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6" r:id="rId7"/>
    <p:sldId id="281" r:id="rId8"/>
    <p:sldId id="277" r:id="rId9"/>
    <p:sldId id="279" r:id="rId10"/>
    <p:sldId id="278" r:id="rId11"/>
    <p:sldId id="28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5" r:id="rId23"/>
    <p:sldId id="271" r:id="rId24"/>
    <p:sldId id="27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82" r:id="rId35"/>
    <p:sldId id="273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44" autoAdjust="0"/>
    <p:restoredTop sz="94595" autoAdjust="0"/>
  </p:normalViewPr>
  <p:slideViewPr>
    <p:cSldViewPr>
      <p:cViewPr varScale="1">
        <p:scale>
          <a:sx n="95" d="100"/>
          <a:sy n="95" d="100"/>
        </p:scale>
        <p:origin x="-40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02424-347D-4B6E-AA3B-48593F055121}" type="datetimeFigureOut">
              <a:rPr lang="en-US"/>
              <a:pPr>
                <a:defRPr/>
              </a:pPr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51C7A-ADFC-46EF-8BB8-347F5E1C4D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43736-50AB-492B-9565-2A3780C2E2EA}" type="datetimeFigureOut">
              <a:rPr lang="en-US"/>
              <a:pPr>
                <a:defRPr/>
              </a:pPr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9DDC4-C1AF-4A85-815A-8C20FB45C4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8DB0F-CF45-42FA-87EC-284B92E668F1}" type="datetimeFigureOut">
              <a:rPr lang="en-US"/>
              <a:pPr>
                <a:defRPr/>
              </a:pPr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5BC9B-35C6-45CE-8FF7-43E7C68D2D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E6F00-F802-4B16-8CFC-182F1D1AC259}" type="datetimeFigureOut">
              <a:rPr lang="en-US"/>
              <a:pPr>
                <a:defRPr/>
              </a:pPr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C2A7A-A49D-462D-8400-B7EDE9743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856C0-B8AB-4BF3-87B5-B1DE491469B2}" type="datetimeFigureOut">
              <a:rPr lang="en-US"/>
              <a:pPr>
                <a:defRPr/>
              </a:pPr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A6C64-D328-4900-BFE0-E8584EA2C0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71C35-8A16-4DFE-BBF3-91C467516093}" type="datetimeFigureOut">
              <a:rPr lang="en-US"/>
              <a:pPr>
                <a:defRPr/>
              </a:pPr>
              <a:t>4/8/2013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07B25-FFAE-4F17-8568-17DB9DFEB1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FCD6D-558D-413E-B568-7925D26AF781}" type="datetimeFigureOut">
              <a:rPr lang="en-US"/>
              <a:pPr>
                <a:defRPr/>
              </a:pPr>
              <a:t>4/8/2013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284C9-BA87-404E-A80C-5CE79EE688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59756-A317-4D52-BFE2-AB3D8C25CDF8}" type="datetimeFigureOut">
              <a:rPr lang="en-US"/>
              <a:pPr>
                <a:defRPr/>
              </a:pPr>
              <a:t>4/8/2013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0D5A5-1C18-4FFC-A517-1594E42EAE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BB4D3-364C-417A-8E05-7C7EF96045D8}" type="datetimeFigureOut">
              <a:rPr lang="en-US"/>
              <a:pPr>
                <a:defRPr/>
              </a:pPr>
              <a:t>4/8/2013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36A05-D7D0-449D-85BF-38FB5E49DA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267CDC-C64D-446C-886E-D77FA38FC0EA}" type="datetimeFigureOut">
              <a:rPr lang="en-US"/>
              <a:pPr>
                <a:defRPr/>
              </a:pPr>
              <a:t>4/8/2013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71FF9-AD7F-44C8-AB1A-8FAAD97F0F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0C8F7-E0D1-4D99-ADF7-6DBCB15466D1}" type="datetimeFigureOut">
              <a:rPr lang="en-US"/>
              <a:pPr>
                <a:defRPr/>
              </a:pPr>
              <a:t>4/8/2013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0D42A-5FFC-49EA-B817-9550583890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21622B0-AB5E-4E73-BD31-D48EBDC5ED09}" type="datetimeFigureOut">
              <a:rPr lang="en-US"/>
              <a:pPr>
                <a:defRPr/>
              </a:pPr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B285F9-08C5-4E96-85C9-E942738834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2.png"/><Relationship Id="rId9" Type="http://schemas.openxmlformats.org/officeDocument/2006/relationships/image" Target="../media/image1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8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rington" pitchFamily="82" charset="0"/>
              </a:rPr>
              <a:t>Who Rules?</a:t>
            </a:r>
            <a:endParaRPr lang="en-US" sz="8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arringto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362200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Forms of Government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mabel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733800"/>
            <a:ext cx="17399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pat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200400"/>
            <a:ext cx="143668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jeffrey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3227388"/>
            <a:ext cx="13716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kathy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3657600"/>
            <a:ext cx="16764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5"/>
          <p:cNvGrpSpPr>
            <a:grpSpLocks noChangeAspect="1"/>
          </p:cNvGrpSpPr>
          <p:nvPr/>
        </p:nvGrpSpPr>
        <p:grpSpPr bwMode="auto">
          <a:xfrm rot="-1273293">
            <a:off x="2352675" y="3430588"/>
            <a:ext cx="1906588" cy="1143000"/>
            <a:chOff x="356" y="1605"/>
            <a:chExt cx="865" cy="720"/>
          </a:xfrm>
        </p:grpSpPr>
        <p:sp>
          <p:nvSpPr>
            <p:cNvPr id="2204" name="Freeform 7"/>
            <p:cNvSpPr>
              <a:spLocks/>
            </p:cNvSpPr>
            <p:nvPr/>
          </p:nvSpPr>
          <p:spPr bwMode="auto">
            <a:xfrm>
              <a:off x="356" y="1605"/>
              <a:ext cx="865" cy="720"/>
            </a:xfrm>
            <a:custGeom>
              <a:avLst/>
              <a:gdLst>
                <a:gd name="T0" fmla="*/ 2 w 1731"/>
                <a:gd name="T1" fmla="*/ 637 h 1440"/>
                <a:gd name="T2" fmla="*/ 2 w 1731"/>
                <a:gd name="T3" fmla="*/ 569 h 1440"/>
                <a:gd name="T4" fmla="*/ 19 w 1731"/>
                <a:gd name="T5" fmla="*/ 483 h 1440"/>
                <a:gd name="T6" fmla="*/ 60 w 1731"/>
                <a:gd name="T7" fmla="*/ 394 h 1440"/>
                <a:gd name="T8" fmla="*/ 141 w 1731"/>
                <a:gd name="T9" fmla="*/ 313 h 1440"/>
                <a:gd name="T10" fmla="*/ 250 w 1731"/>
                <a:gd name="T11" fmla="*/ 259 h 1440"/>
                <a:gd name="T12" fmla="*/ 370 w 1731"/>
                <a:gd name="T13" fmla="*/ 235 h 1440"/>
                <a:gd name="T14" fmla="*/ 483 w 1731"/>
                <a:gd name="T15" fmla="*/ 230 h 1440"/>
                <a:gd name="T16" fmla="*/ 571 w 1731"/>
                <a:gd name="T17" fmla="*/ 235 h 1440"/>
                <a:gd name="T18" fmla="*/ 616 w 1731"/>
                <a:gd name="T19" fmla="*/ 241 h 1440"/>
                <a:gd name="T20" fmla="*/ 628 w 1731"/>
                <a:gd name="T21" fmla="*/ 189 h 1440"/>
                <a:gd name="T22" fmla="*/ 651 w 1731"/>
                <a:gd name="T23" fmla="*/ 125 h 1440"/>
                <a:gd name="T24" fmla="*/ 683 w 1731"/>
                <a:gd name="T25" fmla="*/ 58 h 1440"/>
                <a:gd name="T26" fmla="*/ 730 w 1731"/>
                <a:gd name="T27" fmla="*/ 11 h 1440"/>
                <a:gd name="T28" fmla="*/ 790 w 1731"/>
                <a:gd name="T29" fmla="*/ 1 h 1440"/>
                <a:gd name="T30" fmla="*/ 849 w 1731"/>
                <a:gd name="T31" fmla="*/ 24 h 1440"/>
                <a:gd name="T32" fmla="*/ 898 w 1731"/>
                <a:gd name="T33" fmla="*/ 69 h 1440"/>
                <a:gd name="T34" fmla="*/ 938 w 1731"/>
                <a:gd name="T35" fmla="*/ 117 h 1440"/>
                <a:gd name="T36" fmla="*/ 976 w 1731"/>
                <a:gd name="T37" fmla="*/ 176 h 1440"/>
                <a:gd name="T38" fmla="*/ 1015 w 1731"/>
                <a:gd name="T39" fmla="*/ 155 h 1440"/>
                <a:gd name="T40" fmla="*/ 1089 w 1731"/>
                <a:gd name="T41" fmla="*/ 129 h 1440"/>
                <a:gd name="T42" fmla="*/ 1194 w 1731"/>
                <a:gd name="T43" fmla="*/ 111 h 1440"/>
                <a:gd name="T44" fmla="*/ 1328 w 1731"/>
                <a:gd name="T45" fmla="*/ 117 h 1440"/>
                <a:gd name="T46" fmla="*/ 1488 w 1731"/>
                <a:gd name="T47" fmla="*/ 163 h 1440"/>
                <a:gd name="T48" fmla="*/ 1618 w 1731"/>
                <a:gd name="T49" fmla="*/ 235 h 1440"/>
                <a:gd name="T50" fmla="*/ 1690 w 1731"/>
                <a:gd name="T51" fmla="*/ 315 h 1440"/>
                <a:gd name="T52" fmla="*/ 1722 w 1731"/>
                <a:gd name="T53" fmla="*/ 394 h 1440"/>
                <a:gd name="T54" fmla="*/ 1729 w 1731"/>
                <a:gd name="T55" fmla="*/ 464 h 1440"/>
                <a:gd name="T56" fmla="*/ 1728 w 1731"/>
                <a:gd name="T57" fmla="*/ 516 h 1440"/>
                <a:gd name="T58" fmla="*/ 1722 w 1731"/>
                <a:gd name="T59" fmla="*/ 560 h 1440"/>
                <a:gd name="T60" fmla="*/ 1706 w 1731"/>
                <a:gd name="T61" fmla="*/ 635 h 1440"/>
                <a:gd name="T62" fmla="*/ 1685 w 1731"/>
                <a:gd name="T63" fmla="*/ 721 h 1440"/>
                <a:gd name="T64" fmla="*/ 1663 w 1731"/>
                <a:gd name="T65" fmla="*/ 800 h 1440"/>
                <a:gd name="T66" fmla="*/ 1649 w 1731"/>
                <a:gd name="T67" fmla="*/ 855 h 1440"/>
                <a:gd name="T68" fmla="*/ 1656 w 1731"/>
                <a:gd name="T69" fmla="*/ 895 h 1440"/>
                <a:gd name="T70" fmla="*/ 1678 w 1731"/>
                <a:gd name="T71" fmla="*/ 990 h 1440"/>
                <a:gd name="T72" fmla="*/ 1704 w 1731"/>
                <a:gd name="T73" fmla="*/ 1115 h 1440"/>
                <a:gd name="T74" fmla="*/ 1722 w 1731"/>
                <a:gd name="T75" fmla="*/ 1244 h 1440"/>
                <a:gd name="T76" fmla="*/ 1719 w 1731"/>
                <a:gd name="T77" fmla="*/ 1343 h 1440"/>
                <a:gd name="T78" fmla="*/ 1678 w 1731"/>
                <a:gd name="T79" fmla="*/ 1394 h 1440"/>
                <a:gd name="T80" fmla="*/ 1555 w 1731"/>
                <a:gd name="T81" fmla="*/ 1422 h 1440"/>
                <a:gd name="T82" fmla="*/ 1369 w 1731"/>
                <a:gd name="T83" fmla="*/ 1435 h 1440"/>
                <a:gd name="T84" fmla="*/ 1146 w 1731"/>
                <a:gd name="T85" fmla="*/ 1439 h 1440"/>
                <a:gd name="T86" fmla="*/ 907 w 1731"/>
                <a:gd name="T87" fmla="*/ 1439 h 1440"/>
                <a:gd name="T88" fmla="*/ 682 w 1731"/>
                <a:gd name="T89" fmla="*/ 1438 h 1440"/>
                <a:gd name="T90" fmla="*/ 489 w 1731"/>
                <a:gd name="T91" fmla="*/ 1438 h 1440"/>
                <a:gd name="T92" fmla="*/ 335 w 1731"/>
                <a:gd name="T93" fmla="*/ 1434 h 1440"/>
                <a:gd name="T94" fmla="*/ 223 w 1731"/>
                <a:gd name="T95" fmla="*/ 1428 h 1440"/>
                <a:gd name="T96" fmla="*/ 152 w 1731"/>
                <a:gd name="T97" fmla="*/ 1419 h 1440"/>
                <a:gd name="T98" fmla="*/ 122 w 1731"/>
                <a:gd name="T99" fmla="*/ 1388 h 1440"/>
                <a:gd name="T100" fmla="*/ 122 w 1731"/>
                <a:gd name="T101" fmla="*/ 1312 h 1440"/>
                <a:gd name="T102" fmla="*/ 122 w 1731"/>
                <a:gd name="T103" fmla="*/ 1207 h 1440"/>
                <a:gd name="T104" fmla="*/ 119 w 1731"/>
                <a:gd name="T105" fmla="*/ 1096 h 1440"/>
                <a:gd name="T106" fmla="*/ 116 w 1731"/>
                <a:gd name="T107" fmla="*/ 1001 h 1440"/>
                <a:gd name="T108" fmla="*/ 108 w 1731"/>
                <a:gd name="T109" fmla="*/ 946 h 1440"/>
                <a:gd name="T110" fmla="*/ 91 w 1731"/>
                <a:gd name="T111" fmla="*/ 890 h 1440"/>
                <a:gd name="T112" fmla="*/ 65 w 1731"/>
                <a:gd name="T113" fmla="*/ 822 h 1440"/>
                <a:gd name="T114" fmla="*/ 38 w 1731"/>
                <a:gd name="T115" fmla="*/ 754 h 1440"/>
                <a:gd name="T116" fmla="*/ 16 w 1731"/>
                <a:gd name="T117" fmla="*/ 702 h 144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31"/>
                <a:gd name="T178" fmla="*/ 0 h 1440"/>
                <a:gd name="T179" fmla="*/ 1731 w 1731"/>
                <a:gd name="T180" fmla="*/ 1440 h 144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31" h="1440">
                  <a:moveTo>
                    <a:pt x="8" y="681"/>
                  </a:moveTo>
                  <a:lnTo>
                    <a:pt x="6" y="679"/>
                  </a:lnTo>
                  <a:lnTo>
                    <a:pt x="6" y="677"/>
                  </a:lnTo>
                  <a:lnTo>
                    <a:pt x="6" y="674"/>
                  </a:lnTo>
                  <a:lnTo>
                    <a:pt x="5" y="669"/>
                  </a:lnTo>
                  <a:lnTo>
                    <a:pt x="3" y="664"/>
                  </a:lnTo>
                  <a:lnTo>
                    <a:pt x="3" y="657"/>
                  </a:lnTo>
                  <a:lnTo>
                    <a:pt x="3" y="654"/>
                  </a:lnTo>
                  <a:lnTo>
                    <a:pt x="2" y="650"/>
                  </a:lnTo>
                  <a:lnTo>
                    <a:pt x="2" y="645"/>
                  </a:lnTo>
                  <a:lnTo>
                    <a:pt x="2" y="643"/>
                  </a:lnTo>
                  <a:lnTo>
                    <a:pt x="2" y="637"/>
                  </a:lnTo>
                  <a:lnTo>
                    <a:pt x="2" y="632"/>
                  </a:lnTo>
                  <a:lnTo>
                    <a:pt x="0" y="627"/>
                  </a:lnTo>
                  <a:lnTo>
                    <a:pt x="0" y="623"/>
                  </a:lnTo>
                  <a:lnTo>
                    <a:pt x="0" y="616"/>
                  </a:lnTo>
                  <a:lnTo>
                    <a:pt x="0" y="611"/>
                  </a:lnTo>
                  <a:lnTo>
                    <a:pt x="0" y="606"/>
                  </a:lnTo>
                  <a:lnTo>
                    <a:pt x="0" y="601"/>
                  </a:lnTo>
                  <a:lnTo>
                    <a:pt x="0" y="594"/>
                  </a:lnTo>
                  <a:lnTo>
                    <a:pt x="0" y="588"/>
                  </a:lnTo>
                  <a:lnTo>
                    <a:pt x="0" y="581"/>
                  </a:lnTo>
                  <a:lnTo>
                    <a:pt x="2" y="576"/>
                  </a:lnTo>
                  <a:lnTo>
                    <a:pt x="2" y="569"/>
                  </a:lnTo>
                  <a:lnTo>
                    <a:pt x="3" y="563"/>
                  </a:lnTo>
                  <a:lnTo>
                    <a:pt x="3" y="556"/>
                  </a:lnTo>
                  <a:lnTo>
                    <a:pt x="5" y="548"/>
                  </a:lnTo>
                  <a:lnTo>
                    <a:pt x="5" y="542"/>
                  </a:lnTo>
                  <a:lnTo>
                    <a:pt x="6" y="534"/>
                  </a:lnTo>
                  <a:lnTo>
                    <a:pt x="8" y="527"/>
                  </a:lnTo>
                  <a:lnTo>
                    <a:pt x="9" y="520"/>
                  </a:lnTo>
                  <a:lnTo>
                    <a:pt x="10" y="513"/>
                  </a:lnTo>
                  <a:lnTo>
                    <a:pt x="12" y="505"/>
                  </a:lnTo>
                  <a:lnTo>
                    <a:pt x="15" y="499"/>
                  </a:lnTo>
                  <a:lnTo>
                    <a:pt x="16" y="491"/>
                  </a:lnTo>
                  <a:lnTo>
                    <a:pt x="19" y="483"/>
                  </a:lnTo>
                  <a:lnTo>
                    <a:pt x="21" y="476"/>
                  </a:lnTo>
                  <a:lnTo>
                    <a:pt x="24" y="468"/>
                  </a:lnTo>
                  <a:lnTo>
                    <a:pt x="27" y="461"/>
                  </a:lnTo>
                  <a:lnTo>
                    <a:pt x="29" y="453"/>
                  </a:lnTo>
                  <a:lnTo>
                    <a:pt x="32" y="446"/>
                  </a:lnTo>
                  <a:lnTo>
                    <a:pt x="35" y="438"/>
                  </a:lnTo>
                  <a:lnTo>
                    <a:pt x="40" y="432"/>
                  </a:lnTo>
                  <a:lnTo>
                    <a:pt x="43" y="424"/>
                  </a:lnTo>
                  <a:lnTo>
                    <a:pt x="47" y="416"/>
                  </a:lnTo>
                  <a:lnTo>
                    <a:pt x="51" y="408"/>
                  </a:lnTo>
                  <a:lnTo>
                    <a:pt x="56" y="402"/>
                  </a:lnTo>
                  <a:lnTo>
                    <a:pt x="60" y="394"/>
                  </a:lnTo>
                  <a:lnTo>
                    <a:pt x="66" y="386"/>
                  </a:lnTo>
                  <a:lnTo>
                    <a:pt x="70" y="379"/>
                  </a:lnTo>
                  <a:lnTo>
                    <a:pt x="78" y="373"/>
                  </a:lnTo>
                  <a:lnTo>
                    <a:pt x="82" y="365"/>
                  </a:lnTo>
                  <a:lnTo>
                    <a:pt x="89" y="358"/>
                  </a:lnTo>
                  <a:lnTo>
                    <a:pt x="95" y="351"/>
                  </a:lnTo>
                  <a:lnTo>
                    <a:pt x="103" y="345"/>
                  </a:lnTo>
                  <a:lnTo>
                    <a:pt x="108" y="337"/>
                  </a:lnTo>
                  <a:lnTo>
                    <a:pt x="117" y="331"/>
                  </a:lnTo>
                  <a:lnTo>
                    <a:pt x="125" y="326"/>
                  </a:lnTo>
                  <a:lnTo>
                    <a:pt x="133" y="319"/>
                  </a:lnTo>
                  <a:lnTo>
                    <a:pt x="141" y="313"/>
                  </a:lnTo>
                  <a:lnTo>
                    <a:pt x="149" y="307"/>
                  </a:lnTo>
                  <a:lnTo>
                    <a:pt x="158" y="302"/>
                  </a:lnTo>
                  <a:lnTo>
                    <a:pt x="167" y="297"/>
                  </a:lnTo>
                  <a:lnTo>
                    <a:pt x="176" y="292"/>
                  </a:lnTo>
                  <a:lnTo>
                    <a:pt x="185" y="286"/>
                  </a:lnTo>
                  <a:lnTo>
                    <a:pt x="193" y="282"/>
                  </a:lnTo>
                  <a:lnTo>
                    <a:pt x="204" y="279"/>
                  </a:lnTo>
                  <a:lnTo>
                    <a:pt x="212" y="273"/>
                  </a:lnTo>
                  <a:lnTo>
                    <a:pt x="221" y="269"/>
                  </a:lnTo>
                  <a:lnTo>
                    <a:pt x="231" y="267"/>
                  </a:lnTo>
                  <a:lnTo>
                    <a:pt x="242" y="263"/>
                  </a:lnTo>
                  <a:lnTo>
                    <a:pt x="250" y="259"/>
                  </a:lnTo>
                  <a:lnTo>
                    <a:pt x="261" y="256"/>
                  </a:lnTo>
                  <a:lnTo>
                    <a:pt x="271" y="254"/>
                  </a:lnTo>
                  <a:lnTo>
                    <a:pt x="281" y="252"/>
                  </a:lnTo>
                  <a:lnTo>
                    <a:pt x="291" y="248"/>
                  </a:lnTo>
                  <a:lnTo>
                    <a:pt x="302" y="247"/>
                  </a:lnTo>
                  <a:lnTo>
                    <a:pt x="310" y="244"/>
                  </a:lnTo>
                  <a:lnTo>
                    <a:pt x="321" y="243"/>
                  </a:lnTo>
                  <a:lnTo>
                    <a:pt x="331" y="241"/>
                  </a:lnTo>
                  <a:lnTo>
                    <a:pt x="341" y="239"/>
                  </a:lnTo>
                  <a:lnTo>
                    <a:pt x="350" y="238"/>
                  </a:lnTo>
                  <a:lnTo>
                    <a:pt x="362" y="237"/>
                  </a:lnTo>
                  <a:lnTo>
                    <a:pt x="370" y="235"/>
                  </a:lnTo>
                  <a:lnTo>
                    <a:pt x="381" y="234"/>
                  </a:lnTo>
                  <a:lnTo>
                    <a:pt x="391" y="233"/>
                  </a:lnTo>
                  <a:lnTo>
                    <a:pt x="401" y="233"/>
                  </a:lnTo>
                  <a:lnTo>
                    <a:pt x="410" y="233"/>
                  </a:lnTo>
                  <a:lnTo>
                    <a:pt x="420" y="231"/>
                  </a:lnTo>
                  <a:lnTo>
                    <a:pt x="429" y="231"/>
                  </a:lnTo>
                  <a:lnTo>
                    <a:pt x="439" y="231"/>
                  </a:lnTo>
                  <a:lnTo>
                    <a:pt x="448" y="231"/>
                  </a:lnTo>
                  <a:lnTo>
                    <a:pt x="457" y="230"/>
                  </a:lnTo>
                  <a:lnTo>
                    <a:pt x="465" y="230"/>
                  </a:lnTo>
                  <a:lnTo>
                    <a:pt x="476" y="230"/>
                  </a:lnTo>
                  <a:lnTo>
                    <a:pt x="483" y="230"/>
                  </a:lnTo>
                  <a:lnTo>
                    <a:pt x="492" y="230"/>
                  </a:lnTo>
                  <a:lnTo>
                    <a:pt x="500" y="231"/>
                  </a:lnTo>
                  <a:lnTo>
                    <a:pt x="509" y="231"/>
                  </a:lnTo>
                  <a:lnTo>
                    <a:pt x="517" y="231"/>
                  </a:lnTo>
                  <a:lnTo>
                    <a:pt x="524" y="231"/>
                  </a:lnTo>
                  <a:lnTo>
                    <a:pt x="531" y="233"/>
                  </a:lnTo>
                  <a:lnTo>
                    <a:pt x="539" y="233"/>
                  </a:lnTo>
                  <a:lnTo>
                    <a:pt x="546" y="233"/>
                  </a:lnTo>
                  <a:lnTo>
                    <a:pt x="552" y="234"/>
                  </a:lnTo>
                  <a:lnTo>
                    <a:pt x="559" y="234"/>
                  </a:lnTo>
                  <a:lnTo>
                    <a:pt x="565" y="235"/>
                  </a:lnTo>
                  <a:lnTo>
                    <a:pt x="571" y="235"/>
                  </a:lnTo>
                  <a:lnTo>
                    <a:pt x="575" y="237"/>
                  </a:lnTo>
                  <a:lnTo>
                    <a:pt x="581" y="237"/>
                  </a:lnTo>
                  <a:lnTo>
                    <a:pt x="585" y="238"/>
                  </a:lnTo>
                  <a:lnTo>
                    <a:pt x="590" y="238"/>
                  </a:lnTo>
                  <a:lnTo>
                    <a:pt x="594" y="238"/>
                  </a:lnTo>
                  <a:lnTo>
                    <a:pt x="599" y="239"/>
                  </a:lnTo>
                  <a:lnTo>
                    <a:pt x="603" y="239"/>
                  </a:lnTo>
                  <a:lnTo>
                    <a:pt x="607" y="241"/>
                  </a:lnTo>
                  <a:lnTo>
                    <a:pt x="613" y="241"/>
                  </a:lnTo>
                  <a:lnTo>
                    <a:pt x="615" y="242"/>
                  </a:lnTo>
                  <a:lnTo>
                    <a:pt x="616" y="242"/>
                  </a:lnTo>
                  <a:lnTo>
                    <a:pt x="616" y="241"/>
                  </a:lnTo>
                  <a:lnTo>
                    <a:pt x="616" y="239"/>
                  </a:lnTo>
                  <a:lnTo>
                    <a:pt x="618" y="235"/>
                  </a:lnTo>
                  <a:lnTo>
                    <a:pt x="619" y="231"/>
                  </a:lnTo>
                  <a:lnTo>
                    <a:pt x="619" y="225"/>
                  </a:lnTo>
                  <a:lnTo>
                    <a:pt x="620" y="218"/>
                  </a:lnTo>
                  <a:lnTo>
                    <a:pt x="622" y="214"/>
                  </a:lnTo>
                  <a:lnTo>
                    <a:pt x="623" y="210"/>
                  </a:lnTo>
                  <a:lnTo>
                    <a:pt x="623" y="206"/>
                  </a:lnTo>
                  <a:lnTo>
                    <a:pt x="625" y="204"/>
                  </a:lnTo>
                  <a:lnTo>
                    <a:pt x="626" y="199"/>
                  </a:lnTo>
                  <a:lnTo>
                    <a:pt x="628" y="193"/>
                  </a:lnTo>
                  <a:lnTo>
                    <a:pt x="628" y="189"/>
                  </a:lnTo>
                  <a:lnTo>
                    <a:pt x="629" y="184"/>
                  </a:lnTo>
                  <a:lnTo>
                    <a:pt x="631" y="179"/>
                  </a:lnTo>
                  <a:lnTo>
                    <a:pt x="632" y="174"/>
                  </a:lnTo>
                  <a:lnTo>
                    <a:pt x="634" y="168"/>
                  </a:lnTo>
                  <a:lnTo>
                    <a:pt x="637" y="165"/>
                  </a:lnTo>
                  <a:lnTo>
                    <a:pt x="638" y="158"/>
                  </a:lnTo>
                  <a:lnTo>
                    <a:pt x="639" y="153"/>
                  </a:lnTo>
                  <a:lnTo>
                    <a:pt x="642" y="148"/>
                  </a:lnTo>
                  <a:lnTo>
                    <a:pt x="644" y="142"/>
                  </a:lnTo>
                  <a:lnTo>
                    <a:pt x="647" y="136"/>
                  </a:lnTo>
                  <a:lnTo>
                    <a:pt x="648" y="131"/>
                  </a:lnTo>
                  <a:lnTo>
                    <a:pt x="651" y="125"/>
                  </a:lnTo>
                  <a:lnTo>
                    <a:pt x="654" y="120"/>
                  </a:lnTo>
                  <a:lnTo>
                    <a:pt x="656" y="113"/>
                  </a:lnTo>
                  <a:lnTo>
                    <a:pt x="658" y="108"/>
                  </a:lnTo>
                  <a:lnTo>
                    <a:pt x="660" y="102"/>
                  </a:lnTo>
                  <a:lnTo>
                    <a:pt x="663" y="96"/>
                  </a:lnTo>
                  <a:lnTo>
                    <a:pt x="666" y="90"/>
                  </a:lnTo>
                  <a:lnTo>
                    <a:pt x="669" y="85"/>
                  </a:lnTo>
                  <a:lnTo>
                    <a:pt x="672" y="79"/>
                  </a:lnTo>
                  <a:lnTo>
                    <a:pt x="675" y="74"/>
                  </a:lnTo>
                  <a:lnTo>
                    <a:pt x="677" y="69"/>
                  </a:lnTo>
                  <a:lnTo>
                    <a:pt x="680" y="64"/>
                  </a:lnTo>
                  <a:lnTo>
                    <a:pt x="683" y="58"/>
                  </a:lnTo>
                  <a:lnTo>
                    <a:pt x="688" y="53"/>
                  </a:lnTo>
                  <a:lnTo>
                    <a:pt x="691" y="48"/>
                  </a:lnTo>
                  <a:lnTo>
                    <a:pt x="695" y="44"/>
                  </a:lnTo>
                  <a:lnTo>
                    <a:pt x="698" y="40"/>
                  </a:lnTo>
                  <a:lnTo>
                    <a:pt x="702" y="36"/>
                  </a:lnTo>
                  <a:lnTo>
                    <a:pt x="705" y="31"/>
                  </a:lnTo>
                  <a:lnTo>
                    <a:pt x="710" y="27"/>
                  </a:lnTo>
                  <a:lnTo>
                    <a:pt x="714" y="23"/>
                  </a:lnTo>
                  <a:lnTo>
                    <a:pt x="718" y="20"/>
                  </a:lnTo>
                  <a:lnTo>
                    <a:pt x="721" y="17"/>
                  </a:lnTo>
                  <a:lnTo>
                    <a:pt x="726" y="14"/>
                  </a:lnTo>
                  <a:lnTo>
                    <a:pt x="730" y="11"/>
                  </a:lnTo>
                  <a:lnTo>
                    <a:pt x="736" y="9"/>
                  </a:lnTo>
                  <a:lnTo>
                    <a:pt x="740" y="6"/>
                  </a:lnTo>
                  <a:lnTo>
                    <a:pt x="745" y="5"/>
                  </a:lnTo>
                  <a:lnTo>
                    <a:pt x="749" y="2"/>
                  </a:lnTo>
                  <a:lnTo>
                    <a:pt x="754" y="1"/>
                  </a:lnTo>
                  <a:lnTo>
                    <a:pt x="758" y="0"/>
                  </a:lnTo>
                  <a:lnTo>
                    <a:pt x="764" y="0"/>
                  </a:lnTo>
                  <a:lnTo>
                    <a:pt x="770" y="0"/>
                  </a:lnTo>
                  <a:lnTo>
                    <a:pt x="776" y="0"/>
                  </a:lnTo>
                  <a:lnTo>
                    <a:pt x="780" y="0"/>
                  </a:lnTo>
                  <a:lnTo>
                    <a:pt x="784" y="0"/>
                  </a:lnTo>
                  <a:lnTo>
                    <a:pt x="790" y="1"/>
                  </a:lnTo>
                  <a:lnTo>
                    <a:pt x="795" y="2"/>
                  </a:lnTo>
                  <a:lnTo>
                    <a:pt x="800" y="2"/>
                  </a:lnTo>
                  <a:lnTo>
                    <a:pt x="805" y="3"/>
                  </a:lnTo>
                  <a:lnTo>
                    <a:pt x="811" y="6"/>
                  </a:lnTo>
                  <a:lnTo>
                    <a:pt x="815" y="7"/>
                  </a:lnTo>
                  <a:lnTo>
                    <a:pt x="819" y="10"/>
                  </a:lnTo>
                  <a:lnTo>
                    <a:pt x="824" y="11"/>
                  </a:lnTo>
                  <a:lnTo>
                    <a:pt x="830" y="14"/>
                  </a:lnTo>
                  <a:lnTo>
                    <a:pt x="834" y="17"/>
                  </a:lnTo>
                  <a:lnTo>
                    <a:pt x="838" y="19"/>
                  </a:lnTo>
                  <a:lnTo>
                    <a:pt x="844" y="22"/>
                  </a:lnTo>
                  <a:lnTo>
                    <a:pt x="849" y="24"/>
                  </a:lnTo>
                  <a:lnTo>
                    <a:pt x="853" y="28"/>
                  </a:lnTo>
                  <a:lnTo>
                    <a:pt x="857" y="31"/>
                  </a:lnTo>
                  <a:lnTo>
                    <a:pt x="862" y="35"/>
                  </a:lnTo>
                  <a:lnTo>
                    <a:pt x="865" y="38"/>
                  </a:lnTo>
                  <a:lnTo>
                    <a:pt x="871" y="41"/>
                  </a:lnTo>
                  <a:lnTo>
                    <a:pt x="874" y="45"/>
                  </a:lnTo>
                  <a:lnTo>
                    <a:pt x="878" y="49"/>
                  </a:lnTo>
                  <a:lnTo>
                    <a:pt x="884" y="53"/>
                  </a:lnTo>
                  <a:lnTo>
                    <a:pt x="887" y="57"/>
                  </a:lnTo>
                  <a:lnTo>
                    <a:pt x="891" y="61"/>
                  </a:lnTo>
                  <a:lnTo>
                    <a:pt x="894" y="65"/>
                  </a:lnTo>
                  <a:lnTo>
                    <a:pt x="898" y="69"/>
                  </a:lnTo>
                  <a:lnTo>
                    <a:pt x="901" y="73"/>
                  </a:lnTo>
                  <a:lnTo>
                    <a:pt x="906" y="77"/>
                  </a:lnTo>
                  <a:lnTo>
                    <a:pt x="909" y="82"/>
                  </a:lnTo>
                  <a:lnTo>
                    <a:pt x="913" y="86"/>
                  </a:lnTo>
                  <a:lnTo>
                    <a:pt x="917" y="90"/>
                  </a:lnTo>
                  <a:lnTo>
                    <a:pt x="920" y="94"/>
                  </a:lnTo>
                  <a:lnTo>
                    <a:pt x="923" y="98"/>
                  </a:lnTo>
                  <a:lnTo>
                    <a:pt x="926" y="102"/>
                  </a:lnTo>
                  <a:lnTo>
                    <a:pt x="929" y="106"/>
                  </a:lnTo>
                  <a:lnTo>
                    <a:pt x="932" y="110"/>
                  </a:lnTo>
                  <a:lnTo>
                    <a:pt x="935" y="113"/>
                  </a:lnTo>
                  <a:lnTo>
                    <a:pt x="938" y="117"/>
                  </a:lnTo>
                  <a:lnTo>
                    <a:pt x="942" y="123"/>
                  </a:lnTo>
                  <a:lnTo>
                    <a:pt x="944" y="125"/>
                  </a:lnTo>
                  <a:lnTo>
                    <a:pt x="947" y="129"/>
                  </a:lnTo>
                  <a:lnTo>
                    <a:pt x="950" y="133"/>
                  </a:lnTo>
                  <a:lnTo>
                    <a:pt x="953" y="137"/>
                  </a:lnTo>
                  <a:lnTo>
                    <a:pt x="957" y="144"/>
                  </a:lnTo>
                  <a:lnTo>
                    <a:pt x="961" y="150"/>
                  </a:lnTo>
                  <a:lnTo>
                    <a:pt x="964" y="155"/>
                  </a:lnTo>
                  <a:lnTo>
                    <a:pt x="967" y="162"/>
                  </a:lnTo>
                  <a:lnTo>
                    <a:pt x="970" y="166"/>
                  </a:lnTo>
                  <a:lnTo>
                    <a:pt x="973" y="171"/>
                  </a:lnTo>
                  <a:lnTo>
                    <a:pt x="976" y="176"/>
                  </a:lnTo>
                  <a:lnTo>
                    <a:pt x="977" y="179"/>
                  </a:lnTo>
                  <a:lnTo>
                    <a:pt x="977" y="178"/>
                  </a:lnTo>
                  <a:lnTo>
                    <a:pt x="979" y="176"/>
                  </a:lnTo>
                  <a:lnTo>
                    <a:pt x="982" y="174"/>
                  </a:lnTo>
                  <a:lnTo>
                    <a:pt x="986" y="172"/>
                  </a:lnTo>
                  <a:lnTo>
                    <a:pt x="991" y="168"/>
                  </a:lnTo>
                  <a:lnTo>
                    <a:pt x="996" y="166"/>
                  </a:lnTo>
                  <a:lnTo>
                    <a:pt x="999" y="163"/>
                  </a:lnTo>
                  <a:lnTo>
                    <a:pt x="1004" y="162"/>
                  </a:lnTo>
                  <a:lnTo>
                    <a:pt x="1008" y="159"/>
                  </a:lnTo>
                  <a:lnTo>
                    <a:pt x="1012" y="158"/>
                  </a:lnTo>
                  <a:lnTo>
                    <a:pt x="1015" y="155"/>
                  </a:lnTo>
                  <a:lnTo>
                    <a:pt x="1020" y="154"/>
                  </a:lnTo>
                  <a:lnTo>
                    <a:pt x="1026" y="151"/>
                  </a:lnTo>
                  <a:lnTo>
                    <a:pt x="1032" y="149"/>
                  </a:lnTo>
                  <a:lnTo>
                    <a:pt x="1036" y="146"/>
                  </a:lnTo>
                  <a:lnTo>
                    <a:pt x="1042" y="145"/>
                  </a:lnTo>
                  <a:lnTo>
                    <a:pt x="1048" y="142"/>
                  </a:lnTo>
                  <a:lnTo>
                    <a:pt x="1055" y="141"/>
                  </a:lnTo>
                  <a:lnTo>
                    <a:pt x="1061" y="138"/>
                  </a:lnTo>
                  <a:lnTo>
                    <a:pt x="1067" y="136"/>
                  </a:lnTo>
                  <a:lnTo>
                    <a:pt x="1074" y="133"/>
                  </a:lnTo>
                  <a:lnTo>
                    <a:pt x="1081" y="132"/>
                  </a:lnTo>
                  <a:lnTo>
                    <a:pt x="1089" y="129"/>
                  </a:lnTo>
                  <a:lnTo>
                    <a:pt x="1096" y="128"/>
                  </a:lnTo>
                  <a:lnTo>
                    <a:pt x="1103" y="125"/>
                  </a:lnTo>
                  <a:lnTo>
                    <a:pt x="1112" y="124"/>
                  </a:lnTo>
                  <a:lnTo>
                    <a:pt x="1119" y="123"/>
                  </a:lnTo>
                  <a:lnTo>
                    <a:pt x="1128" y="120"/>
                  </a:lnTo>
                  <a:lnTo>
                    <a:pt x="1137" y="119"/>
                  </a:lnTo>
                  <a:lnTo>
                    <a:pt x="1146" y="117"/>
                  </a:lnTo>
                  <a:lnTo>
                    <a:pt x="1154" y="115"/>
                  </a:lnTo>
                  <a:lnTo>
                    <a:pt x="1165" y="115"/>
                  </a:lnTo>
                  <a:lnTo>
                    <a:pt x="1173" y="113"/>
                  </a:lnTo>
                  <a:lnTo>
                    <a:pt x="1184" y="112"/>
                  </a:lnTo>
                  <a:lnTo>
                    <a:pt x="1194" y="111"/>
                  </a:lnTo>
                  <a:lnTo>
                    <a:pt x="1204" y="111"/>
                  </a:lnTo>
                  <a:lnTo>
                    <a:pt x="1214" y="110"/>
                  </a:lnTo>
                  <a:lnTo>
                    <a:pt x="1225" y="110"/>
                  </a:lnTo>
                  <a:lnTo>
                    <a:pt x="1235" y="110"/>
                  </a:lnTo>
                  <a:lnTo>
                    <a:pt x="1247" y="110"/>
                  </a:lnTo>
                  <a:lnTo>
                    <a:pt x="1258" y="110"/>
                  </a:lnTo>
                  <a:lnTo>
                    <a:pt x="1270" y="111"/>
                  </a:lnTo>
                  <a:lnTo>
                    <a:pt x="1280" y="111"/>
                  </a:lnTo>
                  <a:lnTo>
                    <a:pt x="1292" y="112"/>
                  </a:lnTo>
                  <a:lnTo>
                    <a:pt x="1304" y="113"/>
                  </a:lnTo>
                  <a:lnTo>
                    <a:pt x="1317" y="116"/>
                  </a:lnTo>
                  <a:lnTo>
                    <a:pt x="1328" y="117"/>
                  </a:lnTo>
                  <a:lnTo>
                    <a:pt x="1340" y="119"/>
                  </a:lnTo>
                  <a:lnTo>
                    <a:pt x="1353" y="121"/>
                  </a:lnTo>
                  <a:lnTo>
                    <a:pt x="1367" y="124"/>
                  </a:lnTo>
                  <a:lnTo>
                    <a:pt x="1380" y="127"/>
                  </a:lnTo>
                  <a:lnTo>
                    <a:pt x="1391" y="131"/>
                  </a:lnTo>
                  <a:lnTo>
                    <a:pt x="1405" y="134"/>
                  </a:lnTo>
                  <a:lnTo>
                    <a:pt x="1419" y="138"/>
                  </a:lnTo>
                  <a:lnTo>
                    <a:pt x="1432" y="142"/>
                  </a:lnTo>
                  <a:lnTo>
                    <a:pt x="1447" y="146"/>
                  </a:lnTo>
                  <a:lnTo>
                    <a:pt x="1460" y="151"/>
                  </a:lnTo>
                  <a:lnTo>
                    <a:pt x="1475" y="158"/>
                  </a:lnTo>
                  <a:lnTo>
                    <a:pt x="1488" y="163"/>
                  </a:lnTo>
                  <a:lnTo>
                    <a:pt x="1501" y="168"/>
                  </a:lnTo>
                  <a:lnTo>
                    <a:pt x="1514" y="174"/>
                  </a:lnTo>
                  <a:lnTo>
                    <a:pt x="1527" y="179"/>
                  </a:lnTo>
                  <a:lnTo>
                    <a:pt x="1539" y="186"/>
                  </a:lnTo>
                  <a:lnTo>
                    <a:pt x="1551" y="191"/>
                  </a:lnTo>
                  <a:lnTo>
                    <a:pt x="1561" y="197"/>
                  </a:lnTo>
                  <a:lnTo>
                    <a:pt x="1573" y="204"/>
                  </a:lnTo>
                  <a:lnTo>
                    <a:pt x="1582" y="209"/>
                  </a:lnTo>
                  <a:lnTo>
                    <a:pt x="1592" y="216"/>
                  </a:lnTo>
                  <a:lnTo>
                    <a:pt x="1601" y="222"/>
                  </a:lnTo>
                  <a:lnTo>
                    <a:pt x="1609" y="229"/>
                  </a:lnTo>
                  <a:lnTo>
                    <a:pt x="1618" y="235"/>
                  </a:lnTo>
                  <a:lnTo>
                    <a:pt x="1625" y="242"/>
                  </a:lnTo>
                  <a:lnTo>
                    <a:pt x="1633" y="248"/>
                  </a:lnTo>
                  <a:lnTo>
                    <a:pt x="1642" y="255"/>
                  </a:lnTo>
                  <a:lnTo>
                    <a:pt x="1647" y="261"/>
                  </a:lnTo>
                  <a:lnTo>
                    <a:pt x="1655" y="268"/>
                  </a:lnTo>
                  <a:lnTo>
                    <a:pt x="1661" y="275"/>
                  </a:lnTo>
                  <a:lnTo>
                    <a:pt x="1666" y="281"/>
                  </a:lnTo>
                  <a:lnTo>
                    <a:pt x="1671" y="288"/>
                  </a:lnTo>
                  <a:lnTo>
                    <a:pt x="1677" y="296"/>
                  </a:lnTo>
                  <a:lnTo>
                    <a:pt x="1681" y="302"/>
                  </a:lnTo>
                  <a:lnTo>
                    <a:pt x="1687" y="309"/>
                  </a:lnTo>
                  <a:lnTo>
                    <a:pt x="1690" y="315"/>
                  </a:lnTo>
                  <a:lnTo>
                    <a:pt x="1694" y="322"/>
                  </a:lnTo>
                  <a:lnTo>
                    <a:pt x="1699" y="328"/>
                  </a:lnTo>
                  <a:lnTo>
                    <a:pt x="1703" y="336"/>
                  </a:lnTo>
                  <a:lnTo>
                    <a:pt x="1706" y="341"/>
                  </a:lnTo>
                  <a:lnTo>
                    <a:pt x="1709" y="349"/>
                  </a:lnTo>
                  <a:lnTo>
                    <a:pt x="1712" y="356"/>
                  </a:lnTo>
                  <a:lnTo>
                    <a:pt x="1715" y="362"/>
                  </a:lnTo>
                  <a:lnTo>
                    <a:pt x="1716" y="369"/>
                  </a:lnTo>
                  <a:lnTo>
                    <a:pt x="1718" y="375"/>
                  </a:lnTo>
                  <a:lnTo>
                    <a:pt x="1719" y="382"/>
                  </a:lnTo>
                  <a:lnTo>
                    <a:pt x="1722" y="389"/>
                  </a:lnTo>
                  <a:lnTo>
                    <a:pt x="1722" y="394"/>
                  </a:lnTo>
                  <a:lnTo>
                    <a:pt x="1723" y="400"/>
                  </a:lnTo>
                  <a:lnTo>
                    <a:pt x="1725" y="407"/>
                  </a:lnTo>
                  <a:lnTo>
                    <a:pt x="1726" y="413"/>
                  </a:lnTo>
                  <a:lnTo>
                    <a:pt x="1726" y="420"/>
                  </a:lnTo>
                  <a:lnTo>
                    <a:pt x="1728" y="425"/>
                  </a:lnTo>
                  <a:lnTo>
                    <a:pt x="1728" y="432"/>
                  </a:lnTo>
                  <a:lnTo>
                    <a:pt x="1729" y="437"/>
                  </a:lnTo>
                  <a:lnTo>
                    <a:pt x="1729" y="442"/>
                  </a:lnTo>
                  <a:lnTo>
                    <a:pt x="1729" y="449"/>
                  </a:lnTo>
                  <a:lnTo>
                    <a:pt x="1729" y="454"/>
                  </a:lnTo>
                  <a:lnTo>
                    <a:pt x="1731" y="459"/>
                  </a:lnTo>
                  <a:lnTo>
                    <a:pt x="1729" y="464"/>
                  </a:lnTo>
                  <a:lnTo>
                    <a:pt x="1729" y="470"/>
                  </a:lnTo>
                  <a:lnTo>
                    <a:pt x="1729" y="474"/>
                  </a:lnTo>
                  <a:lnTo>
                    <a:pt x="1729" y="479"/>
                  </a:lnTo>
                  <a:lnTo>
                    <a:pt x="1729" y="484"/>
                  </a:lnTo>
                  <a:lnTo>
                    <a:pt x="1729" y="488"/>
                  </a:lnTo>
                  <a:lnTo>
                    <a:pt x="1729" y="492"/>
                  </a:lnTo>
                  <a:lnTo>
                    <a:pt x="1729" y="497"/>
                  </a:lnTo>
                  <a:lnTo>
                    <a:pt x="1728" y="500"/>
                  </a:lnTo>
                  <a:lnTo>
                    <a:pt x="1728" y="504"/>
                  </a:lnTo>
                  <a:lnTo>
                    <a:pt x="1728" y="508"/>
                  </a:lnTo>
                  <a:lnTo>
                    <a:pt x="1728" y="512"/>
                  </a:lnTo>
                  <a:lnTo>
                    <a:pt x="1728" y="516"/>
                  </a:lnTo>
                  <a:lnTo>
                    <a:pt x="1728" y="518"/>
                  </a:lnTo>
                  <a:lnTo>
                    <a:pt x="1728" y="522"/>
                  </a:lnTo>
                  <a:lnTo>
                    <a:pt x="1728" y="525"/>
                  </a:lnTo>
                  <a:lnTo>
                    <a:pt x="1726" y="527"/>
                  </a:lnTo>
                  <a:lnTo>
                    <a:pt x="1726" y="530"/>
                  </a:lnTo>
                  <a:lnTo>
                    <a:pt x="1726" y="534"/>
                  </a:lnTo>
                  <a:lnTo>
                    <a:pt x="1726" y="538"/>
                  </a:lnTo>
                  <a:lnTo>
                    <a:pt x="1725" y="542"/>
                  </a:lnTo>
                  <a:lnTo>
                    <a:pt x="1725" y="546"/>
                  </a:lnTo>
                  <a:lnTo>
                    <a:pt x="1723" y="551"/>
                  </a:lnTo>
                  <a:lnTo>
                    <a:pt x="1723" y="556"/>
                  </a:lnTo>
                  <a:lnTo>
                    <a:pt x="1722" y="560"/>
                  </a:lnTo>
                  <a:lnTo>
                    <a:pt x="1722" y="565"/>
                  </a:lnTo>
                  <a:lnTo>
                    <a:pt x="1721" y="571"/>
                  </a:lnTo>
                  <a:lnTo>
                    <a:pt x="1719" y="577"/>
                  </a:lnTo>
                  <a:lnTo>
                    <a:pt x="1718" y="582"/>
                  </a:lnTo>
                  <a:lnTo>
                    <a:pt x="1718" y="589"/>
                  </a:lnTo>
                  <a:lnTo>
                    <a:pt x="1716" y="595"/>
                  </a:lnTo>
                  <a:lnTo>
                    <a:pt x="1715" y="602"/>
                  </a:lnTo>
                  <a:lnTo>
                    <a:pt x="1713" y="607"/>
                  </a:lnTo>
                  <a:lnTo>
                    <a:pt x="1712" y="614"/>
                  </a:lnTo>
                  <a:lnTo>
                    <a:pt x="1710" y="620"/>
                  </a:lnTo>
                  <a:lnTo>
                    <a:pt x="1709" y="627"/>
                  </a:lnTo>
                  <a:lnTo>
                    <a:pt x="1706" y="635"/>
                  </a:lnTo>
                  <a:lnTo>
                    <a:pt x="1704" y="641"/>
                  </a:lnTo>
                  <a:lnTo>
                    <a:pt x="1703" y="648"/>
                  </a:lnTo>
                  <a:lnTo>
                    <a:pt x="1701" y="656"/>
                  </a:lnTo>
                  <a:lnTo>
                    <a:pt x="1700" y="662"/>
                  </a:lnTo>
                  <a:lnTo>
                    <a:pt x="1699" y="670"/>
                  </a:lnTo>
                  <a:lnTo>
                    <a:pt x="1696" y="678"/>
                  </a:lnTo>
                  <a:lnTo>
                    <a:pt x="1694" y="686"/>
                  </a:lnTo>
                  <a:lnTo>
                    <a:pt x="1693" y="692"/>
                  </a:lnTo>
                  <a:lnTo>
                    <a:pt x="1691" y="699"/>
                  </a:lnTo>
                  <a:lnTo>
                    <a:pt x="1690" y="707"/>
                  </a:lnTo>
                  <a:lnTo>
                    <a:pt x="1688" y="715"/>
                  </a:lnTo>
                  <a:lnTo>
                    <a:pt x="1685" y="721"/>
                  </a:lnTo>
                  <a:lnTo>
                    <a:pt x="1684" y="729"/>
                  </a:lnTo>
                  <a:lnTo>
                    <a:pt x="1681" y="736"/>
                  </a:lnTo>
                  <a:lnTo>
                    <a:pt x="1680" y="742"/>
                  </a:lnTo>
                  <a:lnTo>
                    <a:pt x="1678" y="750"/>
                  </a:lnTo>
                  <a:lnTo>
                    <a:pt x="1677" y="757"/>
                  </a:lnTo>
                  <a:lnTo>
                    <a:pt x="1674" y="763"/>
                  </a:lnTo>
                  <a:lnTo>
                    <a:pt x="1672" y="770"/>
                  </a:lnTo>
                  <a:lnTo>
                    <a:pt x="1671" y="776"/>
                  </a:lnTo>
                  <a:lnTo>
                    <a:pt x="1669" y="783"/>
                  </a:lnTo>
                  <a:lnTo>
                    <a:pt x="1668" y="788"/>
                  </a:lnTo>
                  <a:lnTo>
                    <a:pt x="1666" y="795"/>
                  </a:lnTo>
                  <a:lnTo>
                    <a:pt x="1663" y="800"/>
                  </a:lnTo>
                  <a:lnTo>
                    <a:pt x="1662" y="806"/>
                  </a:lnTo>
                  <a:lnTo>
                    <a:pt x="1661" y="812"/>
                  </a:lnTo>
                  <a:lnTo>
                    <a:pt x="1661" y="817"/>
                  </a:lnTo>
                  <a:lnTo>
                    <a:pt x="1658" y="822"/>
                  </a:lnTo>
                  <a:lnTo>
                    <a:pt x="1658" y="826"/>
                  </a:lnTo>
                  <a:lnTo>
                    <a:pt x="1656" y="830"/>
                  </a:lnTo>
                  <a:lnTo>
                    <a:pt x="1655" y="835"/>
                  </a:lnTo>
                  <a:lnTo>
                    <a:pt x="1653" y="838"/>
                  </a:lnTo>
                  <a:lnTo>
                    <a:pt x="1653" y="842"/>
                  </a:lnTo>
                  <a:lnTo>
                    <a:pt x="1652" y="846"/>
                  </a:lnTo>
                  <a:lnTo>
                    <a:pt x="1652" y="850"/>
                  </a:lnTo>
                  <a:lnTo>
                    <a:pt x="1649" y="855"/>
                  </a:lnTo>
                  <a:lnTo>
                    <a:pt x="1649" y="859"/>
                  </a:lnTo>
                  <a:lnTo>
                    <a:pt x="1649" y="860"/>
                  </a:lnTo>
                  <a:lnTo>
                    <a:pt x="1649" y="861"/>
                  </a:lnTo>
                  <a:lnTo>
                    <a:pt x="1649" y="863"/>
                  </a:lnTo>
                  <a:lnTo>
                    <a:pt x="1649" y="867"/>
                  </a:lnTo>
                  <a:lnTo>
                    <a:pt x="1649" y="868"/>
                  </a:lnTo>
                  <a:lnTo>
                    <a:pt x="1650" y="872"/>
                  </a:lnTo>
                  <a:lnTo>
                    <a:pt x="1652" y="874"/>
                  </a:lnTo>
                  <a:lnTo>
                    <a:pt x="1653" y="880"/>
                  </a:lnTo>
                  <a:lnTo>
                    <a:pt x="1653" y="884"/>
                  </a:lnTo>
                  <a:lnTo>
                    <a:pt x="1655" y="889"/>
                  </a:lnTo>
                  <a:lnTo>
                    <a:pt x="1656" y="895"/>
                  </a:lnTo>
                  <a:lnTo>
                    <a:pt x="1658" y="901"/>
                  </a:lnTo>
                  <a:lnTo>
                    <a:pt x="1659" y="907"/>
                  </a:lnTo>
                  <a:lnTo>
                    <a:pt x="1661" y="914"/>
                  </a:lnTo>
                  <a:lnTo>
                    <a:pt x="1662" y="920"/>
                  </a:lnTo>
                  <a:lnTo>
                    <a:pt x="1665" y="928"/>
                  </a:lnTo>
                  <a:lnTo>
                    <a:pt x="1666" y="936"/>
                  </a:lnTo>
                  <a:lnTo>
                    <a:pt x="1668" y="944"/>
                  </a:lnTo>
                  <a:lnTo>
                    <a:pt x="1669" y="952"/>
                  </a:lnTo>
                  <a:lnTo>
                    <a:pt x="1672" y="962"/>
                  </a:lnTo>
                  <a:lnTo>
                    <a:pt x="1674" y="970"/>
                  </a:lnTo>
                  <a:lnTo>
                    <a:pt x="1677" y="981"/>
                  </a:lnTo>
                  <a:lnTo>
                    <a:pt x="1678" y="990"/>
                  </a:lnTo>
                  <a:lnTo>
                    <a:pt x="1681" y="999"/>
                  </a:lnTo>
                  <a:lnTo>
                    <a:pt x="1682" y="1009"/>
                  </a:lnTo>
                  <a:lnTo>
                    <a:pt x="1685" y="1019"/>
                  </a:lnTo>
                  <a:lnTo>
                    <a:pt x="1687" y="1029"/>
                  </a:lnTo>
                  <a:lnTo>
                    <a:pt x="1690" y="1041"/>
                  </a:lnTo>
                  <a:lnTo>
                    <a:pt x="1691" y="1050"/>
                  </a:lnTo>
                  <a:lnTo>
                    <a:pt x="1694" y="1062"/>
                  </a:lnTo>
                  <a:lnTo>
                    <a:pt x="1696" y="1072"/>
                  </a:lnTo>
                  <a:lnTo>
                    <a:pt x="1699" y="1084"/>
                  </a:lnTo>
                  <a:lnTo>
                    <a:pt x="1700" y="1094"/>
                  </a:lnTo>
                  <a:lnTo>
                    <a:pt x="1703" y="1106"/>
                  </a:lnTo>
                  <a:lnTo>
                    <a:pt x="1704" y="1115"/>
                  </a:lnTo>
                  <a:lnTo>
                    <a:pt x="1706" y="1127"/>
                  </a:lnTo>
                  <a:lnTo>
                    <a:pt x="1707" y="1138"/>
                  </a:lnTo>
                  <a:lnTo>
                    <a:pt x="1710" y="1148"/>
                  </a:lnTo>
                  <a:lnTo>
                    <a:pt x="1712" y="1160"/>
                  </a:lnTo>
                  <a:lnTo>
                    <a:pt x="1713" y="1170"/>
                  </a:lnTo>
                  <a:lnTo>
                    <a:pt x="1715" y="1181"/>
                  </a:lnTo>
                  <a:lnTo>
                    <a:pt x="1716" y="1191"/>
                  </a:lnTo>
                  <a:lnTo>
                    <a:pt x="1718" y="1202"/>
                  </a:lnTo>
                  <a:lnTo>
                    <a:pt x="1719" y="1214"/>
                  </a:lnTo>
                  <a:lnTo>
                    <a:pt x="1719" y="1223"/>
                  </a:lnTo>
                  <a:lnTo>
                    <a:pt x="1721" y="1233"/>
                  </a:lnTo>
                  <a:lnTo>
                    <a:pt x="1722" y="1244"/>
                  </a:lnTo>
                  <a:lnTo>
                    <a:pt x="1723" y="1254"/>
                  </a:lnTo>
                  <a:lnTo>
                    <a:pt x="1723" y="1263"/>
                  </a:lnTo>
                  <a:lnTo>
                    <a:pt x="1723" y="1273"/>
                  </a:lnTo>
                  <a:lnTo>
                    <a:pt x="1723" y="1282"/>
                  </a:lnTo>
                  <a:lnTo>
                    <a:pt x="1723" y="1291"/>
                  </a:lnTo>
                  <a:lnTo>
                    <a:pt x="1723" y="1299"/>
                  </a:lnTo>
                  <a:lnTo>
                    <a:pt x="1723" y="1307"/>
                  </a:lnTo>
                  <a:lnTo>
                    <a:pt x="1723" y="1315"/>
                  </a:lnTo>
                  <a:lnTo>
                    <a:pt x="1723" y="1324"/>
                  </a:lnTo>
                  <a:lnTo>
                    <a:pt x="1722" y="1330"/>
                  </a:lnTo>
                  <a:lnTo>
                    <a:pt x="1721" y="1337"/>
                  </a:lnTo>
                  <a:lnTo>
                    <a:pt x="1719" y="1343"/>
                  </a:lnTo>
                  <a:lnTo>
                    <a:pt x="1719" y="1350"/>
                  </a:lnTo>
                  <a:lnTo>
                    <a:pt x="1718" y="1355"/>
                  </a:lnTo>
                  <a:lnTo>
                    <a:pt x="1716" y="1360"/>
                  </a:lnTo>
                  <a:lnTo>
                    <a:pt x="1713" y="1366"/>
                  </a:lnTo>
                  <a:lnTo>
                    <a:pt x="1712" y="1371"/>
                  </a:lnTo>
                  <a:lnTo>
                    <a:pt x="1709" y="1373"/>
                  </a:lnTo>
                  <a:lnTo>
                    <a:pt x="1706" y="1377"/>
                  </a:lnTo>
                  <a:lnTo>
                    <a:pt x="1701" y="1381"/>
                  </a:lnTo>
                  <a:lnTo>
                    <a:pt x="1697" y="1385"/>
                  </a:lnTo>
                  <a:lnTo>
                    <a:pt x="1691" y="1388"/>
                  </a:lnTo>
                  <a:lnTo>
                    <a:pt x="1685" y="1392"/>
                  </a:lnTo>
                  <a:lnTo>
                    <a:pt x="1678" y="1394"/>
                  </a:lnTo>
                  <a:lnTo>
                    <a:pt x="1671" y="1398"/>
                  </a:lnTo>
                  <a:lnTo>
                    <a:pt x="1662" y="1401"/>
                  </a:lnTo>
                  <a:lnTo>
                    <a:pt x="1655" y="1404"/>
                  </a:lnTo>
                  <a:lnTo>
                    <a:pt x="1646" y="1406"/>
                  </a:lnTo>
                  <a:lnTo>
                    <a:pt x="1637" y="1409"/>
                  </a:lnTo>
                  <a:lnTo>
                    <a:pt x="1625" y="1410"/>
                  </a:lnTo>
                  <a:lnTo>
                    <a:pt x="1615" y="1413"/>
                  </a:lnTo>
                  <a:lnTo>
                    <a:pt x="1605" y="1414"/>
                  </a:lnTo>
                  <a:lnTo>
                    <a:pt x="1593" y="1417"/>
                  </a:lnTo>
                  <a:lnTo>
                    <a:pt x="1580" y="1418"/>
                  </a:lnTo>
                  <a:lnTo>
                    <a:pt x="1568" y="1421"/>
                  </a:lnTo>
                  <a:lnTo>
                    <a:pt x="1555" y="1422"/>
                  </a:lnTo>
                  <a:lnTo>
                    <a:pt x="1542" y="1423"/>
                  </a:lnTo>
                  <a:lnTo>
                    <a:pt x="1527" y="1425"/>
                  </a:lnTo>
                  <a:lnTo>
                    <a:pt x="1513" y="1426"/>
                  </a:lnTo>
                  <a:lnTo>
                    <a:pt x="1498" y="1427"/>
                  </a:lnTo>
                  <a:lnTo>
                    <a:pt x="1484" y="1430"/>
                  </a:lnTo>
                  <a:lnTo>
                    <a:pt x="1467" y="1430"/>
                  </a:lnTo>
                  <a:lnTo>
                    <a:pt x="1453" y="1431"/>
                  </a:lnTo>
                  <a:lnTo>
                    <a:pt x="1437" y="1432"/>
                  </a:lnTo>
                  <a:lnTo>
                    <a:pt x="1421" y="1434"/>
                  </a:lnTo>
                  <a:lnTo>
                    <a:pt x="1403" y="1434"/>
                  </a:lnTo>
                  <a:lnTo>
                    <a:pt x="1387" y="1435"/>
                  </a:lnTo>
                  <a:lnTo>
                    <a:pt x="1369" y="1435"/>
                  </a:lnTo>
                  <a:lnTo>
                    <a:pt x="1353" y="1436"/>
                  </a:lnTo>
                  <a:lnTo>
                    <a:pt x="1334" y="1436"/>
                  </a:lnTo>
                  <a:lnTo>
                    <a:pt x="1317" y="1438"/>
                  </a:lnTo>
                  <a:lnTo>
                    <a:pt x="1298" y="1438"/>
                  </a:lnTo>
                  <a:lnTo>
                    <a:pt x="1280" y="1438"/>
                  </a:lnTo>
                  <a:lnTo>
                    <a:pt x="1261" y="1438"/>
                  </a:lnTo>
                  <a:lnTo>
                    <a:pt x="1242" y="1439"/>
                  </a:lnTo>
                  <a:lnTo>
                    <a:pt x="1223" y="1439"/>
                  </a:lnTo>
                  <a:lnTo>
                    <a:pt x="1204" y="1439"/>
                  </a:lnTo>
                  <a:lnTo>
                    <a:pt x="1185" y="1439"/>
                  </a:lnTo>
                  <a:lnTo>
                    <a:pt x="1165" y="1439"/>
                  </a:lnTo>
                  <a:lnTo>
                    <a:pt x="1146" y="1439"/>
                  </a:lnTo>
                  <a:lnTo>
                    <a:pt x="1125" y="1439"/>
                  </a:lnTo>
                  <a:lnTo>
                    <a:pt x="1106" y="1439"/>
                  </a:lnTo>
                  <a:lnTo>
                    <a:pt x="1086" y="1439"/>
                  </a:lnTo>
                  <a:lnTo>
                    <a:pt x="1067" y="1439"/>
                  </a:lnTo>
                  <a:lnTo>
                    <a:pt x="1048" y="1440"/>
                  </a:lnTo>
                  <a:lnTo>
                    <a:pt x="1027" y="1439"/>
                  </a:lnTo>
                  <a:lnTo>
                    <a:pt x="1007" y="1439"/>
                  </a:lnTo>
                  <a:lnTo>
                    <a:pt x="986" y="1439"/>
                  </a:lnTo>
                  <a:lnTo>
                    <a:pt x="967" y="1439"/>
                  </a:lnTo>
                  <a:lnTo>
                    <a:pt x="947" y="1439"/>
                  </a:lnTo>
                  <a:lnTo>
                    <a:pt x="928" y="1439"/>
                  </a:lnTo>
                  <a:lnTo>
                    <a:pt x="907" y="1439"/>
                  </a:lnTo>
                  <a:lnTo>
                    <a:pt x="888" y="1439"/>
                  </a:lnTo>
                  <a:lnTo>
                    <a:pt x="869" y="1439"/>
                  </a:lnTo>
                  <a:lnTo>
                    <a:pt x="849" y="1439"/>
                  </a:lnTo>
                  <a:lnTo>
                    <a:pt x="830" y="1439"/>
                  </a:lnTo>
                  <a:lnTo>
                    <a:pt x="811" y="1439"/>
                  </a:lnTo>
                  <a:lnTo>
                    <a:pt x="792" y="1439"/>
                  </a:lnTo>
                  <a:lnTo>
                    <a:pt x="773" y="1439"/>
                  </a:lnTo>
                  <a:lnTo>
                    <a:pt x="754" y="1439"/>
                  </a:lnTo>
                  <a:lnTo>
                    <a:pt x="736" y="1439"/>
                  </a:lnTo>
                  <a:lnTo>
                    <a:pt x="717" y="1438"/>
                  </a:lnTo>
                  <a:lnTo>
                    <a:pt x="699" y="1438"/>
                  </a:lnTo>
                  <a:lnTo>
                    <a:pt x="682" y="1438"/>
                  </a:lnTo>
                  <a:lnTo>
                    <a:pt x="664" y="1438"/>
                  </a:lnTo>
                  <a:lnTo>
                    <a:pt x="647" y="1438"/>
                  </a:lnTo>
                  <a:lnTo>
                    <a:pt x="629" y="1438"/>
                  </a:lnTo>
                  <a:lnTo>
                    <a:pt x="613" y="1438"/>
                  </a:lnTo>
                  <a:lnTo>
                    <a:pt x="597" y="1438"/>
                  </a:lnTo>
                  <a:lnTo>
                    <a:pt x="579" y="1438"/>
                  </a:lnTo>
                  <a:lnTo>
                    <a:pt x="563" y="1438"/>
                  </a:lnTo>
                  <a:lnTo>
                    <a:pt x="549" y="1438"/>
                  </a:lnTo>
                  <a:lnTo>
                    <a:pt x="534" y="1438"/>
                  </a:lnTo>
                  <a:lnTo>
                    <a:pt x="518" y="1438"/>
                  </a:lnTo>
                  <a:lnTo>
                    <a:pt x="503" y="1438"/>
                  </a:lnTo>
                  <a:lnTo>
                    <a:pt x="489" y="1438"/>
                  </a:lnTo>
                  <a:lnTo>
                    <a:pt x="476" y="1438"/>
                  </a:lnTo>
                  <a:lnTo>
                    <a:pt x="461" y="1436"/>
                  </a:lnTo>
                  <a:lnTo>
                    <a:pt x="446" y="1436"/>
                  </a:lnTo>
                  <a:lnTo>
                    <a:pt x="433" y="1436"/>
                  </a:lnTo>
                  <a:lnTo>
                    <a:pt x="420" y="1436"/>
                  </a:lnTo>
                  <a:lnTo>
                    <a:pt x="407" y="1435"/>
                  </a:lnTo>
                  <a:lnTo>
                    <a:pt x="395" y="1435"/>
                  </a:lnTo>
                  <a:lnTo>
                    <a:pt x="382" y="1435"/>
                  </a:lnTo>
                  <a:lnTo>
                    <a:pt x="370" y="1435"/>
                  </a:lnTo>
                  <a:lnTo>
                    <a:pt x="359" y="1434"/>
                  </a:lnTo>
                  <a:lnTo>
                    <a:pt x="347" y="1434"/>
                  </a:lnTo>
                  <a:lnTo>
                    <a:pt x="335" y="1434"/>
                  </a:lnTo>
                  <a:lnTo>
                    <a:pt x="326" y="1434"/>
                  </a:lnTo>
                  <a:lnTo>
                    <a:pt x="315" y="1432"/>
                  </a:lnTo>
                  <a:lnTo>
                    <a:pt x="304" y="1432"/>
                  </a:lnTo>
                  <a:lnTo>
                    <a:pt x="294" y="1432"/>
                  </a:lnTo>
                  <a:lnTo>
                    <a:pt x="285" y="1432"/>
                  </a:lnTo>
                  <a:lnTo>
                    <a:pt x="275" y="1431"/>
                  </a:lnTo>
                  <a:lnTo>
                    <a:pt x="265" y="1431"/>
                  </a:lnTo>
                  <a:lnTo>
                    <a:pt x="256" y="1430"/>
                  </a:lnTo>
                  <a:lnTo>
                    <a:pt x="247" y="1430"/>
                  </a:lnTo>
                  <a:lnTo>
                    <a:pt x="239" y="1430"/>
                  </a:lnTo>
                  <a:lnTo>
                    <a:pt x="231" y="1428"/>
                  </a:lnTo>
                  <a:lnTo>
                    <a:pt x="223" y="1428"/>
                  </a:lnTo>
                  <a:lnTo>
                    <a:pt x="217" y="1428"/>
                  </a:lnTo>
                  <a:lnTo>
                    <a:pt x="208" y="1427"/>
                  </a:lnTo>
                  <a:lnTo>
                    <a:pt x="202" y="1426"/>
                  </a:lnTo>
                  <a:lnTo>
                    <a:pt x="195" y="1426"/>
                  </a:lnTo>
                  <a:lnTo>
                    <a:pt x="189" y="1426"/>
                  </a:lnTo>
                  <a:lnTo>
                    <a:pt x="182" y="1425"/>
                  </a:lnTo>
                  <a:lnTo>
                    <a:pt x="177" y="1423"/>
                  </a:lnTo>
                  <a:lnTo>
                    <a:pt x="171" y="1423"/>
                  </a:lnTo>
                  <a:lnTo>
                    <a:pt x="167" y="1423"/>
                  </a:lnTo>
                  <a:lnTo>
                    <a:pt x="161" y="1422"/>
                  </a:lnTo>
                  <a:lnTo>
                    <a:pt x="157" y="1421"/>
                  </a:lnTo>
                  <a:lnTo>
                    <a:pt x="152" y="1419"/>
                  </a:lnTo>
                  <a:lnTo>
                    <a:pt x="149" y="1419"/>
                  </a:lnTo>
                  <a:lnTo>
                    <a:pt x="142" y="1417"/>
                  </a:lnTo>
                  <a:lnTo>
                    <a:pt x="136" y="1415"/>
                  </a:lnTo>
                  <a:lnTo>
                    <a:pt x="130" y="1414"/>
                  </a:lnTo>
                  <a:lnTo>
                    <a:pt x="127" y="1411"/>
                  </a:lnTo>
                  <a:lnTo>
                    <a:pt x="125" y="1410"/>
                  </a:lnTo>
                  <a:lnTo>
                    <a:pt x="125" y="1408"/>
                  </a:lnTo>
                  <a:lnTo>
                    <a:pt x="123" y="1404"/>
                  </a:lnTo>
                  <a:lnTo>
                    <a:pt x="123" y="1398"/>
                  </a:lnTo>
                  <a:lnTo>
                    <a:pt x="122" y="1394"/>
                  </a:lnTo>
                  <a:lnTo>
                    <a:pt x="122" y="1392"/>
                  </a:lnTo>
                  <a:lnTo>
                    <a:pt x="122" y="1388"/>
                  </a:lnTo>
                  <a:lnTo>
                    <a:pt x="122" y="1384"/>
                  </a:lnTo>
                  <a:lnTo>
                    <a:pt x="122" y="1379"/>
                  </a:lnTo>
                  <a:lnTo>
                    <a:pt x="122" y="1373"/>
                  </a:lnTo>
                  <a:lnTo>
                    <a:pt x="122" y="1367"/>
                  </a:lnTo>
                  <a:lnTo>
                    <a:pt x="122" y="1362"/>
                  </a:lnTo>
                  <a:lnTo>
                    <a:pt x="122" y="1355"/>
                  </a:lnTo>
                  <a:lnTo>
                    <a:pt x="122" y="1349"/>
                  </a:lnTo>
                  <a:lnTo>
                    <a:pt x="122" y="1342"/>
                  </a:lnTo>
                  <a:lnTo>
                    <a:pt x="122" y="1335"/>
                  </a:lnTo>
                  <a:lnTo>
                    <a:pt x="122" y="1328"/>
                  </a:lnTo>
                  <a:lnTo>
                    <a:pt x="122" y="1320"/>
                  </a:lnTo>
                  <a:lnTo>
                    <a:pt x="122" y="1312"/>
                  </a:lnTo>
                  <a:lnTo>
                    <a:pt x="122" y="1305"/>
                  </a:lnTo>
                  <a:lnTo>
                    <a:pt x="122" y="1296"/>
                  </a:lnTo>
                  <a:lnTo>
                    <a:pt x="122" y="1288"/>
                  </a:lnTo>
                  <a:lnTo>
                    <a:pt x="122" y="1279"/>
                  </a:lnTo>
                  <a:lnTo>
                    <a:pt x="122" y="1271"/>
                  </a:lnTo>
                  <a:lnTo>
                    <a:pt x="122" y="1262"/>
                  </a:lnTo>
                  <a:lnTo>
                    <a:pt x="122" y="1253"/>
                  </a:lnTo>
                  <a:lnTo>
                    <a:pt x="122" y="1244"/>
                  </a:lnTo>
                  <a:lnTo>
                    <a:pt x="122" y="1236"/>
                  </a:lnTo>
                  <a:lnTo>
                    <a:pt x="122" y="1225"/>
                  </a:lnTo>
                  <a:lnTo>
                    <a:pt x="122" y="1218"/>
                  </a:lnTo>
                  <a:lnTo>
                    <a:pt x="122" y="1207"/>
                  </a:lnTo>
                  <a:lnTo>
                    <a:pt x="122" y="1199"/>
                  </a:lnTo>
                  <a:lnTo>
                    <a:pt x="120" y="1189"/>
                  </a:lnTo>
                  <a:lnTo>
                    <a:pt x="120" y="1180"/>
                  </a:lnTo>
                  <a:lnTo>
                    <a:pt x="120" y="1169"/>
                  </a:lnTo>
                  <a:lnTo>
                    <a:pt x="120" y="1160"/>
                  </a:lnTo>
                  <a:lnTo>
                    <a:pt x="120" y="1151"/>
                  </a:lnTo>
                  <a:lnTo>
                    <a:pt x="120" y="1142"/>
                  </a:lnTo>
                  <a:lnTo>
                    <a:pt x="120" y="1132"/>
                  </a:lnTo>
                  <a:lnTo>
                    <a:pt x="120" y="1123"/>
                  </a:lnTo>
                  <a:lnTo>
                    <a:pt x="119" y="1113"/>
                  </a:lnTo>
                  <a:lnTo>
                    <a:pt x="119" y="1105"/>
                  </a:lnTo>
                  <a:lnTo>
                    <a:pt x="119" y="1096"/>
                  </a:lnTo>
                  <a:lnTo>
                    <a:pt x="119" y="1088"/>
                  </a:lnTo>
                  <a:lnTo>
                    <a:pt x="119" y="1077"/>
                  </a:lnTo>
                  <a:lnTo>
                    <a:pt x="119" y="1070"/>
                  </a:lnTo>
                  <a:lnTo>
                    <a:pt x="119" y="1062"/>
                  </a:lnTo>
                  <a:lnTo>
                    <a:pt x="119" y="1054"/>
                  </a:lnTo>
                  <a:lnTo>
                    <a:pt x="119" y="1046"/>
                  </a:lnTo>
                  <a:lnTo>
                    <a:pt x="119" y="1037"/>
                  </a:lnTo>
                  <a:lnTo>
                    <a:pt x="117" y="1029"/>
                  </a:lnTo>
                  <a:lnTo>
                    <a:pt x="117" y="1022"/>
                  </a:lnTo>
                  <a:lnTo>
                    <a:pt x="117" y="1016"/>
                  </a:lnTo>
                  <a:lnTo>
                    <a:pt x="117" y="1009"/>
                  </a:lnTo>
                  <a:lnTo>
                    <a:pt x="116" y="1001"/>
                  </a:lnTo>
                  <a:lnTo>
                    <a:pt x="116" y="996"/>
                  </a:lnTo>
                  <a:lnTo>
                    <a:pt x="116" y="990"/>
                  </a:lnTo>
                  <a:lnTo>
                    <a:pt x="114" y="983"/>
                  </a:lnTo>
                  <a:lnTo>
                    <a:pt x="114" y="979"/>
                  </a:lnTo>
                  <a:lnTo>
                    <a:pt x="114" y="974"/>
                  </a:lnTo>
                  <a:lnTo>
                    <a:pt x="113" y="969"/>
                  </a:lnTo>
                  <a:lnTo>
                    <a:pt x="113" y="965"/>
                  </a:lnTo>
                  <a:lnTo>
                    <a:pt x="113" y="961"/>
                  </a:lnTo>
                  <a:lnTo>
                    <a:pt x="113" y="958"/>
                  </a:lnTo>
                  <a:lnTo>
                    <a:pt x="111" y="954"/>
                  </a:lnTo>
                  <a:lnTo>
                    <a:pt x="110" y="950"/>
                  </a:lnTo>
                  <a:lnTo>
                    <a:pt x="108" y="946"/>
                  </a:lnTo>
                  <a:lnTo>
                    <a:pt x="108" y="944"/>
                  </a:lnTo>
                  <a:lnTo>
                    <a:pt x="107" y="939"/>
                  </a:lnTo>
                  <a:lnTo>
                    <a:pt x="106" y="935"/>
                  </a:lnTo>
                  <a:lnTo>
                    <a:pt x="104" y="929"/>
                  </a:lnTo>
                  <a:lnTo>
                    <a:pt x="103" y="926"/>
                  </a:lnTo>
                  <a:lnTo>
                    <a:pt x="101" y="920"/>
                  </a:lnTo>
                  <a:lnTo>
                    <a:pt x="100" y="916"/>
                  </a:lnTo>
                  <a:lnTo>
                    <a:pt x="98" y="911"/>
                  </a:lnTo>
                  <a:lnTo>
                    <a:pt x="97" y="907"/>
                  </a:lnTo>
                  <a:lnTo>
                    <a:pt x="94" y="901"/>
                  </a:lnTo>
                  <a:lnTo>
                    <a:pt x="92" y="897"/>
                  </a:lnTo>
                  <a:lnTo>
                    <a:pt x="91" y="890"/>
                  </a:lnTo>
                  <a:lnTo>
                    <a:pt x="89" y="885"/>
                  </a:lnTo>
                  <a:lnTo>
                    <a:pt x="88" y="880"/>
                  </a:lnTo>
                  <a:lnTo>
                    <a:pt x="85" y="873"/>
                  </a:lnTo>
                  <a:lnTo>
                    <a:pt x="84" y="868"/>
                  </a:lnTo>
                  <a:lnTo>
                    <a:pt x="81" y="861"/>
                  </a:lnTo>
                  <a:lnTo>
                    <a:pt x="79" y="856"/>
                  </a:lnTo>
                  <a:lnTo>
                    <a:pt x="76" y="850"/>
                  </a:lnTo>
                  <a:lnTo>
                    <a:pt x="75" y="844"/>
                  </a:lnTo>
                  <a:lnTo>
                    <a:pt x="72" y="839"/>
                  </a:lnTo>
                  <a:lnTo>
                    <a:pt x="69" y="833"/>
                  </a:lnTo>
                  <a:lnTo>
                    <a:pt x="67" y="827"/>
                  </a:lnTo>
                  <a:lnTo>
                    <a:pt x="65" y="822"/>
                  </a:lnTo>
                  <a:lnTo>
                    <a:pt x="63" y="817"/>
                  </a:lnTo>
                  <a:lnTo>
                    <a:pt x="60" y="810"/>
                  </a:lnTo>
                  <a:lnTo>
                    <a:pt x="59" y="805"/>
                  </a:lnTo>
                  <a:lnTo>
                    <a:pt x="56" y="798"/>
                  </a:lnTo>
                  <a:lnTo>
                    <a:pt x="54" y="793"/>
                  </a:lnTo>
                  <a:lnTo>
                    <a:pt x="51" y="788"/>
                  </a:lnTo>
                  <a:lnTo>
                    <a:pt x="48" y="781"/>
                  </a:lnTo>
                  <a:lnTo>
                    <a:pt x="47" y="776"/>
                  </a:lnTo>
                  <a:lnTo>
                    <a:pt x="44" y="771"/>
                  </a:lnTo>
                  <a:lnTo>
                    <a:pt x="43" y="764"/>
                  </a:lnTo>
                  <a:lnTo>
                    <a:pt x="40" y="759"/>
                  </a:lnTo>
                  <a:lnTo>
                    <a:pt x="38" y="754"/>
                  </a:lnTo>
                  <a:lnTo>
                    <a:pt x="35" y="750"/>
                  </a:lnTo>
                  <a:lnTo>
                    <a:pt x="34" y="743"/>
                  </a:lnTo>
                  <a:lnTo>
                    <a:pt x="31" y="740"/>
                  </a:lnTo>
                  <a:lnTo>
                    <a:pt x="29" y="734"/>
                  </a:lnTo>
                  <a:lnTo>
                    <a:pt x="28" y="729"/>
                  </a:lnTo>
                  <a:lnTo>
                    <a:pt x="25" y="725"/>
                  </a:lnTo>
                  <a:lnTo>
                    <a:pt x="24" y="721"/>
                  </a:lnTo>
                  <a:lnTo>
                    <a:pt x="22" y="717"/>
                  </a:lnTo>
                  <a:lnTo>
                    <a:pt x="21" y="713"/>
                  </a:lnTo>
                  <a:lnTo>
                    <a:pt x="19" y="709"/>
                  </a:lnTo>
                  <a:lnTo>
                    <a:pt x="18" y="705"/>
                  </a:lnTo>
                  <a:lnTo>
                    <a:pt x="16" y="702"/>
                  </a:lnTo>
                  <a:lnTo>
                    <a:pt x="15" y="699"/>
                  </a:lnTo>
                  <a:lnTo>
                    <a:pt x="12" y="692"/>
                  </a:lnTo>
                  <a:lnTo>
                    <a:pt x="10" y="688"/>
                  </a:lnTo>
                  <a:lnTo>
                    <a:pt x="9" y="685"/>
                  </a:lnTo>
                  <a:lnTo>
                    <a:pt x="8" y="682"/>
                  </a:lnTo>
                  <a:lnTo>
                    <a:pt x="8" y="6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05" name="Freeform 8"/>
            <p:cNvSpPr>
              <a:spLocks/>
            </p:cNvSpPr>
            <p:nvPr/>
          </p:nvSpPr>
          <p:spPr bwMode="auto">
            <a:xfrm>
              <a:off x="784" y="1694"/>
              <a:ext cx="393" cy="234"/>
            </a:xfrm>
            <a:custGeom>
              <a:avLst/>
              <a:gdLst>
                <a:gd name="T0" fmla="*/ 6 w 787"/>
                <a:gd name="T1" fmla="*/ 156 h 466"/>
                <a:gd name="T2" fmla="*/ 31 w 787"/>
                <a:gd name="T3" fmla="*/ 131 h 466"/>
                <a:gd name="T4" fmla="*/ 53 w 787"/>
                <a:gd name="T5" fmla="*/ 113 h 466"/>
                <a:gd name="T6" fmla="*/ 79 w 787"/>
                <a:gd name="T7" fmla="*/ 92 h 466"/>
                <a:gd name="T8" fmla="*/ 113 w 787"/>
                <a:gd name="T9" fmla="*/ 72 h 466"/>
                <a:gd name="T10" fmla="*/ 148 w 787"/>
                <a:gd name="T11" fmla="*/ 51 h 466"/>
                <a:gd name="T12" fmla="*/ 190 w 787"/>
                <a:gd name="T13" fmla="*/ 33 h 466"/>
                <a:gd name="T14" fmla="*/ 235 w 787"/>
                <a:gd name="T15" fmla="*/ 17 h 466"/>
                <a:gd name="T16" fmla="*/ 287 w 787"/>
                <a:gd name="T17" fmla="*/ 7 h 466"/>
                <a:gd name="T18" fmla="*/ 341 w 787"/>
                <a:gd name="T19" fmla="*/ 0 h 466"/>
                <a:gd name="T20" fmla="*/ 399 w 787"/>
                <a:gd name="T21" fmla="*/ 1 h 466"/>
                <a:gd name="T22" fmla="*/ 461 w 787"/>
                <a:gd name="T23" fmla="*/ 7 h 466"/>
                <a:gd name="T24" fmla="*/ 513 w 787"/>
                <a:gd name="T25" fmla="*/ 16 h 466"/>
                <a:gd name="T26" fmla="*/ 560 w 787"/>
                <a:gd name="T27" fmla="*/ 26 h 466"/>
                <a:gd name="T28" fmla="*/ 601 w 787"/>
                <a:gd name="T29" fmla="*/ 38 h 466"/>
                <a:gd name="T30" fmla="*/ 638 w 787"/>
                <a:gd name="T31" fmla="*/ 51 h 466"/>
                <a:gd name="T32" fmla="*/ 668 w 787"/>
                <a:gd name="T33" fmla="*/ 65 h 466"/>
                <a:gd name="T34" fmla="*/ 695 w 787"/>
                <a:gd name="T35" fmla="*/ 81 h 466"/>
                <a:gd name="T36" fmla="*/ 723 w 787"/>
                <a:gd name="T37" fmla="*/ 105 h 466"/>
                <a:gd name="T38" fmla="*/ 752 w 787"/>
                <a:gd name="T39" fmla="*/ 139 h 466"/>
                <a:gd name="T40" fmla="*/ 771 w 787"/>
                <a:gd name="T41" fmla="*/ 173 h 466"/>
                <a:gd name="T42" fmla="*/ 777 w 787"/>
                <a:gd name="T43" fmla="*/ 190 h 466"/>
                <a:gd name="T44" fmla="*/ 781 w 787"/>
                <a:gd name="T45" fmla="*/ 208 h 466"/>
                <a:gd name="T46" fmla="*/ 784 w 787"/>
                <a:gd name="T47" fmla="*/ 229 h 466"/>
                <a:gd name="T48" fmla="*/ 786 w 787"/>
                <a:gd name="T49" fmla="*/ 251 h 466"/>
                <a:gd name="T50" fmla="*/ 786 w 787"/>
                <a:gd name="T51" fmla="*/ 274 h 466"/>
                <a:gd name="T52" fmla="*/ 786 w 787"/>
                <a:gd name="T53" fmla="*/ 296 h 466"/>
                <a:gd name="T54" fmla="*/ 786 w 787"/>
                <a:gd name="T55" fmla="*/ 320 h 466"/>
                <a:gd name="T56" fmla="*/ 784 w 787"/>
                <a:gd name="T57" fmla="*/ 341 h 466"/>
                <a:gd name="T58" fmla="*/ 783 w 787"/>
                <a:gd name="T59" fmla="*/ 363 h 466"/>
                <a:gd name="T60" fmla="*/ 780 w 787"/>
                <a:gd name="T61" fmla="*/ 393 h 466"/>
                <a:gd name="T62" fmla="*/ 658 w 787"/>
                <a:gd name="T63" fmla="*/ 466 h 466"/>
                <a:gd name="T64" fmla="*/ 658 w 787"/>
                <a:gd name="T65" fmla="*/ 452 h 466"/>
                <a:gd name="T66" fmla="*/ 658 w 787"/>
                <a:gd name="T67" fmla="*/ 433 h 466"/>
                <a:gd name="T68" fmla="*/ 657 w 787"/>
                <a:gd name="T69" fmla="*/ 410 h 466"/>
                <a:gd name="T70" fmla="*/ 654 w 787"/>
                <a:gd name="T71" fmla="*/ 382 h 466"/>
                <a:gd name="T72" fmla="*/ 647 w 787"/>
                <a:gd name="T73" fmla="*/ 351 h 466"/>
                <a:gd name="T74" fmla="*/ 636 w 787"/>
                <a:gd name="T75" fmla="*/ 320 h 466"/>
                <a:gd name="T76" fmla="*/ 622 w 787"/>
                <a:gd name="T77" fmla="*/ 285 h 466"/>
                <a:gd name="T78" fmla="*/ 603 w 787"/>
                <a:gd name="T79" fmla="*/ 254 h 466"/>
                <a:gd name="T80" fmla="*/ 576 w 787"/>
                <a:gd name="T81" fmla="*/ 223 h 466"/>
                <a:gd name="T82" fmla="*/ 544 w 787"/>
                <a:gd name="T83" fmla="*/ 195 h 466"/>
                <a:gd name="T84" fmla="*/ 505 w 787"/>
                <a:gd name="T85" fmla="*/ 172 h 466"/>
                <a:gd name="T86" fmla="*/ 456 w 787"/>
                <a:gd name="T87" fmla="*/ 156 h 466"/>
                <a:gd name="T88" fmla="*/ 405 w 787"/>
                <a:gd name="T89" fmla="*/ 143 h 466"/>
                <a:gd name="T90" fmla="*/ 360 w 787"/>
                <a:gd name="T91" fmla="*/ 134 h 466"/>
                <a:gd name="T92" fmla="*/ 319 w 787"/>
                <a:gd name="T93" fmla="*/ 130 h 466"/>
                <a:gd name="T94" fmla="*/ 284 w 787"/>
                <a:gd name="T95" fmla="*/ 127 h 466"/>
                <a:gd name="T96" fmla="*/ 252 w 787"/>
                <a:gd name="T97" fmla="*/ 127 h 466"/>
                <a:gd name="T98" fmla="*/ 225 w 787"/>
                <a:gd name="T99" fmla="*/ 128 h 466"/>
                <a:gd name="T100" fmla="*/ 202 w 787"/>
                <a:gd name="T101" fmla="*/ 132 h 466"/>
                <a:gd name="T102" fmla="*/ 184 w 787"/>
                <a:gd name="T103" fmla="*/ 136 h 466"/>
                <a:gd name="T104" fmla="*/ 158 w 787"/>
                <a:gd name="T105" fmla="*/ 144 h 466"/>
                <a:gd name="T106" fmla="*/ 146 w 787"/>
                <a:gd name="T107" fmla="*/ 151 h 46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87"/>
                <a:gd name="T163" fmla="*/ 0 h 466"/>
                <a:gd name="T164" fmla="*/ 787 w 787"/>
                <a:gd name="T165" fmla="*/ 466 h 46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87" h="466">
                  <a:moveTo>
                    <a:pt x="0" y="164"/>
                  </a:moveTo>
                  <a:lnTo>
                    <a:pt x="0" y="162"/>
                  </a:lnTo>
                  <a:lnTo>
                    <a:pt x="1" y="161"/>
                  </a:lnTo>
                  <a:lnTo>
                    <a:pt x="1" y="158"/>
                  </a:lnTo>
                  <a:lnTo>
                    <a:pt x="6" y="156"/>
                  </a:lnTo>
                  <a:lnTo>
                    <a:pt x="9" y="151"/>
                  </a:lnTo>
                  <a:lnTo>
                    <a:pt x="15" y="145"/>
                  </a:lnTo>
                  <a:lnTo>
                    <a:pt x="22" y="140"/>
                  </a:lnTo>
                  <a:lnTo>
                    <a:pt x="28" y="135"/>
                  </a:lnTo>
                  <a:lnTo>
                    <a:pt x="31" y="131"/>
                  </a:lnTo>
                  <a:lnTo>
                    <a:pt x="35" y="127"/>
                  </a:lnTo>
                  <a:lnTo>
                    <a:pt x="39" y="123"/>
                  </a:lnTo>
                  <a:lnTo>
                    <a:pt x="44" y="120"/>
                  </a:lnTo>
                  <a:lnTo>
                    <a:pt x="48" y="117"/>
                  </a:lnTo>
                  <a:lnTo>
                    <a:pt x="53" y="113"/>
                  </a:lnTo>
                  <a:lnTo>
                    <a:pt x="57" y="109"/>
                  </a:lnTo>
                  <a:lnTo>
                    <a:pt x="63" y="105"/>
                  </a:lnTo>
                  <a:lnTo>
                    <a:pt x="67" y="100"/>
                  </a:lnTo>
                  <a:lnTo>
                    <a:pt x="73" y="96"/>
                  </a:lnTo>
                  <a:lnTo>
                    <a:pt x="79" y="92"/>
                  </a:lnTo>
                  <a:lnTo>
                    <a:pt x="86" y="88"/>
                  </a:lnTo>
                  <a:lnTo>
                    <a:pt x="92" y="84"/>
                  </a:lnTo>
                  <a:lnTo>
                    <a:pt x="98" y="80"/>
                  </a:lnTo>
                  <a:lnTo>
                    <a:pt x="105" y="76"/>
                  </a:lnTo>
                  <a:lnTo>
                    <a:pt x="113" y="72"/>
                  </a:lnTo>
                  <a:lnTo>
                    <a:pt x="118" y="68"/>
                  </a:lnTo>
                  <a:lnTo>
                    <a:pt x="126" y="64"/>
                  </a:lnTo>
                  <a:lnTo>
                    <a:pt x="133" y="59"/>
                  </a:lnTo>
                  <a:lnTo>
                    <a:pt x="140" y="55"/>
                  </a:lnTo>
                  <a:lnTo>
                    <a:pt x="148" y="51"/>
                  </a:lnTo>
                  <a:lnTo>
                    <a:pt x="156" y="47"/>
                  </a:lnTo>
                  <a:lnTo>
                    <a:pt x="164" y="43"/>
                  </a:lnTo>
                  <a:lnTo>
                    <a:pt x="173" y="41"/>
                  </a:lnTo>
                  <a:lnTo>
                    <a:pt x="181" y="37"/>
                  </a:lnTo>
                  <a:lnTo>
                    <a:pt x="190" y="33"/>
                  </a:lnTo>
                  <a:lnTo>
                    <a:pt x="199" y="29"/>
                  </a:lnTo>
                  <a:lnTo>
                    <a:pt x="208" y="26"/>
                  </a:lnTo>
                  <a:lnTo>
                    <a:pt x="216" y="22"/>
                  </a:lnTo>
                  <a:lnTo>
                    <a:pt x="227" y="20"/>
                  </a:lnTo>
                  <a:lnTo>
                    <a:pt x="235" y="17"/>
                  </a:lnTo>
                  <a:lnTo>
                    <a:pt x="246" y="16"/>
                  </a:lnTo>
                  <a:lnTo>
                    <a:pt x="256" y="13"/>
                  </a:lnTo>
                  <a:lnTo>
                    <a:pt x="266" y="10"/>
                  </a:lnTo>
                  <a:lnTo>
                    <a:pt x="275" y="8"/>
                  </a:lnTo>
                  <a:lnTo>
                    <a:pt x="287" y="7"/>
                  </a:lnTo>
                  <a:lnTo>
                    <a:pt x="297" y="4"/>
                  </a:lnTo>
                  <a:lnTo>
                    <a:pt x="307" y="3"/>
                  </a:lnTo>
                  <a:lnTo>
                    <a:pt x="319" y="1"/>
                  </a:lnTo>
                  <a:lnTo>
                    <a:pt x="331" y="1"/>
                  </a:lnTo>
                  <a:lnTo>
                    <a:pt x="341" y="0"/>
                  </a:lnTo>
                  <a:lnTo>
                    <a:pt x="353" y="0"/>
                  </a:lnTo>
                  <a:lnTo>
                    <a:pt x="364" y="0"/>
                  </a:lnTo>
                  <a:lnTo>
                    <a:pt x="376" y="0"/>
                  </a:lnTo>
                  <a:lnTo>
                    <a:pt x="388" y="0"/>
                  </a:lnTo>
                  <a:lnTo>
                    <a:pt x="399" y="1"/>
                  </a:lnTo>
                  <a:lnTo>
                    <a:pt x="412" y="1"/>
                  </a:lnTo>
                  <a:lnTo>
                    <a:pt x="426" y="4"/>
                  </a:lnTo>
                  <a:lnTo>
                    <a:pt x="437" y="4"/>
                  </a:lnTo>
                  <a:lnTo>
                    <a:pt x="449" y="5"/>
                  </a:lnTo>
                  <a:lnTo>
                    <a:pt x="461" y="7"/>
                  </a:lnTo>
                  <a:lnTo>
                    <a:pt x="472" y="9"/>
                  </a:lnTo>
                  <a:lnTo>
                    <a:pt x="483" y="10"/>
                  </a:lnTo>
                  <a:lnTo>
                    <a:pt x="493" y="12"/>
                  </a:lnTo>
                  <a:lnTo>
                    <a:pt x="503" y="14"/>
                  </a:lnTo>
                  <a:lnTo>
                    <a:pt x="513" y="16"/>
                  </a:lnTo>
                  <a:lnTo>
                    <a:pt x="524" y="18"/>
                  </a:lnTo>
                  <a:lnTo>
                    <a:pt x="532" y="20"/>
                  </a:lnTo>
                  <a:lnTo>
                    <a:pt x="543" y="22"/>
                  </a:lnTo>
                  <a:lnTo>
                    <a:pt x="553" y="24"/>
                  </a:lnTo>
                  <a:lnTo>
                    <a:pt x="560" y="26"/>
                  </a:lnTo>
                  <a:lnTo>
                    <a:pt x="569" y="29"/>
                  </a:lnTo>
                  <a:lnTo>
                    <a:pt x="578" y="31"/>
                  </a:lnTo>
                  <a:lnTo>
                    <a:pt x="587" y="34"/>
                  </a:lnTo>
                  <a:lnTo>
                    <a:pt x="594" y="35"/>
                  </a:lnTo>
                  <a:lnTo>
                    <a:pt x="601" y="38"/>
                  </a:lnTo>
                  <a:lnTo>
                    <a:pt x="609" y="41"/>
                  </a:lnTo>
                  <a:lnTo>
                    <a:pt x="617" y="43"/>
                  </a:lnTo>
                  <a:lnTo>
                    <a:pt x="623" y="46"/>
                  </a:lnTo>
                  <a:lnTo>
                    <a:pt x="630" y="48"/>
                  </a:lnTo>
                  <a:lnTo>
                    <a:pt x="638" y="51"/>
                  </a:lnTo>
                  <a:lnTo>
                    <a:pt x="645" y="55"/>
                  </a:lnTo>
                  <a:lnTo>
                    <a:pt x="651" y="56"/>
                  </a:lnTo>
                  <a:lnTo>
                    <a:pt x="657" y="60"/>
                  </a:lnTo>
                  <a:lnTo>
                    <a:pt x="663" y="63"/>
                  </a:lnTo>
                  <a:lnTo>
                    <a:pt x="668" y="65"/>
                  </a:lnTo>
                  <a:lnTo>
                    <a:pt x="673" y="68"/>
                  </a:lnTo>
                  <a:lnTo>
                    <a:pt x="679" y="72"/>
                  </a:lnTo>
                  <a:lnTo>
                    <a:pt x="685" y="75"/>
                  </a:lnTo>
                  <a:lnTo>
                    <a:pt x="690" y="79"/>
                  </a:lnTo>
                  <a:lnTo>
                    <a:pt x="695" y="81"/>
                  </a:lnTo>
                  <a:lnTo>
                    <a:pt x="699" y="85"/>
                  </a:lnTo>
                  <a:lnTo>
                    <a:pt x="704" y="88"/>
                  </a:lnTo>
                  <a:lnTo>
                    <a:pt x="708" y="92"/>
                  </a:lnTo>
                  <a:lnTo>
                    <a:pt x="715" y="98"/>
                  </a:lnTo>
                  <a:lnTo>
                    <a:pt x="723" y="105"/>
                  </a:lnTo>
                  <a:lnTo>
                    <a:pt x="730" y="111"/>
                  </a:lnTo>
                  <a:lnTo>
                    <a:pt x="736" y="118"/>
                  </a:lnTo>
                  <a:lnTo>
                    <a:pt x="742" y="124"/>
                  </a:lnTo>
                  <a:lnTo>
                    <a:pt x="747" y="132"/>
                  </a:lnTo>
                  <a:lnTo>
                    <a:pt x="752" y="139"/>
                  </a:lnTo>
                  <a:lnTo>
                    <a:pt x="756" y="145"/>
                  </a:lnTo>
                  <a:lnTo>
                    <a:pt x="761" y="152"/>
                  </a:lnTo>
                  <a:lnTo>
                    <a:pt x="765" y="160"/>
                  </a:lnTo>
                  <a:lnTo>
                    <a:pt x="768" y="166"/>
                  </a:lnTo>
                  <a:lnTo>
                    <a:pt x="771" y="173"/>
                  </a:lnTo>
                  <a:lnTo>
                    <a:pt x="772" y="177"/>
                  </a:lnTo>
                  <a:lnTo>
                    <a:pt x="774" y="181"/>
                  </a:lnTo>
                  <a:lnTo>
                    <a:pt x="775" y="183"/>
                  </a:lnTo>
                  <a:lnTo>
                    <a:pt x="777" y="187"/>
                  </a:lnTo>
                  <a:lnTo>
                    <a:pt x="777" y="190"/>
                  </a:lnTo>
                  <a:lnTo>
                    <a:pt x="778" y="194"/>
                  </a:lnTo>
                  <a:lnTo>
                    <a:pt x="778" y="198"/>
                  </a:lnTo>
                  <a:lnTo>
                    <a:pt x="780" y="202"/>
                  </a:lnTo>
                  <a:lnTo>
                    <a:pt x="780" y="204"/>
                  </a:lnTo>
                  <a:lnTo>
                    <a:pt x="781" y="208"/>
                  </a:lnTo>
                  <a:lnTo>
                    <a:pt x="781" y="212"/>
                  </a:lnTo>
                  <a:lnTo>
                    <a:pt x="783" y="217"/>
                  </a:lnTo>
                  <a:lnTo>
                    <a:pt x="783" y="221"/>
                  </a:lnTo>
                  <a:lnTo>
                    <a:pt x="784" y="225"/>
                  </a:lnTo>
                  <a:lnTo>
                    <a:pt x="784" y="229"/>
                  </a:lnTo>
                  <a:lnTo>
                    <a:pt x="784" y="233"/>
                  </a:lnTo>
                  <a:lnTo>
                    <a:pt x="784" y="237"/>
                  </a:lnTo>
                  <a:lnTo>
                    <a:pt x="786" y="242"/>
                  </a:lnTo>
                  <a:lnTo>
                    <a:pt x="786" y="246"/>
                  </a:lnTo>
                  <a:lnTo>
                    <a:pt x="786" y="251"/>
                  </a:lnTo>
                  <a:lnTo>
                    <a:pt x="786" y="255"/>
                  </a:lnTo>
                  <a:lnTo>
                    <a:pt x="786" y="261"/>
                  </a:lnTo>
                  <a:lnTo>
                    <a:pt x="786" y="265"/>
                  </a:lnTo>
                  <a:lnTo>
                    <a:pt x="786" y="270"/>
                  </a:lnTo>
                  <a:lnTo>
                    <a:pt x="786" y="274"/>
                  </a:lnTo>
                  <a:lnTo>
                    <a:pt x="786" y="278"/>
                  </a:lnTo>
                  <a:lnTo>
                    <a:pt x="786" y="283"/>
                  </a:lnTo>
                  <a:lnTo>
                    <a:pt x="787" y="288"/>
                  </a:lnTo>
                  <a:lnTo>
                    <a:pt x="786" y="292"/>
                  </a:lnTo>
                  <a:lnTo>
                    <a:pt x="786" y="296"/>
                  </a:lnTo>
                  <a:lnTo>
                    <a:pt x="786" y="301"/>
                  </a:lnTo>
                  <a:lnTo>
                    <a:pt x="786" y="305"/>
                  </a:lnTo>
                  <a:lnTo>
                    <a:pt x="786" y="310"/>
                  </a:lnTo>
                  <a:lnTo>
                    <a:pt x="786" y="314"/>
                  </a:lnTo>
                  <a:lnTo>
                    <a:pt x="786" y="320"/>
                  </a:lnTo>
                  <a:lnTo>
                    <a:pt x="786" y="323"/>
                  </a:lnTo>
                  <a:lnTo>
                    <a:pt x="786" y="327"/>
                  </a:lnTo>
                  <a:lnTo>
                    <a:pt x="786" y="331"/>
                  </a:lnTo>
                  <a:lnTo>
                    <a:pt x="784" y="335"/>
                  </a:lnTo>
                  <a:lnTo>
                    <a:pt x="784" y="341"/>
                  </a:lnTo>
                  <a:lnTo>
                    <a:pt x="784" y="344"/>
                  </a:lnTo>
                  <a:lnTo>
                    <a:pt x="784" y="348"/>
                  </a:lnTo>
                  <a:lnTo>
                    <a:pt x="783" y="352"/>
                  </a:lnTo>
                  <a:lnTo>
                    <a:pt x="783" y="356"/>
                  </a:lnTo>
                  <a:lnTo>
                    <a:pt x="783" y="363"/>
                  </a:lnTo>
                  <a:lnTo>
                    <a:pt x="781" y="369"/>
                  </a:lnTo>
                  <a:lnTo>
                    <a:pt x="781" y="376"/>
                  </a:lnTo>
                  <a:lnTo>
                    <a:pt x="781" y="382"/>
                  </a:lnTo>
                  <a:lnTo>
                    <a:pt x="780" y="388"/>
                  </a:lnTo>
                  <a:lnTo>
                    <a:pt x="780" y="393"/>
                  </a:lnTo>
                  <a:lnTo>
                    <a:pt x="778" y="397"/>
                  </a:lnTo>
                  <a:lnTo>
                    <a:pt x="778" y="399"/>
                  </a:lnTo>
                  <a:lnTo>
                    <a:pt x="778" y="406"/>
                  </a:lnTo>
                  <a:lnTo>
                    <a:pt x="778" y="407"/>
                  </a:lnTo>
                  <a:lnTo>
                    <a:pt x="658" y="466"/>
                  </a:lnTo>
                  <a:lnTo>
                    <a:pt x="658" y="465"/>
                  </a:lnTo>
                  <a:lnTo>
                    <a:pt x="658" y="462"/>
                  </a:lnTo>
                  <a:lnTo>
                    <a:pt x="658" y="458"/>
                  </a:lnTo>
                  <a:lnTo>
                    <a:pt x="658" y="454"/>
                  </a:lnTo>
                  <a:lnTo>
                    <a:pt x="658" y="452"/>
                  </a:lnTo>
                  <a:lnTo>
                    <a:pt x="658" y="448"/>
                  </a:lnTo>
                  <a:lnTo>
                    <a:pt x="658" y="445"/>
                  </a:lnTo>
                  <a:lnTo>
                    <a:pt x="658" y="441"/>
                  </a:lnTo>
                  <a:lnTo>
                    <a:pt x="658" y="437"/>
                  </a:lnTo>
                  <a:lnTo>
                    <a:pt x="658" y="433"/>
                  </a:lnTo>
                  <a:lnTo>
                    <a:pt x="658" y="430"/>
                  </a:lnTo>
                  <a:lnTo>
                    <a:pt x="658" y="426"/>
                  </a:lnTo>
                  <a:lnTo>
                    <a:pt x="658" y="420"/>
                  </a:lnTo>
                  <a:lnTo>
                    <a:pt x="657" y="415"/>
                  </a:lnTo>
                  <a:lnTo>
                    <a:pt x="657" y="410"/>
                  </a:lnTo>
                  <a:lnTo>
                    <a:pt x="657" y="405"/>
                  </a:lnTo>
                  <a:lnTo>
                    <a:pt x="655" y="399"/>
                  </a:lnTo>
                  <a:lnTo>
                    <a:pt x="655" y="394"/>
                  </a:lnTo>
                  <a:lnTo>
                    <a:pt x="654" y="388"/>
                  </a:lnTo>
                  <a:lnTo>
                    <a:pt x="654" y="382"/>
                  </a:lnTo>
                  <a:lnTo>
                    <a:pt x="652" y="376"/>
                  </a:lnTo>
                  <a:lnTo>
                    <a:pt x="651" y="369"/>
                  </a:lnTo>
                  <a:lnTo>
                    <a:pt x="649" y="364"/>
                  </a:lnTo>
                  <a:lnTo>
                    <a:pt x="648" y="358"/>
                  </a:lnTo>
                  <a:lnTo>
                    <a:pt x="647" y="351"/>
                  </a:lnTo>
                  <a:lnTo>
                    <a:pt x="645" y="346"/>
                  </a:lnTo>
                  <a:lnTo>
                    <a:pt x="644" y="339"/>
                  </a:lnTo>
                  <a:lnTo>
                    <a:pt x="642" y="333"/>
                  </a:lnTo>
                  <a:lnTo>
                    <a:pt x="639" y="326"/>
                  </a:lnTo>
                  <a:lnTo>
                    <a:pt x="636" y="320"/>
                  </a:lnTo>
                  <a:lnTo>
                    <a:pt x="633" y="313"/>
                  </a:lnTo>
                  <a:lnTo>
                    <a:pt x="630" y="306"/>
                  </a:lnTo>
                  <a:lnTo>
                    <a:pt x="628" y="299"/>
                  </a:lnTo>
                  <a:lnTo>
                    <a:pt x="625" y="293"/>
                  </a:lnTo>
                  <a:lnTo>
                    <a:pt x="622" y="285"/>
                  </a:lnTo>
                  <a:lnTo>
                    <a:pt x="619" y="280"/>
                  </a:lnTo>
                  <a:lnTo>
                    <a:pt x="614" y="272"/>
                  </a:lnTo>
                  <a:lnTo>
                    <a:pt x="610" y="266"/>
                  </a:lnTo>
                  <a:lnTo>
                    <a:pt x="606" y="259"/>
                  </a:lnTo>
                  <a:lnTo>
                    <a:pt x="603" y="254"/>
                  </a:lnTo>
                  <a:lnTo>
                    <a:pt x="597" y="248"/>
                  </a:lnTo>
                  <a:lnTo>
                    <a:pt x="592" y="241"/>
                  </a:lnTo>
                  <a:lnTo>
                    <a:pt x="588" y="236"/>
                  </a:lnTo>
                  <a:lnTo>
                    <a:pt x="582" y="229"/>
                  </a:lnTo>
                  <a:lnTo>
                    <a:pt x="576" y="223"/>
                  </a:lnTo>
                  <a:lnTo>
                    <a:pt x="570" y="217"/>
                  </a:lnTo>
                  <a:lnTo>
                    <a:pt x="563" y="211"/>
                  </a:lnTo>
                  <a:lnTo>
                    <a:pt x="559" y="206"/>
                  </a:lnTo>
                  <a:lnTo>
                    <a:pt x="551" y="200"/>
                  </a:lnTo>
                  <a:lnTo>
                    <a:pt x="544" y="195"/>
                  </a:lnTo>
                  <a:lnTo>
                    <a:pt x="537" y="190"/>
                  </a:lnTo>
                  <a:lnTo>
                    <a:pt x="530" y="186"/>
                  </a:lnTo>
                  <a:lnTo>
                    <a:pt x="521" y="181"/>
                  </a:lnTo>
                  <a:lnTo>
                    <a:pt x="512" y="175"/>
                  </a:lnTo>
                  <a:lnTo>
                    <a:pt x="505" y="172"/>
                  </a:lnTo>
                  <a:lnTo>
                    <a:pt x="496" y="169"/>
                  </a:lnTo>
                  <a:lnTo>
                    <a:pt x="486" y="165"/>
                  </a:lnTo>
                  <a:lnTo>
                    <a:pt x="477" y="161"/>
                  </a:lnTo>
                  <a:lnTo>
                    <a:pt x="467" y="157"/>
                  </a:lnTo>
                  <a:lnTo>
                    <a:pt x="456" y="156"/>
                  </a:lnTo>
                  <a:lnTo>
                    <a:pt x="446" y="152"/>
                  </a:lnTo>
                  <a:lnTo>
                    <a:pt x="434" y="149"/>
                  </a:lnTo>
                  <a:lnTo>
                    <a:pt x="424" y="147"/>
                  </a:lnTo>
                  <a:lnTo>
                    <a:pt x="415" y="145"/>
                  </a:lnTo>
                  <a:lnTo>
                    <a:pt x="405" y="143"/>
                  </a:lnTo>
                  <a:lnTo>
                    <a:pt x="395" y="140"/>
                  </a:lnTo>
                  <a:lnTo>
                    <a:pt x="386" y="139"/>
                  </a:lnTo>
                  <a:lnTo>
                    <a:pt x="377" y="137"/>
                  </a:lnTo>
                  <a:lnTo>
                    <a:pt x="369" y="136"/>
                  </a:lnTo>
                  <a:lnTo>
                    <a:pt x="360" y="134"/>
                  </a:lnTo>
                  <a:lnTo>
                    <a:pt x="351" y="132"/>
                  </a:lnTo>
                  <a:lnTo>
                    <a:pt x="342" y="132"/>
                  </a:lnTo>
                  <a:lnTo>
                    <a:pt x="333" y="131"/>
                  </a:lnTo>
                  <a:lnTo>
                    <a:pt x="326" y="130"/>
                  </a:lnTo>
                  <a:lnTo>
                    <a:pt x="319" y="130"/>
                  </a:lnTo>
                  <a:lnTo>
                    <a:pt x="312" y="130"/>
                  </a:lnTo>
                  <a:lnTo>
                    <a:pt x="304" y="128"/>
                  </a:lnTo>
                  <a:lnTo>
                    <a:pt x="297" y="127"/>
                  </a:lnTo>
                  <a:lnTo>
                    <a:pt x="290" y="127"/>
                  </a:lnTo>
                  <a:lnTo>
                    <a:pt x="284" y="127"/>
                  </a:lnTo>
                  <a:lnTo>
                    <a:pt x="276" y="127"/>
                  </a:lnTo>
                  <a:lnTo>
                    <a:pt x="271" y="127"/>
                  </a:lnTo>
                  <a:lnTo>
                    <a:pt x="263" y="127"/>
                  </a:lnTo>
                  <a:lnTo>
                    <a:pt x="259" y="127"/>
                  </a:lnTo>
                  <a:lnTo>
                    <a:pt x="252" y="127"/>
                  </a:lnTo>
                  <a:lnTo>
                    <a:pt x="246" y="127"/>
                  </a:lnTo>
                  <a:lnTo>
                    <a:pt x="240" y="127"/>
                  </a:lnTo>
                  <a:lnTo>
                    <a:pt x="235" y="128"/>
                  </a:lnTo>
                  <a:lnTo>
                    <a:pt x="230" y="128"/>
                  </a:lnTo>
                  <a:lnTo>
                    <a:pt x="225" y="128"/>
                  </a:lnTo>
                  <a:lnTo>
                    <a:pt x="221" y="130"/>
                  </a:lnTo>
                  <a:lnTo>
                    <a:pt x="216" y="131"/>
                  </a:lnTo>
                  <a:lnTo>
                    <a:pt x="211" y="131"/>
                  </a:lnTo>
                  <a:lnTo>
                    <a:pt x="206" y="131"/>
                  </a:lnTo>
                  <a:lnTo>
                    <a:pt x="202" y="132"/>
                  </a:lnTo>
                  <a:lnTo>
                    <a:pt x="199" y="132"/>
                  </a:lnTo>
                  <a:lnTo>
                    <a:pt x="195" y="134"/>
                  </a:lnTo>
                  <a:lnTo>
                    <a:pt x="190" y="134"/>
                  </a:lnTo>
                  <a:lnTo>
                    <a:pt x="187" y="135"/>
                  </a:lnTo>
                  <a:lnTo>
                    <a:pt x="184" y="136"/>
                  </a:lnTo>
                  <a:lnTo>
                    <a:pt x="177" y="137"/>
                  </a:lnTo>
                  <a:lnTo>
                    <a:pt x="171" y="139"/>
                  </a:lnTo>
                  <a:lnTo>
                    <a:pt x="167" y="140"/>
                  </a:lnTo>
                  <a:lnTo>
                    <a:pt x="162" y="143"/>
                  </a:lnTo>
                  <a:lnTo>
                    <a:pt x="158" y="144"/>
                  </a:lnTo>
                  <a:lnTo>
                    <a:pt x="155" y="145"/>
                  </a:lnTo>
                  <a:lnTo>
                    <a:pt x="152" y="147"/>
                  </a:lnTo>
                  <a:lnTo>
                    <a:pt x="149" y="148"/>
                  </a:lnTo>
                  <a:lnTo>
                    <a:pt x="146" y="149"/>
                  </a:lnTo>
                  <a:lnTo>
                    <a:pt x="146" y="151"/>
                  </a:lnTo>
                  <a:lnTo>
                    <a:pt x="0" y="164"/>
                  </a:lnTo>
                  <a:close/>
                </a:path>
              </a:pathLst>
            </a:custGeom>
            <a:solidFill>
              <a:srgbClr val="F585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06" name="Freeform 9"/>
            <p:cNvSpPr>
              <a:spLocks/>
            </p:cNvSpPr>
            <p:nvPr/>
          </p:nvSpPr>
          <p:spPr bwMode="auto">
            <a:xfrm>
              <a:off x="775" y="1772"/>
              <a:ext cx="189" cy="131"/>
            </a:xfrm>
            <a:custGeom>
              <a:avLst/>
              <a:gdLst>
                <a:gd name="T0" fmla="*/ 6 w 378"/>
                <a:gd name="T1" fmla="*/ 30 h 261"/>
                <a:gd name="T2" fmla="*/ 17 w 378"/>
                <a:gd name="T3" fmla="*/ 30 h 261"/>
                <a:gd name="T4" fmla="*/ 31 w 378"/>
                <a:gd name="T5" fmla="*/ 30 h 261"/>
                <a:gd name="T6" fmla="*/ 50 w 378"/>
                <a:gd name="T7" fmla="*/ 32 h 261"/>
                <a:gd name="T8" fmla="*/ 72 w 378"/>
                <a:gd name="T9" fmla="*/ 37 h 261"/>
                <a:gd name="T10" fmla="*/ 94 w 378"/>
                <a:gd name="T11" fmla="*/ 44 h 261"/>
                <a:gd name="T12" fmla="*/ 117 w 378"/>
                <a:gd name="T13" fmla="*/ 53 h 261"/>
                <a:gd name="T14" fmla="*/ 129 w 378"/>
                <a:gd name="T15" fmla="*/ 58 h 261"/>
                <a:gd name="T16" fmla="*/ 148 w 378"/>
                <a:gd name="T17" fmla="*/ 70 h 261"/>
                <a:gd name="T18" fmla="*/ 169 w 378"/>
                <a:gd name="T19" fmla="*/ 87 h 261"/>
                <a:gd name="T20" fmla="*/ 182 w 378"/>
                <a:gd name="T21" fmla="*/ 102 h 261"/>
                <a:gd name="T22" fmla="*/ 191 w 378"/>
                <a:gd name="T23" fmla="*/ 113 h 261"/>
                <a:gd name="T24" fmla="*/ 196 w 378"/>
                <a:gd name="T25" fmla="*/ 125 h 261"/>
                <a:gd name="T26" fmla="*/ 204 w 378"/>
                <a:gd name="T27" fmla="*/ 137 h 261"/>
                <a:gd name="T28" fmla="*/ 210 w 378"/>
                <a:gd name="T29" fmla="*/ 149 h 261"/>
                <a:gd name="T30" fmla="*/ 214 w 378"/>
                <a:gd name="T31" fmla="*/ 159 h 261"/>
                <a:gd name="T32" fmla="*/ 220 w 378"/>
                <a:gd name="T33" fmla="*/ 171 h 261"/>
                <a:gd name="T34" fmla="*/ 229 w 378"/>
                <a:gd name="T35" fmla="*/ 189 h 261"/>
                <a:gd name="T36" fmla="*/ 236 w 378"/>
                <a:gd name="T37" fmla="*/ 208 h 261"/>
                <a:gd name="T38" fmla="*/ 240 w 378"/>
                <a:gd name="T39" fmla="*/ 223 h 261"/>
                <a:gd name="T40" fmla="*/ 245 w 378"/>
                <a:gd name="T41" fmla="*/ 235 h 261"/>
                <a:gd name="T42" fmla="*/ 248 w 378"/>
                <a:gd name="T43" fmla="*/ 246 h 261"/>
                <a:gd name="T44" fmla="*/ 251 w 378"/>
                <a:gd name="T45" fmla="*/ 258 h 261"/>
                <a:gd name="T46" fmla="*/ 378 w 378"/>
                <a:gd name="T47" fmla="*/ 192 h 261"/>
                <a:gd name="T48" fmla="*/ 376 w 378"/>
                <a:gd name="T49" fmla="*/ 183 h 261"/>
                <a:gd name="T50" fmla="*/ 375 w 378"/>
                <a:gd name="T51" fmla="*/ 171 h 261"/>
                <a:gd name="T52" fmla="*/ 371 w 378"/>
                <a:gd name="T53" fmla="*/ 154 h 261"/>
                <a:gd name="T54" fmla="*/ 366 w 378"/>
                <a:gd name="T55" fmla="*/ 134 h 261"/>
                <a:gd name="T56" fmla="*/ 359 w 378"/>
                <a:gd name="T57" fmla="*/ 117 h 261"/>
                <a:gd name="T58" fmla="*/ 354 w 378"/>
                <a:gd name="T59" fmla="*/ 106 h 261"/>
                <a:gd name="T60" fmla="*/ 349 w 378"/>
                <a:gd name="T61" fmla="*/ 95 h 261"/>
                <a:gd name="T62" fmla="*/ 341 w 378"/>
                <a:gd name="T63" fmla="*/ 83 h 261"/>
                <a:gd name="T64" fmla="*/ 331 w 378"/>
                <a:gd name="T65" fmla="*/ 69 h 261"/>
                <a:gd name="T66" fmla="*/ 313 w 378"/>
                <a:gd name="T67" fmla="*/ 49 h 261"/>
                <a:gd name="T68" fmla="*/ 294 w 378"/>
                <a:gd name="T69" fmla="*/ 34 h 261"/>
                <a:gd name="T70" fmla="*/ 281 w 378"/>
                <a:gd name="T71" fmla="*/ 26 h 261"/>
                <a:gd name="T72" fmla="*/ 268 w 378"/>
                <a:gd name="T73" fmla="*/ 19 h 261"/>
                <a:gd name="T74" fmla="*/ 252 w 378"/>
                <a:gd name="T75" fmla="*/ 13 h 261"/>
                <a:gd name="T76" fmla="*/ 236 w 378"/>
                <a:gd name="T77" fmla="*/ 7 h 261"/>
                <a:gd name="T78" fmla="*/ 220 w 378"/>
                <a:gd name="T79" fmla="*/ 5 h 261"/>
                <a:gd name="T80" fmla="*/ 202 w 378"/>
                <a:gd name="T81" fmla="*/ 1 h 261"/>
                <a:gd name="T82" fmla="*/ 186 w 378"/>
                <a:gd name="T83" fmla="*/ 0 h 261"/>
                <a:gd name="T84" fmla="*/ 169 w 378"/>
                <a:gd name="T85" fmla="*/ 0 h 261"/>
                <a:gd name="T86" fmla="*/ 153 w 378"/>
                <a:gd name="T87" fmla="*/ 0 h 261"/>
                <a:gd name="T88" fmla="*/ 136 w 378"/>
                <a:gd name="T89" fmla="*/ 1 h 261"/>
                <a:gd name="T90" fmla="*/ 120 w 378"/>
                <a:gd name="T91" fmla="*/ 1 h 261"/>
                <a:gd name="T92" fmla="*/ 104 w 378"/>
                <a:gd name="T93" fmla="*/ 3 h 261"/>
                <a:gd name="T94" fmla="*/ 91 w 378"/>
                <a:gd name="T95" fmla="*/ 6 h 261"/>
                <a:gd name="T96" fmla="*/ 75 w 378"/>
                <a:gd name="T97" fmla="*/ 9 h 261"/>
                <a:gd name="T98" fmla="*/ 62 w 378"/>
                <a:gd name="T99" fmla="*/ 11 h 261"/>
                <a:gd name="T100" fmla="*/ 50 w 378"/>
                <a:gd name="T101" fmla="*/ 14 h 261"/>
                <a:gd name="T102" fmla="*/ 40 w 378"/>
                <a:gd name="T103" fmla="*/ 18 h 261"/>
                <a:gd name="T104" fmla="*/ 19 w 378"/>
                <a:gd name="T105" fmla="*/ 23 h 261"/>
                <a:gd name="T106" fmla="*/ 6 w 378"/>
                <a:gd name="T107" fmla="*/ 27 h 261"/>
                <a:gd name="T108" fmla="*/ 0 w 378"/>
                <a:gd name="T109" fmla="*/ 30 h 26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78"/>
                <a:gd name="T166" fmla="*/ 0 h 261"/>
                <a:gd name="T167" fmla="*/ 378 w 378"/>
                <a:gd name="T168" fmla="*/ 261 h 26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78" h="261">
                  <a:moveTo>
                    <a:pt x="0" y="30"/>
                  </a:moveTo>
                  <a:lnTo>
                    <a:pt x="2" y="30"/>
                  </a:lnTo>
                  <a:lnTo>
                    <a:pt x="6" y="30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7" y="30"/>
                  </a:lnTo>
                  <a:lnTo>
                    <a:pt x="21" y="30"/>
                  </a:lnTo>
                  <a:lnTo>
                    <a:pt x="25" y="30"/>
                  </a:lnTo>
                  <a:lnTo>
                    <a:pt x="31" y="30"/>
                  </a:lnTo>
                  <a:lnTo>
                    <a:pt x="37" y="31"/>
                  </a:lnTo>
                  <a:lnTo>
                    <a:pt x="43" y="32"/>
                  </a:lnTo>
                  <a:lnTo>
                    <a:pt x="50" y="32"/>
                  </a:lnTo>
                  <a:lnTo>
                    <a:pt x="57" y="34"/>
                  </a:lnTo>
                  <a:lnTo>
                    <a:pt x="65" y="36"/>
                  </a:lnTo>
                  <a:lnTo>
                    <a:pt x="72" y="37"/>
                  </a:lnTo>
                  <a:lnTo>
                    <a:pt x="79" y="39"/>
                  </a:lnTo>
                  <a:lnTo>
                    <a:pt x="87" y="41"/>
                  </a:lnTo>
                  <a:lnTo>
                    <a:pt x="94" y="44"/>
                  </a:lnTo>
                  <a:lnTo>
                    <a:pt x="103" y="47"/>
                  </a:lnTo>
                  <a:lnTo>
                    <a:pt x="110" y="49"/>
                  </a:lnTo>
                  <a:lnTo>
                    <a:pt x="117" y="53"/>
                  </a:lnTo>
                  <a:lnTo>
                    <a:pt x="122" y="55"/>
                  </a:lnTo>
                  <a:lnTo>
                    <a:pt x="126" y="57"/>
                  </a:lnTo>
                  <a:lnTo>
                    <a:pt x="129" y="58"/>
                  </a:lnTo>
                  <a:lnTo>
                    <a:pt x="134" y="61"/>
                  </a:lnTo>
                  <a:lnTo>
                    <a:pt x="141" y="65"/>
                  </a:lnTo>
                  <a:lnTo>
                    <a:pt x="148" y="70"/>
                  </a:lnTo>
                  <a:lnTo>
                    <a:pt x="155" y="75"/>
                  </a:lnTo>
                  <a:lnTo>
                    <a:pt x="163" y="82"/>
                  </a:lnTo>
                  <a:lnTo>
                    <a:pt x="169" y="87"/>
                  </a:lnTo>
                  <a:lnTo>
                    <a:pt x="176" y="95"/>
                  </a:lnTo>
                  <a:lnTo>
                    <a:pt x="179" y="98"/>
                  </a:lnTo>
                  <a:lnTo>
                    <a:pt x="182" y="102"/>
                  </a:lnTo>
                  <a:lnTo>
                    <a:pt x="185" y="106"/>
                  </a:lnTo>
                  <a:lnTo>
                    <a:pt x="188" y="111"/>
                  </a:lnTo>
                  <a:lnTo>
                    <a:pt x="191" y="113"/>
                  </a:lnTo>
                  <a:lnTo>
                    <a:pt x="192" y="117"/>
                  </a:lnTo>
                  <a:lnTo>
                    <a:pt x="195" y="121"/>
                  </a:lnTo>
                  <a:lnTo>
                    <a:pt x="196" y="125"/>
                  </a:lnTo>
                  <a:lnTo>
                    <a:pt x="199" y="129"/>
                  </a:lnTo>
                  <a:lnTo>
                    <a:pt x="201" y="133"/>
                  </a:lnTo>
                  <a:lnTo>
                    <a:pt x="204" y="137"/>
                  </a:lnTo>
                  <a:lnTo>
                    <a:pt x="205" y="141"/>
                  </a:lnTo>
                  <a:lnTo>
                    <a:pt x="207" y="145"/>
                  </a:lnTo>
                  <a:lnTo>
                    <a:pt x="210" y="149"/>
                  </a:lnTo>
                  <a:lnTo>
                    <a:pt x="211" y="153"/>
                  </a:lnTo>
                  <a:lnTo>
                    <a:pt x="213" y="157"/>
                  </a:lnTo>
                  <a:lnTo>
                    <a:pt x="214" y="159"/>
                  </a:lnTo>
                  <a:lnTo>
                    <a:pt x="217" y="163"/>
                  </a:lnTo>
                  <a:lnTo>
                    <a:pt x="218" y="167"/>
                  </a:lnTo>
                  <a:lnTo>
                    <a:pt x="220" y="171"/>
                  </a:lnTo>
                  <a:lnTo>
                    <a:pt x="223" y="178"/>
                  </a:lnTo>
                  <a:lnTo>
                    <a:pt x="226" y="184"/>
                  </a:lnTo>
                  <a:lnTo>
                    <a:pt x="229" y="189"/>
                  </a:lnTo>
                  <a:lnTo>
                    <a:pt x="232" y="196"/>
                  </a:lnTo>
                  <a:lnTo>
                    <a:pt x="233" y="201"/>
                  </a:lnTo>
                  <a:lnTo>
                    <a:pt x="236" y="208"/>
                  </a:lnTo>
                  <a:lnTo>
                    <a:pt x="237" y="213"/>
                  </a:lnTo>
                  <a:lnTo>
                    <a:pt x="240" y="218"/>
                  </a:lnTo>
                  <a:lnTo>
                    <a:pt x="240" y="223"/>
                  </a:lnTo>
                  <a:lnTo>
                    <a:pt x="242" y="227"/>
                  </a:lnTo>
                  <a:lnTo>
                    <a:pt x="243" y="231"/>
                  </a:lnTo>
                  <a:lnTo>
                    <a:pt x="245" y="235"/>
                  </a:lnTo>
                  <a:lnTo>
                    <a:pt x="246" y="239"/>
                  </a:lnTo>
                  <a:lnTo>
                    <a:pt x="246" y="243"/>
                  </a:lnTo>
                  <a:lnTo>
                    <a:pt x="248" y="246"/>
                  </a:lnTo>
                  <a:lnTo>
                    <a:pt x="249" y="250"/>
                  </a:lnTo>
                  <a:lnTo>
                    <a:pt x="249" y="254"/>
                  </a:lnTo>
                  <a:lnTo>
                    <a:pt x="251" y="258"/>
                  </a:lnTo>
                  <a:lnTo>
                    <a:pt x="251" y="260"/>
                  </a:lnTo>
                  <a:lnTo>
                    <a:pt x="251" y="261"/>
                  </a:lnTo>
                  <a:lnTo>
                    <a:pt x="378" y="192"/>
                  </a:lnTo>
                  <a:lnTo>
                    <a:pt x="378" y="191"/>
                  </a:lnTo>
                  <a:lnTo>
                    <a:pt x="378" y="187"/>
                  </a:lnTo>
                  <a:lnTo>
                    <a:pt x="376" y="183"/>
                  </a:lnTo>
                  <a:lnTo>
                    <a:pt x="376" y="179"/>
                  </a:lnTo>
                  <a:lnTo>
                    <a:pt x="375" y="175"/>
                  </a:lnTo>
                  <a:lnTo>
                    <a:pt x="375" y="171"/>
                  </a:lnTo>
                  <a:lnTo>
                    <a:pt x="373" y="165"/>
                  </a:lnTo>
                  <a:lnTo>
                    <a:pt x="372" y="159"/>
                  </a:lnTo>
                  <a:lnTo>
                    <a:pt x="371" y="154"/>
                  </a:lnTo>
                  <a:lnTo>
                    <a:pt x="371" y="148"/>
                  </a:lnTo>
                  <a:lnTo>
                    <a:pt x="368" y="141"/>
                  </a:lnTo>
                  <a:lnTo>
                    <a:pt x="366" y="134"/>
                  </a:lnTo>
                  <a:lnTo>
                    <a:pt x="363" y="128"/>
                  </a:lnTo>
                  <a:lnTo>
                    <a:pt x="362" y="121"/>
                  </a:lnTo>
                  <a:lnTo>
                    <a:pt x="359" y="117"/>
                  </a:lnTo>
                  <a:lnTo>
                    <a:pt x="357" y="113"/>
                  </a:lnTo>
                  <a:lnTo>
                    <a:pt x="356" y="110"/>
                  </a:lnTo>
                  <a:lnTo>
                    <a:pt x="354" y="106"/>
                  </a:lnTo>
                  <a:lnTo>
                    <a:pt x="351" y="102"/>
                  </a:lnTo>
                  <a:lnTo>
                    <a:pt x="350" y="99"/>
                  </a:lnTo>
                  <a:lnTo>
                    <a:pt x="349" y="95"/>
                  </a:lnTo>
                  <a:lnTo>
                    <a:pt x="347" y="91"/>
                  </a:lnTo>
                  <a:lnTo>
                    <a:pt x="344" y="87"/>
                  </a:lnTo>
                  <a:lnTo>
                    <a:pt x="341" y="83"/>
                  </a:lnTo>
                  <a:lnTo>
                    <a:pt x="340" y="79"/>
                  </a:lnTo>
                  <a:lnTo>
                    <a:pt x="337" y="77"/>
                  </a:lnTo>
                  <a:lnTo>
                    <a:pt x="331" y="69"/>
                  </a:lnTo>
                  <a:lnTo>
                    <a:pt x="327" y="62"/>
                  </a:lnTo>
                  <a:lnTo>
                    <a:pt x="319" y="56"/>
                  </a:lnTo>
                  <a:lnTo>
                    <a:pt x="313" y="49"/>
                  </a:lnTo>
                  <a:lnTo>
                    <a:pt x="306" y="43"/>
                  </a:lnTo>
                  <a:lnTo>
                    <a:pt x="299" y="36"/>
                  </a:lnTo>
                  <a:lnTo>
                    <a:pt x="294" y="34"/>
                  </a:lnTo>
                  <a:lnTo>
                    <a:pt x="290" y="31"/>
                  </a:lnTo>
                  <a:lnTo>
                    <a:pt x="286" y="28"/>
                  </a:lnTo>
                  <a:lnTo>
                    <a:pt x="281" y="26"/>
                  </a:lnTo>
                  <a:lnTo>
                    <a:pt x="277" y="23"/>
                  </a:lnTo>
                  <a:lnTo>
                    <a:pt x="273" y="20"/>
                  </a:lnTo>
                  <a:lnTo>
                    <a:pt x="268" y="19"/>
                  </a:lnTo>
                  <a:lnTo>
                    <a:pt x="264" y="17"/>
                  </a:lnTo>
                  <a:lnTo>
                    <a:pt x="258" y="14"/>
                  </a:lnTo>
                  <a:lnTo>
                    <a:pt x="252" y="13"/>
                  </a:lnTo>
                  <a:lnTo>
                    <a:pt x="246" y="10"/>
                  </a:lnTo>
                  <a:lnTo>
                    <a:pt x="242" y="9"/>
                  </a:lnTo>
                  <a:lnTo>
                    <a:pt x="236" y="7"/>
                  </a:lnTo>
                  <a:lnTo>
                    <a:pt x="230" y="6"/>
                  </a:lnTo>
                  <a:lnTo>
                    <a:pt x="226" y="5"/>
                  </a:lnTo>
                  <a:lnTo>
                    <a:pt x="220" y="5"/>
                  </a:lnTo>
                  <a:lnTo>
                    <a:pt x="214" y="2"/>
                  </a:lnTo>
                  <a:lnTo>
                    <a:pt x="208" y="2"/>
                  </a:lnTo>
                  <a:lnTo>
                    <a:pt x="202" y="1"/>
                  </a:lnTo>
                  <a:lnTo>
                    <a:pt x="198" y="1"/>
                  </a:lnTo>
                  <a:lnTo>
                    <a:pt x="192" y="0"/>
                  </a:lnTo>
                  <a:lnTo>
                    <a:pt x="186" y="0"/>
                  </a:lnTo>
                  <a:lnTo>
                    <a:pt x="180" y="0"/>
                  </a:lnTo>
                  <a:lnTo>
                    <a:pt x="176" y="0"/>
                  </a:lnTo>
                  <a:lnTo>
                    <a:pt x="169" y="0"/>
                  </a:lnTo>
                  <a:lnTo>
                    <a:pt x="164" y="0"/>
                  </a:lnTo>
                  <a:lnTo>
                    <a:pt x="158" y="0"/>
                  </a:lnTo>
                  <a:lnTo>
                    <a:pt x="153" y="0"/>
                  </a:lnTo>
                  <a:lnTo>
                    <a:pt x="147" y="0"/>
                  </a:lnTo>
                  <a:lnTo>
                    <a:pt x="142" y="0"/>
                  </a:lnTo>
                  <a:lnTo>
                    <a:pt x="136" y="1"/>
                  </a:lnTo>
                  <a:lnTo>
                    <a:pt x="131" y="1"/>
                  </a:lnTo>
                  <a:lnTo>
                    <a:pt x="125" y="1"/>
                  </a:lnTo>
                  <a:lnTo>
                    <a:pt x="120" y="1"/>
                  </a:lnTo>
                  <a:lnTo>
                    <a:pt x="115" y="2"/>
                  </a:lnTo>
                  <a:lnTo>
                    <a:pt x="110" y="2"/>
                  </a:lnTo>
                  <a:lnTo>
                    <a:pt x="104" y="3"/>
                  </a:lnTo>
                  <a:lnTo>
                    <a:pt x="100" y="5"/>
                  </a:lnTo>
                  <a:lnTo>
                    <a:pt x="95" y="5"/>
                  </a:lnTo>
                  <a:lnTo>
                    <a:pt x="91" y="6"/>
                  </a:lnTo>
                  <a:lnTo>
                    <a:pt x="85" y="6"/>
                  </a:lnTo>
                  <a:lnTo>
                    <a:pt x="81" y="7"/>
                  </a:lnTo>
                  <a:lnTo>
                    <a:pt x="75" y="9"/>
                  </a:lnTo>
                  <a:lnTo>
                    <a:pt x="71" y="10"/>
                  </a:lnTo>
                  <a:lnTo>
                    <a:pt x="66" y="10"/>
                  </a:lnTo>
                  <a:lnTo>
                    <a:pt x="62" y="11"/>
                  </a:lnTo>
                  <a:lnTo>
                    <a:pt x="57" y="13"/>
                  </a:lnTo>
                  <a:lnTo>
                    <a:pt x="55" y="14"/>
                  </a:lnTo>
                  <a:lnTo>
                    <a:pt x="50" y="14"/>
                  </a:lnTo>
                  <a:lnTo>
                    <a:pt x="46" y="15"/>
                  </a:lnTo>
                  <a:lnTo>
                    <a:pt x="41" y="17"/>
                  </a:lnTo>
                  <a:lnTo>
                    <a:pt x="40" y="18"/>
                  </a:lnTo>
                  <a:lnTo>
                    <a:pt x="33" y="19"/>
                  </a:lnTo>
                  <a:lnTo>
                    <a:pt x="27" y="22"/>
                  </a:lnTo>
                  <a:lnTo>
                    <a:pt x="19" y="23"/>
                  </a:lnTo>
                  <a:lnTo>
                    <a:pt x="15" y="24"/>
                  </a:lnTo>
                  <a:lnTo>
                    <a:pt x="11" y="26"/>
                  </a:lnTo>
                  <a:lnTo>
                    <a:pt x="6" y="27"/>
                  </a:lnTo>
                  <a:lnTo>
                    <a:pt x="2" y="28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585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07" name="Freeform 10"/>
            <p:cNvSpPr>
              <a:spLocks/>
            </p:cNvSpPr>
            <p:nvPr/>
          </p:nvSpPr>
          <p:spPr bwMode="auto">
            <a:xfrm>
              <a:off x="641" y="1782"/>
              <a:ext cx="123" cy="133"/>
            </a:xfrm>
            <a:custGeom>
              <a:avLst/>
              <a:gdLst>
                <a:gd name="T0" fmla="*/ 172 w 244"/>
                <a:gd name="T1" fmla="*/ 0 h 266"/>
                <a:gd name="T2" fmla="*/ 168 w 244"/>
                <a:gd name="T3" fmla="*/ 1 h 266"/>
                <a:gd name="T4" fmla="*/ 159 w 244"/>
                <a:gd name="T5" fmla="*/ 7 h 266"/>
                <a:gd name="T6" fmla="*/ 147 w 244"/>
                <a:gd name="T7" fmla="*/ 13 h 266"/>
                <a:gd name="T8" fmla="*/ 137 w 244"/>
                <a:gd name="T9" fmla="*/ 21 h 266"/>
                <a:gd name="T10" fmla="*/ 130 w 244"/>
                <a:gd name="T11" fmla="*/ 26 h 266"/>
                <a:gd name="T12" fmla="*/ 121 w 244"/>
                <a:gd name="T13" fmla="*/ 32 h 266"/>
                <a:gd name="T14" fmla="*/ 112 w 244"/>
                <a:gd name="T15" fmla="*/ 38 h 266"/>
                <a:gd name="T16" fmla="*/ 104 w 244"/>
                <a:gd name="T17" fmla="*/ 46 h 266"/>
                <a:gd name="T18" fmla="*/ 93 w 244"/>
                <a:gd name="T19" fmla="*/ 54 h 266"/>
                <a:gd name="T20" fmla="*/ 83 w 244"/>
                <a:gd name="T21" fmla="*/ 62 h 266"/>
                <a:gd name="T22" fmla="*/ 73 w 244"/>
                <a:gd name="T23" fmla="*/ 71 h 266"/>
                <a:gd name="T24" fmla="*/ 61 w 244"/>
                <a:gd name="T25" fmla="*/ 80 h 266"/>
                <a:gd name="T26" fmla="*/ 51 w 244"/>
                <a:gd name="T27" fmla="*/ 92 h 266"/>
                <a:gd name="T28" fmla="*/ 42 w 244"/>
                <a:gd name="T29" fmla="*/ 104 h 266"/>
                <a:gd name="T30" fmla="*/ 36 w 244"/>
                <a:gd name="T31" fmla="*/ 114 h 266"/>
                <a:gd name="T32" fmla="*/ 33 w 244"/>
                <a:gd name="T33" fmla="*/ 122 h 266"/>
                <a:gd name="T34" fmla="*/ 28 w 244"/>
                <a:gd name="T35" fmla="*/ 132 h 266"/>
                <a:gd name="T36" fmla="*/ 23 w 244"/>
                <a:gd name="T37" fmla="*/ 143 h 266"/>
                <a:gd name="T38" fmla="*/ 20 w 244"/>
                <a:gd name="T39" fmla="*/ 151 h 266"/>
                <a:gd name="T40" fmla="*/ 17 w 244"/>
                <a:gd name="T41" fmla="*/ 159 h 266"/>
                <a:gd name="T42" fmla="*/ 14 w 244"/>
                <a:gd name="T43" fmla="*/ 167 h 266"/>
                <a:gd name="T44" fmla="*/ 13 w 244"/>
                <a:gd name="T45" fmla="*/ 173 h 266"/>
                <a:gd name="T46" fmla="*/ 11 w 244"/>
                <a:gd name="T47" fmla="*/ 181 h 266"/>
                <a:gd name="T48" fmla="*/ 8 w 244"/>
                <a:gd name="T49" fmla="*/ 191 h 266"/>
                <a:gd name="T50" fmla="*/ 6 w 244"/>
                <a:gd name="T51" fmla="*/ 206 h 266"/>
                <a:gd name="T52" fmla="*/ 3 w 244"/>
                <a:gd name="T53" fmla="*/ 219 h 266"/>
                <a:gd name="T54" fmla="*/ 1 w 244"/>
                <a:gd name="T55" fmla="*/ 229 h 266"/>
                <a:gd name="T56" fmla="*/ 1 w 244"/>
                <a:gd name="T57" fmla="*/ 240 h 266"/>
                <a:gd name="T58" fmla="*/ 0 w 244"/>
                <a:gd name="T59" fmla="*/ 248 h 266"/>
                <a:gd name="T60" fmla="*/ 0 w 244"/>
                <a:gd name="T61" fmla="*/ 256 h 266"/>
                <a:gd name="T62" fmla="*/ 90 w 244"/>
                <a:gd name="T63" fmla="*/ 210 h 266"/>
                <a:gd name="T64" fmla="*/ 221 w 244"/>
                <a:gd name="T65" fmla="*/ 263 h 266"/>
                <a:gd name="T66" fmla="*/ 219 w 244"/>
                <a:gd name="T67" fmla="*/ 256 h 266"/>
                <a:gd name="T68" fmla="*/ 218 w 244"/>
                <a:gd name="T69" fmla="*/ 250 h 266"/>
                <a:gd name="T70" fmla="*/ 216 w 244"/>
                <a:gd name="T71" fmla="*/ 241 h 266"/>
                <a:gd name="T72" fmla="*/ 213 w 244"/>
                <a:gd name="T73" fmla="*/ 231 h 266"/>
                <a:gd name="T74" fmla="*/ 212 w 244"/>
                <a:gd name="T75" fmla="*/ 220 h 266"/>
                <a:gd name="T76" fmla="*/ 210 w 244"/>
                <a:gd name="T77" fmla="*/ 208 h 266"/>
                <a:gd name="T78" fmla="*/ 209 w 244"/>
                <a:gd name="T79" fmla="*/ 195 h 266"/>
                <a:gd name="T80" fmla="*/ 206 w 244"/>
                <a:gd name="T81" fmla="*/ 182 h 266"/>
                <a:gd name="T82" fmla="*/ 205 w 244"/>
                <a:gd name="T83" fmla="*/ 170 h 266"/>
                <a:gd name="T84" fmla="*/ 205 w 244"/>
                <a:gd name="T85" fmla="*/ 159 h 266"/>
                <a:gd name="T86" fmla="*/ 203 w 244"/>
                <a:gd name="T87" fmla="*/ 147 h 266"/>
                <a:gd name="T88" fmla="*/ 203 w 244"/>
                <a:gd name="T89" fmla="*/ 138 h 266"/>
                <a:gd name="T90" fmla="*/ 203 w 244"/>
                <a:gd name="T91" fmla="*/ 130 h 266"/>
                <a:gd name="T92" fmla="*/ 205 w 244"/>
                <a:gd name="T93" fmla="*/ 123 h 266"/>
                <a:gd name="T94" fmla="*/ 206 w 244"/>
                <a:gd name="T95" fmla="*/ 118 h 266"/>
                <a:gd name="T96" fmla="*/ 207 w 244"/>
                <a:gd name="T97" fmla="*/ 111 h 266"/>
                <a:gd name="T98" fmla="*/ 209 w 244"/>
                <a:gd name="T99" fmla="*/ 105 h 266"/>
                <a:gd name="T100" fmla="*/ 212 w 244"/>
                <a:gd name="T101" fmla="*/ 97 h 266"/>
                <a:gd name="T102" fmla="*/ 215 w 244"/>
                <a:gd name="T103" fmla="*/ 88 h 266"/>
                <a:gd name="T104" fmla="*/ 218 w 244"/>
                <a:gd name="T105" fmla="*/ 79 h 266"/>
                <a:gd name="T106" fmla="*/ 222 w 244"/>
                <a:gd name="T107" fmla="*/ 68 h 266"/>
                <a:gd name="T108" fmla="*/ 225 w 244"/>
                <a:gd name="T109" fmla="*/ 59 h 266"/>
                <a:gd name="T110" fmla="*/ 228 w 244"/>
                <a:gd name="T111" fmla="*/ 50 h 266"/>
                <a:gd name="T112" fmla="*/ 231 w 244"/>
                <a:gd name="T113" fmla="*/ 41 h 266"/>
                <a:gd name="T114" fmla="*/ 234 w 244"/>
                <a:gd name="T115" fmla="*/ 33 h 266"/>
                <a:gd name="T116" fmla="*/ 237 w 244"/>
                <a:gd name="T117" fmla="*/ 25 h 266"/>
                <a:gd name="T118" fmla="*/ 241 w 244"/>
                <a:gd name="T119" fmla="*/ 15 h 266"/>
                <a:gd name="T120" fmla="*/ 244 w 244"/>
                <a:gd name="T121" fmla="*/ 8 h 266"/>
                <a:gd name="T122" fmla="*/ 172 w 244"/>
                <a:gd name="T123" fmla="*/ 0 h 2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44"/>
                <a:gd name="T187" fmla="*/ 0 h 266"/>
                <a:gd name="T188" fmla="*/ 244 w 244"/>
                <a:gd name="T189" fmla="*/ 266 h 26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44" h="266">
                  <a:moveTo>
                    <a:pt x="172" y="0"/>
                  </a:moveTo>
                  <a:lnTo>
                    <a:pt x="172" y="0"/>
                  </a:lnTo>
                  <a:lnTo>
                    <a:pt x="171" y="0"/>
                  </a:lnTo>
                  <a:lnTo>
                    <a:pt x="168" y="1"/>
                  </a:lnTo>
                  <a:lnTo>
                    <a:pt x="164" y="4"/>
                  </a:lnTo>
                  <a:lnTo>
                    <a:pt x="159" y="7"/>
                  </a:lnTo>
                  <a:lnTo>
                    <a:pt x="155" y="11"/>
                  </a:lnTo>
                  <a:lnTo>
                    <a:pt x="147" y="13"/>
                  </a:lnTo>
                  <a:lnTo>
                    <a:pt x="142" y="18"/>
                  </a:lnTo>
                  <a:lnTo>
                    <a:pt x="137" y="21"/>
                  </a:lnTo>
                  <a:lnTo>
                    <a:pt x="134" y="24"/>
                  </a:lnTo>
                  <a:lnTo>
                    <a:pt x="130" y="26"/>
                  </a:lnTo>
                  <a:lnTo>
                    <a:pt x="126" y="29"/>
                  </a:lnTo>
                  <a:lnTo>
                    <a:pt x="121" y="32"/>
                  </a:lnTo>
                  <a:lnTo>
                    <a:pt x="117" y="36"/>
                  </a:lnTo>
                  <a:lnTo>
                    <a:pt x="112" y="38"/>
                  </a:lnTo>
                  <a:lnTo>
                    <a:pt x="108" y="42"/>
                  </a:lnTo>
                  <a:lnTo>
                    <a:pt x="104" y="46"/>
                  </a:lnTo>
                  <a:lnTo>
                    <a:pt x="98" y="50"/>
                  </a:lnTo>
                  <a:lnTo>
                    <a:pt x="93" y="54"/>
                  </a:lnTo>
                  <a:lnTo>
                    <a:pt x="89" y="58"/>
                  </a:lnTo>
                  <a:lnTo>
                    <a:pt x="83" y="62"/>
                  </a:lnTo>
                  <a:lnTo>
                    <a:pt x="77" y="67"/>
                  </a:lnTo>
                  <a:lnTo>
                    <a:pt x="73" y="71"/>
                  </a:lnTo>
                  <a:lnTo>
                    <a:pt x="67" y="76"/>
                  </a:lnTo>
                  <a:lnTo>
                    <a:pt x="61" y="80"/>
                  </a:lnTo>
                  <a:lnTo>
                    <a:pt x="55" y="87"/>
                  </a:lnTo>
                  <a:lnTo>
                    <a:pt x="51" y="92"/>
                  </a:lnTo>
                  <a:lnTo>
                    <a:pt x="47" y="98"/>
                  </a:lnTo>
                  <a:lnTo>
                    <a:pt x="42" y="104"/>
                  </a:lnTo>
                  <a:lnTo>
                    <a:pt x="38" y="111"/>
                  </a:lnTo>
                  <a:lnTo>
                    <a:pt x="36" y="114"/>
                  </a:lnTo>
                  <a:lnTo>
                    <a:pt x="35" y="118"/>
                  </a:lnTo>
                  <a:lnTo>
                    <a:pt x="33" y="122"/>
                  </a:lnTo>
                  <a:lnTo>
                    <a:pt x="32" y="126"/>
                  </a:lnTo>
                  <a:lnTo>
                    <a:pt x="28" y="132"/>
                  </a:lnTo>
                  <a:lnTo>
                    <a:pt x="25" y="139"/>
                  </a:lnTo>
                  <a:lnTo>
                    <a:pt x="23" y="143"/>
                  </a:lnTo>
                  <a:lnTo>
                    <a:pt x="22" y="147"/>
                  </a:lnTo>
                  <a:lnTo>
                    <a:pt x="20" y="151"/>
                  </a:lnTo>
                  <a:lnTo>
                    <a:pt x="19" y="155"/>
                  </a:lnTo>
                  <a:lnTo>
                    <a:pt x="17" y="159"/>
                  </a:lnTo>
                  <a:lnTo>
                    <a:pt x="16" y="163"/>
                  </a:lnTo>
                  <a:lnTo>
                    <a:pt x="14" y="167"/>
                  </a:lnTo>
                  <a:lnTo>
                    <a:pt x="14" y="170"/>
                  </a:lnTo>
                  <a:lnTo>
                    <a:pt x="13" y="173"/>
                  </a:lnTo>
                  <a:lnTo>
                    <a:pt x="13" y="177"/>
                  </a:lnTo>
                  <a:lnTo>
                    <a:pt x="11" y="181"/>
                  </a:lnTo>
                  <a:lnTo>
                    <a:pt x="11" y="185"/>
                  </a:lnTo>
                  <a:lnTo>
                    <a:pt x="8" y="191"/>
                  </a:lnTo>
                  <a:lnTo>
                    <a:pt x="7" y="199"/>
                  </a:lnTo>
                  <a:lnTo>
                    <a:pt x="6" y="206"/>
                  </a:lnTo>
                  <a:lnTo>
                    <a:pt x="4" y="212"/>
                  </a:lnTo>
                  <a:lnTo>
                    <a:pt x="3" y="219"/>
                  </a:lnTo>
                  <a:lnTo>
                    <a:pt x="3" y="224"/>
                  </a:lnTo>
                  <a:lnTo>
                    <a:pt x="1" y="229"/>
                  </a:lnTo>
                  <a:lnTo>
                    <a:pt x="1" y="236"/>
                  </a:lnTo>
                  <a:lnTo>
                    <a:pt x="1" y="240"/>
                  </a:lnTo>
                  <a:lnTo>
                    <a:pt x="0" y="244"/>
                  </a:lnTo>
                  <a:lnTo>
                    <a:pt x="0" y="248"/>
                  </a:lnTo>
                  <a:lnTo>
                    <a:pt x="0" y="252"/>
                  </a:lnTo>
                  <a:lnTo>
                    <a:pt x="0" y="256"/>
                  </a:lnTo>
                  <a:lnTo>
                    <a:pt x="0" y="257"/>
                  </a:lnTo>
                  <a:lnTo>
                    <a:pt x="90" y="210"/>
                  </a:lnTo>
                  <a:lnTo>
                    <a:pt x="221" y="266"/>
                  </a:lnTo>
                  <a:lnTo>
                    <a:pt x="221" y="263"/>
                  </a:lnTo>
                  <a:lnTo>
                    <a:pt x="219" y="259"/>
                  </a:lnTo>
                  <a:lnTo>
                    <a:pt x="219" y="256"/>
                  </a:lnTo>
                  <a:lnTo>
                    <a:pt x="218" y="254"/>
                  </a:lnTo>
                  <a:lnTo>
                    <a:pt x="218" y="250"/>
                  </a:lnTo>
                  <a:lnTo>
                    <a:pt x="218" y="246"/>
                  </a:lnTo>
                  <a:lnTo>
                    <a:pt x="216" y="241"/>
                  </a:lnTo>
                  <a:lnTo>
                    <a:pt x="215" y="236"/>
                  </a:lnTo>
                  <a:lnTo>
                    <a:pt x="213" y="231"/>
                  </a:lnTo>
                  <a:lnTo>
                    <a:pt x="213" y="225"/>
                  </a:lnTo>
                  <a:lnTo>
                    <a:pt x="212" y="220"/>
                  </a:lnTo>
                  <a:lnTo>
                    <a:pt x="212" y="214"/>
                  </a:lnTo>
                  <a:lnTo>
                    <a:pt x="210" y="208"/>
                  </a:lnTo>
                  <a:lnTo>
                    <a:pt x="210" y="202"/>
                  </a:lnTo>
                  <a:lnTo>
                    <a:pt x="209" y="195"/>
                  </a:lnTo>
                  <a:lnTo>
                    <a:pt x="207" y="189"/>
                  </a:lnTo>
                  <a:lnTo>
                    <a:pt x="206" y="182"/>
                  </a:lnTo>
                  <a:lnTo>
                    <a:pt x="206" y="177"/>
                  </a:lnTo>
                  <a:lnTo>
                    <a:pt x="205" y="170"/>
                  </a:lnTo>
                  <a:lnTo>
                    <a:pt x="205" y="164"/>
                  </a:lnTo>
                  <a:lnTo>
                    <a:pt x="205" y="159"/>
                  </a:lnTo>
                  <a:lnTo>
                    <a:pt x="205" y="153"/>
                  </a:lnTo>
                  <a:lnTo>
                    <a:pt x="203" y="147"/>
                  </a:lnTo>
                  <a:lnTo>
                    <a:pt x="203" y="143"/>
                  </a:lnTo>
                  <a:lnTo>
                    <a:pt x="203" y="138"/>
                  </a:lnTo>
                  <a:lnTo>
                    <a:pt x="203" y="134"/>
                  </a:lnTo>
                  <a:lnTo>
                    <a:pt x="203" y="130"/>
                  </a:lnTo>
                  <a:lnTo>
                    <a:pt x="203" y="126"/>
                  </a:lnTo>
                  <a:lnTo>
                    <a:pt x="205" y="123"/>
                  </a:lnTo>
                  <a:lnTo>
                    <a:pt x="206" y="121"/>
                  </a:lnTo>
                  <a:lnTo>
                    <a:pt x="206" y="118"/>
                  </a:lnTo>
                  <a:lnTo>
                    <a:pt x="206" y="115"/>
                  </a:lnTo>
                  <a:lnTo>
                    <a:pt x="207" y="111"/>
                  </a:lnTo>
                  <a:lnTo>
                    <a:pt x="209" y="109"/>
                  </a:lnTo>
                  <a:lnTo>
                    <a:pt x="209" y="105"/>
                  </a:lnTo>
                  <a:lnTo>
                    <a:pt x="212" y="101"/>
                  </a:lnTo>
                  <a:lnTo>
                    <a:pt x="212" y="97"/>
                  </a:lnTo>
                  <a:lnTo>
                    <a:pt x="215" y="93"/>
                  </a:lnTo>
                  <a:lnTo>
                    <a:pt x="215" y="88"/>
                  </a:lnTo>
                  <a:lnTo>
                    <a:pt x="216" y="83"/>
                  </a:lnTo>
                  <a:lnTo>
                    <a:pt x="218" y="79"/>
                  </a:lnTo>
                  <a:lnTo>
                    <a:pt x="221" y="74"/>
                  </a:lnTo>
                  <a:lnTo>
                    <a:pt x="222" y="68"/>
                  </a:lnTo>
                  <a:lnTo>
                    <a:pt x="224" y="64"/>
                  </a:lnTo>
                  <a:lnTo>
                    <a:pt x="225" y="59"/>
                  </a:lnTo>
                  <a:lnTo>
                    <a:pt x="228" y="55"/>
                  </a:lnTo>
                  <a:lnTo>
                    <a:pt x="228" y="50"/>
                  </a:lnTo>
                  <a:lnTo>
                    <a:pt x="231" y="46"/>
                  </a:lnTo>
                  <a:lnTo>
                    <a:pt x="231" y="41"/>
                  </a:lnTo>
                  <a:lnTo>
                    <a:pt x="234" y="37"/>
                  </a:lnTo>
                  <a:lnTo>
                    <a:pt x="234" y="33"/>
                  </a:lnTo>
                  <a:lnTo>
                    <a:pt x="237" y="29"/>
                  </a:lnTo>
                  <a:lnTo>
                    <a:pt x="237" y="25"/>
                  </a:lnTo>
                  <a:lnTo>
                    <a:pt x="240" y="21"/>
                  </a:lnTo>
                  <a:lnTo>
                    <a:pt x="241" y="15"/>
                  </a:lnTo>
                  <a:lnTo>
                    <a:pt x="243" y="11"/>
                  </a:lnTo>
                  <a:lnTo>
                    <a:pt x="244" y="8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F585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08" name="Freeform 11"/>
            <p:cNvSpPr>
              <a:spLocks/>
            </p:cNvSpPr>
            <p:nvPr/>
          </p:nvSpPr>
          <p:spPr bwMode="auto">
            <a:xfrm>
              <a:off x="393" y="1748"/>
              <a:ext cx="318" cy="220"/>
            </a:xfrm>
            <a:custGeom>
              <a:avLst/>
              <a:gdLst>
                <a:gd name="T0" fmla="*/ 12 w 637"/>
                <a:gd name="T1" fmla="*/ 375 h 441"/>
                <a:gd name="T2" fmla="*/ 5 w 637"/>
                <a:gd name="T3" fmla="*/ 347 h 441"/>
                <a:gd name="T4" fmla="*/ 2 w 637"/>
                <a:gd name="T5" fmla="*/ 325 h 441"/>
                <a:gd name="T6" fmla="*/ 0 w 637"/>
                <a:gd name="T7" fmla="*/ 304 h 441"/>
                <a:gd name="T8" fmla="*/ 0 w 637"/>
                <a:gd name="T9" fmla="*/ 280 h 441"/>
                <a:gd name="T10" fmla="*/ 3 w 637"/>
                <a:gd name="T11" fmla="*/ 254 h 441"/>
                <a:gd name="T12" fmla="*/ 9 w 637"/>
                <a:gd name="T13" fmla="*/ 228 h 441"/>
                <a:gd name="T14" fmla="*/ 18 w 637"/>
                <a:gd name="T15" fmla="*/ 199 h 441"/>
                <a:gd name="T16" fmla="*/ 33 w 637"/>
                <a:gd name="T17" fmla="*/ 170 h 441"/>
                <a:gd name="T18" fmla="*/ 52 w 637"/>
                <a:gd name="T19" fmla="*/ 142 h 441"/>
                <a:gd name="T20" fmla="*/ 73 w 637"/>
                <a:gd name="T21" fmla="*/ 113 h 441"/>
                <a:gd name="T22" fmla="*/ 98 w 637"/>
                <a:gd name="T23" fmla="*/ 88 h 441"/>
                <a:gd name="T24" fmla="*/ 125 w 637"/>
                <a:gd name="T25" fmla="*/ 67 h 441"/>
                <a:gd name="T26" fmla="*/ 152 w 637"/>
                <a:gd name="T27" fmla="*/ 50 h 441"/>
                <a:gd name="T28" fmla="*/ 182 w 637"/>
                <a:gd name="T29" fmla="*/ 35 h 441"/>
                <a:gd name="T30" fmla="*/ 211 w 637"/>
                <a:gd name="T31" fmla="*/ 24 h 441"/>
                <a:gd name="T32" fmla="*/ 240 w 637"/>
                <a:gd name="T33" fmla="*/ 14 h 441"/>
                <a:gd name="T34" fmla="*/ 268 w 637"/>
                <a:gd name="T35" fmla="*/ 8 h 441"/>
                <a:gd name="T36" fmla="*/ 297 w 637"/>
                <a:gd name="T37" fmla="*/ 3 h 441"/>
                <a:gd name="T38" fmla="*/ 324 w 637"/>
                <a:gd name="T39" fmla="*/ 1 h 441"/>
                <a:gd name="T40" fmla="*/ 348 w 637"/>
                <a:gd name="T41" fmla="*/ 0 h 441"/>
                <a:gd name="T42" fmla="*/ 372 w 637"/>
                <a:gd name="T43" fmla="*/ 0 h 441"/>
                <a:gd name="T44" fmla="*/ 392 w 637"/>
                <a:gd name="T45" fmla="*/ 3 h 441"/>
                <a:gd name="T46" fmla="*/ 411 w 637"/>
                <a:gd name="T47" fmla="*/ 4 h 441"/>
                <a:gd name="T48" fmla="*/ 433 w 637"/>
                <a:gd name="T49" fmla="*/ 8 h 441"/>
                <a:gd name="T50" fmla="*/ 458 w 637"/>
                <a:gd name="T51" fmla="*/ 13 h 441"/>
                <a:gd name="T52" fmla="*/ 483 w 637"/>
                <a:gd name="T53" fmla="*/ 18 h 441"/>
                <a:gd name="T54" fmla="*/ 508 w 637"/>
                <a:gd name="T55" fmla="*/ 24 h 441"/>
                <a:gd name="T56" fmla="*/ 533 w 637"/>
                <a:gd name="T57" fmla="*/ 31 h 441"/>
                <a:gd name="T58" fmla="*/ 556 w 637"/>
                <a:gd name="T59" fmla="*/ 38 h 441"/>
                <a:gd name="T60" fmla="*/ 580 w 637"/>
                <a:gd name="T61" fmla="*/ 43 h 441"/>
                <a:gd name="T62" fmla="*/ 613 w 637"/>
                <a:gd name="T63" fmla="*/ 54 h 441"/>
                <a:gd name="T64" fmla="*/ 637 w 637"/>
                <a:gd name="T65" fmla="*/ 60 h 441"/>
                <a:gd name="T66" fmla="*/ 621 w 637"/>
                <a:gd name="T67" fmla="*/ 59 h 441"/>
                <a:gd name="T68" fmla="*/ 590 w 637"/>
                <a:gd name="T69" fmla="*/ 60 h 441"/>
                <a:gd name="T70" fmla="*/ 565 w 637"/>
                <a:gd name="T71" fmla="*/ 60 h 441"/>
                <a:gd name="T72" fmla="*/ 536 w 637"/>
                <a:gd name="T73" fmla="*/ 63 h 441"/>
                <a:gd name="T74" fmla="*/ 504 w 637"/>
                <a:gd name="T75" fmla="*/ 67 h 441"/>
                <a:gd name="T76" fmla="*/ 468 w 637"/>
                <a:gd name="T77" fmla="*/ 72 h 441"/>
                <a:gd name="T78" fmla="*/ 432 w 637"/>
                <a:gd name="T79" fmla="*/ 80 h 441"/>
                <a:gd name="T80" fmla="*/ 395 w 637"/>
                <a:gd name="T81" fmla="*/ 90 h 441"/>
                <a:gd name="T82" fmla="*/ 359 w 637"/>
                <a:gd name="T83" fmla="*/ 102 h 441"/>
                <a:gd name="T84" fmla="*/ 322 w 637"/>
                <a:gd name="T85" fmla="*/ 118 h 441"/>
                <a:gd name="T86" fmla="*/ 290 w 637"/>
                <a:gd name="T87" fmla="*/ 138 h 441"/>
                <a:gd name="T88" fmla="*/ 261 w 637"/>
                <a:gd name="T89" fmla="*/ 160 h 441"/>
                <a:gd name="T90" fmla="*/ 234 w 637"/>
                <a:gd name="T91" fmla="*/ 186 h 441"/>
                <a:gd name="T92" fmla="*/ 215 w 637"/>
                <a:gd name="T93" fmla="*/ 215 h 441"/>
                <a:gd name="T94" fmla="*/ 198 w 637"/>
                <a:gd name="T95" fmla="*/ 245 h 441"/>
                <a:gd name="T96" fmla="*/ 186 w 637"/>
                <a:gd name="T97" fmla="*/ 276 h 441"/>
                <a:gd name="T98" fmla="*/ 177 w 637"/>
                <a:gd name="T99" fmla="*/ 307 h 441"/>
                <a:gd name="T100" fmla="*/ 171 w 637"/>
                <a:gd name="T101" fmla="*/ 337 h 441"/>
                <a:gd name="T102" fmla="*/ 167 w 637"/>
                <a:gd name="T103" fmla="*/ 364 h 441"/>
                <a:gd name="T104" fmla="*/ 164 w 637"/>
                <a:gd name="T105" fmla="*/ 389 h 441"/>
                <a:gd name="T106" fmla="*/ 163 w 637"/>
                <a:gd name="T107" fmla="*/ 410 h 441"/>
                <a:gd name="T108" fmla="*/ 164 w 637"/>
                <a:gd name="T109" fmla="*/ 431 h 441"/>
                <a:gd name="T110" fmla="*/ 16 w 637"/>
                <a:gd name="T111" fmla="*/ 388 h 44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37"/>
                <a:gd name="T169" fmla="*/ 0 h 441"/>
                <a:gd name="T170" fmla="*/ 637 w 637"/>
                <a:gd name="T171" fmla="*/ 441 h 44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37" h="441">
                  <a:moveTo>
                    <a:pt x="16" y="388"/>
                  </a:moveTo>
                  <a:lnTo>
                    <a:pt x="15" y="386"/>
                  </a:lnTo>
                  <a:lnTo>
                    <a:pt x="14" y="383"/>
                  </a:lnTo>
                  <a:lnTo>
                    <a:pt x="12" y="377"/>
                  </a:lnTo>
                  <a:lnTo>
                    <a:pt x="12" y="375"/>
                  </a:lnTo>
                  <a:lnTo>
                    <a:pt x="11" y="371"/>
                  </a:lnTo>
                  <a:lnTo>
                    <a:pt x="9" y="365"/>
                  </a:lnTo>
                  <a:lnTo>
                    <a:pt x="8" y="360"/>
                  </a:lnTo>
                  <a:lnTo>
                    <a:pt x="6" y="354"/>
                  </a:lnTo>
                  <a:lnTo>
                    <a:pt x="5" y="347"/>
                  </a:lnTo>
                  <a:lnTo>
                    <a:pt x="3" y="341"/>
                  </a:lnTo>
                  <a:lnTo>
                    <a:pt x="3" y="337"/>
                  </a:lnTo>
                  <a:lnTo>
                    <a:pt x="2" y="333"/>
                  </a:lnTo>
                  <a:lnTo>
                    <a:pt x="2" y="329"/>
                  </a:lnTo>
                  <a:lnTo>
                    <a:pt x="2" y="325"/>
                  </a:lnTo>
                  <a:lnTo>
                    <a:pt x="0" y="321"/>
                  </a:lnTo>
                  <a:lnTo>
                    <a:pt x="0" y="317"/>
                  </a:lnTo>
                  <a:lnTo>
                    <a:pt x="0" y="312"/>
                  </a:lnTo>
                  <a:lnTo>
                    <a:pt x="0" y="309"/>
                  </a:lnTo>
                  <a:lnTo>
                    <a:pt x="0" y="304"/>
                  </a:lnTo>
                  <a:lnTo>
                    <a:pt x="0" y="299"/>
                  </a:lnTo>
                  <a:lnTo>
                    <a:pt x="0" y="293"/>
                  </a:lnTo>
                  <a:lnTo>
                    <a:pt x="0" y="290"/>
                  </a:lnTo>
                  <a:lnTo>
                    <a:pt x="0" y="284"/>
                  </a:lnTo>
                  <a:lnTo>
                    <a:pt x="0" y="280"/>
                  </a:lnTo>
                  <a:lnTo>
                    <a:pt x="0" y="275"/>
                  </a:lnTo>
                  <a:lnTo>
                    <a:pt x="2" y="270"/>
                  </a:lnTo>
                  <a:lnTo>
                    <a:pt x="2" y="265"/>
                  </a:lnTo>
                  <a:lnTo>
                    <a:pt x="2" y="259"/>
                  </a:lnTo>
                  <a:lnTo>
                    <a:pt x="3" y="254"/>
                  </a:lnTo>
                  <a:lnTo>
                    <a:pt x="5" y="249"/>
                  </a:lnTo>
                  <a:lnTo>
                    <a:pt x="5" y="244"/>
                  </a:lnTo>
                  <a:lnTo>
                    <a:pt x="6" y="238"/>
                  </a:lnTo>
                  <a:lnTo>
                    <a:pt x="8" y="233"/>
                  </a:lnTo>
                  <a:lnTo>
                    <a:pt x="9" y="228"/>
                  </a:lnTo>
                  <a:lnTo>
                    <a:pt x="11" y="221"/>
                  </a:lnTo>
                  <a:lnTo>
                    <a:pt x="12" y="216"/>
                  </a:lnTo>
                  <a:lnTo>
                    <a:pt x="14" y="211"/>
                  </a:lnTo>
                  <a:lnTo>
                    <a:pt x="16" y="206"/>
                  </a:lnTo>
                  <a:lnTo>
                    <a:pt x="18" y="199"/>
                  </a:lnTo>
                  <a:lnTo>
                    <a:pt x="21" y="194"/>
                  </a:lnTo>
                  <a:lnTo>
                    <a:pt x="24" y="187"/>
                  </a:lnTo>
                  <a:lnTo>
                    <a:pt x="27" y="182"/>
                  </a:lnTo>
                  <a:lnTo>
                    <a:pt x="28" y="177"/>
                  </a:lnTo>
                  <a:lnTo>
                    <a:pt x="33" y="170"/>
                  </a:lnTo>
                  <a:lnTo>
                    <a:pt x="35" y="165"/>
                  </a:lnTo>
                  <a:lnTo>
                    <a:pt x="40" y="159"/>
                  </a:lnTo>
                  <a:lnTo>
                    <a:pt x="43" y="153"/>
                  </a:lnTo>
                  <a:lnTo>
                    <a:pt x="47" y="147"/>
                  </a:lnTo>
                  <a:lnTo>
                    <a:pt x="52" y="142"/>
                  </a:lnTo>
                  <a:lnTo>
                    <a:pt x="56" y="136"/>
                  </a:lnTo>
                  <a:lnTo>
                    <a:pt x="60" y="130"/>
                  </a:lnTo>
                  <a:lnTo>
                    <a:pt x="65" y="124"/>
                  </a:lnTo>
                  <a:lnTo>
                    <a:pt x="69" y="118"/>
                  </a:lnTo>
                  <a:lnTo>
                    <a:pt x="73" y="113"/>
                  </a:lnTo>
                  <a:lnTo>
                    <a:pt x="78" y="107"/>
                  </a:lnTo>
                  <a:lnTo>
                    <a:pt x="82" y="102"/>
                  </a:lnTo>
                  <a:lnTo>
                    <a:pt x="88" y="97"/>
                  </a:lnTo>
                  <a:lnTo>
                    <a:pt x="94" y="93"/>
                  </a:lnTo>
                  <a:lnTo>
                    <a:pt x="98" y="88"/>
                  </a:lnTo>
                  <a:lnTo>
                    <a:pt x="103" y="84"/>
                  </a:lnTo>
                  <a:lnTo>
                    <a:pt x="109" y="80"/>
                  </a:lnTo>
                  <a:lnTo>
                    <a:pt x="114" y="76"/>
                  </a:lnTo>
                  <a:lnTo>
                    <a:pt x="119" y="71"/>
                  </a:lnTo>
                  <a:lnTo>
                    <a:pt x="125" y="67"/>
                  </a:lnTo>
                  <a:lnTo>
                    <a:pt x="131" y="64"/>
                  </a:lnTo>
                  <a:lnTo>
                    <a:pt x="136" y="60"/>
                  </a:lnTo>
                  <a:lnTo>
                    <a:pt x="141" y="56"/>
                  </a:lnTo>
                  <a:lnTo>
                    <a:pt x="147" y="52"/>
                  </a:lnTo>
                  <a:lnTo>
                    <a:pt x="152" y="50"/>
                  </a:lnTo>
                  <a:lnTo>
                    <a:pt x="158" y="47"/>
                  </a:lnTo>
                  <a:lnTo>
                    <a:pt x="164" y="43"/>
                  </a:lnTo>
                  <a:lnTo>
                    <a:pt x="170" y="41"/>
                  </a:lnTo>
                  <a:lnTo>
                    <a:pt x="176" y="38"/>
                  </a:lnTo>
                  <a:lnTo>
                    <a:pt x="182" y="35"/>
                  </a:lnTo>
                  <a:lnTo>
                    <a:pt x="188" y="33"/>
                  </a:lnTo>
                  <a:lnTo>
                    <a:pt x="193" y="30"/>
                  </a:lnTo>
                  <a:lnTo>
                    <a:pt x="199" y="28"/>
                  </a:lnTo>
                  <a:lnTo>
                    <a:pt x="205" y="26"/>
                  </a:lnTo>
                  <a:lnTo>
                    <a:pt x="211" y="24"/>
                  </a:lnTo>
                  <a:lnTo>
                    <a:pt x="217" y="22"/>
                  </a:lnTo>
                  <a:lnTo>
                    <a:pt x="223" y="20"/>
                  </a:lnTo>
                  <a:lnTo>
                    <a:pt x="230" y="18"/>
                  </a:lnTo>
                  <a:lnTo>
                    <a:pt x="234" y="17"/>
                  </a:lnTo>
                  <a:lnTo>
                    <a:pt x="240" y="14"/>
                  </a:lnTo>
                  <a:lnTo>
                    <a:pt x="246" y="13"/>
                  </a:lnTo>
                  <a:lnTo>
                    <a:pt x="252" y="12"/>
                  </a:lnTo>
                  <a:lnTo>
                    <a:pt x="258" y="9"/>
                  </a:lnTo>
                  <a:lnTo>
                    <a:pt x="264" y="9"/>
                  </a:lnTo>
                  <a:lnTo>
                    <a:pt x="268" y="8"/>
                  </a:lnTo>
                  <a:lnTo>
                    <a:pt x="275" y="7"/>
                  </a:lnTo>
                  <a:lnTo>
                    <a:pt x="280" y="5"/>
                  </a:lnTo>
                  <a:lnTo>
                    <a:pt x="287" y="5"/>
                  </a:lnTo>
                  <a:lnTo>
                    <a:pt x="291" y="4"/>
                  </a:lnTo>
                  <a:lnTo>
                    <a:pt x="297" y="3"/>
                  </a:lnTo>
                  <a:lnTo>
                    <a:pt x="302" y="3"/>
                  </a:lnTo>
                  <a:lnTo>
                    <a:pt x="308" y="1"/>
                  </a:lnTo>
                  <a:lnTo>
                    <a:pt x="313" y="1"/>
                  </a:lnTo>
                  <a:lnTo>
                    <a:pt x="319" y="1"/>
                  </a:lnTo>
                  <a:lnTo>
                    <a:pt x="324" y="1"/>
                  </a:lnTo>
                  <a:lnTo>
                    <a:pt x="328" y="0"/>
                  </a:lnTo>
                  <a:lnTo>
                    <a:pt x="334" y="0"/>
                  </a:lnTo>
                  <a:lnTo>
                    <a:pt x="338" y="0"/>
                  </a:lnTo>
                  <a:lnTo>
                    <a:pt x="343" y="0"/>
                  </a:lnTo>
                  <a:lnTo>
                    <a:pt x="348" y="0"/>
                  </a:lnTo>
                  <a:lnTo>
                    <a:pt x="353" y="0"/>
                  </a:lnTo>
                  <a:lnTo>
                    <a:pt x="359" y="0"/>
                  </a:lnTo>
                  <a:lnTo>
                    <a:pt x="363" y="0"/>
                  </a:lnTo>
                  <a:lnTo>
                    <a:pt x="368" y="0"/>
                  </a:lnTo>
                  <a:lnTo>
                    <a:pt x="372" y="0"/>
                  </a:lnTo>
                  <a:lnTo>
                    <a:pt x="376" y="0"/>
                  </a:lnTo>
                  <a:lnTo>
                    <a:pt x="379" y="0"/>
                  </a:lnTo>
                  <a:lnTo>
                    <a:pt x="384" y="1"/>
                  </a:lnTo>
                  <a:lnTo>
                    <a:pt x="388" y="1"/>
                  </a:lnTo>
                  <a:lnTo>
                    <a:pt x="392" y="3"/>
                  </a:lnTo>
                  <a:lnTo>
                    <a:pt x="395" y="3"/>
                  </a:lnTo>
                  <a:lnTo>
                    <a:pt x="398" y="3"/>
                  </a:lnTo>
                  <a:lnTo>
                    <a:pt x="403" y="3"/>
                  </a:lnTo>
                  <a:lnTo>
                    <a:pt x="407" y="4"/>
                  </a:lnTo>
                  <a:lnTo>
                    <a:pt x="411" y="4"/>
                  </a:lnTo>
                  <a:lnTo>
                    <a:pt x="416" y="5"/>
                  </a:lnTo>
                  <a:lnTo>
                    <a:pt x="420" y="5"/>
                  </a:lnTo>
                  <a:lnTo>
                    <a:pt x="425" y="7"/>
                  </a:lnTo>
                  <a:lnTo>
                    <a:pt x="429" y="7"/>
                  </a:lnTo>
                  <a:lnTo>
                    <a:pt x="433" y="8"/>
                  </a:lnTo>
                  <a:lnTo>
                    <a:pt x="438" y="9"/>
                  </a:lnTo>
                  <a:lnTo>
                    <a:pt x="444" y="11"/>
                  </a:lnTo>
                  <a:lnTo>
                    <a:pt x="448" y="11"/>
                  </a:lnTo>
                  <a:lnTo>
                    <a:pt x="452" y="12"/>
                  </a:lnTo>
                  <a:lnTo>
                    <a:pt x="458" y="13"/>
                  </a:lnTo>
                  <a:lnTo>
                    <a:pt x="463" y="14"/>
                  </a:lnTo>
                  <a:lnTo>
                    <a:pt x="467" y="14"/>
                  </a:lnTo>
                  <a:lnTo>
                    <a:pt x="473" y="16"/>
                  </a:lnTo>
                  <a:lnTo>
                    <a:pt x="477" y="17"/>
                  </a:lnTo>
                  <a:lnTo>
                    <a:pt x="483" y="18"/>
                  </a:lnTo>
                  <a:lnTo>
                    <a:pt x="487" y="18"/>
                  </a:lnTo>
                  <a:lnTo>
                    <a:pt x="493" y="21"/>
                  </a:lnTo>
                  <a:lnTo>
                    <a:pt x="498" y="21"/>
                  </a:lnTo>
                  <a:lnTo>
                    <a:pt x="504" y="24"/>
                  </a:lnTo>
                  <a:lnTo>
                    <a:pt x="508" y="24"/>
                  </a:lnTo>
                  <a:lnTo>
                    <a:pt x="512" y="26"/>
                  </a:lnTo>
                  <a:lnTo>
                    <a:pt x="518" y="26"/>
                  </a:lnTo>
                  <a:lnTo>
                    <a:pt x="523" y="29"/>
                  </a:lnTo>
                  <a:lnTo>
                    <a:pt x="528" y="30"/>
                  </a:lnTo>
                  <a:lnTo>
                    <a:pt x="533" y="31"/>
                  </a:lnTo>
                  <a:lnTo>
                    <a:pt x="539" y="33"/>
                  </a:lnTo>
                  <a:lnTo>
                    <a:pt x="543" y="34"/>
                  </a:lnTo>
                  <a:lnTo>
                    <a:pt x="547" y="35"/>
                  </a:lnTo>
                  <a:lnTo>
                    <a:pt x="552" y="37"/>
                  </a:lnTo>
                  <a:lnTo>
                    <a:pt x="556" y="38"/>
                  </a:lnTo>
                  <a:lnTo>
                    <a:pt x="562" y="39"/>
                  </a:lnTo>
                  <a:lnTo>
                    <a:pt x="566" y="39"/>
                  </a:lnTo>
                  <a:lnTo>
                    <a:pt x="571" y="41"/>
                  </a:lnTo>
                  <a:lnTo>
                    <a:pt x="575" y="42"/>
                  </a:lnTo>
                  <a:lnTo>
                    <a:pt x="580" y="43"/>
                  </a:lnTo>
                  <a:lnTo>
                    <a:pt x="587" y="46"/>
                  </a:lnTo>
                  <a:lnTo>
                    <a:pt x="594" y="47"/>
                  </a:lnTo>
                  <a:lnTo>
                    <a:pt x="602" y="50"/>
                  </a:lnTo>
                  <a:lnTo>
                    <a:pt x="609" y="52"/>
                  </a:lnTo>
                  <a:lnTo>
                    <a:pt x="613" y="54"/>
                  </a:lnTo>
                  <a:lnTo>
                    <a:pt x="619" y="55"/>
                  </a:lnTo>
                  <a:lnTo>
                    <a:pt x="624" y="56"/>
                  </a:lnTo>
                  <a:lnTo>
                    <a:pt x="628" y="58"/>
                  </a:lnTo>
                  <a:lnTo>
                    <a:pt x="634" y="59"/>
                  </a:lnTo>
                  <a:lnTo>
                    <a:pt x="637" y="60"/>
                  </a:lnTo>
                  <a:lnTo>
                    <a:pt x="635" y="60"/>
                  </a:lnTo>
                  <a:lnTo>
                    <a:pt x="634" y="60"/>
                  </a:lnTo>
                  <a:lnTo>
                    <a:pt x="629" y="60"/>
                  </a:lnTo>
                  <a:lnTo>
                    <a:pt x="626" y="60"/>
                  </a:lnTo>
                  <a:lnTo>
                    <a:pt x="621" y="59"/>
                  </a:lnTo>
                  <a:lnTo>
                    <a:pt x="615" y="59"/>
                  </a:lnTo>
                  <a:lnTo>
                    <a:pt x="607" y="59"/>
                  </a:lnTo>
                  <a:lnTo>
                    <a:pt x="600" y="60"/>
                  </a:lnTo>
                  <a:lnTo>
                    <a:pt x="594" y="60"/>
                  </a:lnTo>
                  <a:lnTo>
                    <a:pt x="590" y="60"/>
                  </a:lnTo>
                  <a:lnTo>
                    <a:pt x="585" y="60"/>
                  </a:lnTo>
                  <a:lnTo>
                    <a:pt x="581" y="60"/>
                  </a:lnTo>
                  <a:lnTo>
                    <a:pt x="575" y="60"/>
                  </a:lnTo>
                  <a:lnTo>
                    <a:pt x="569" y="60"/>
                  </a:lnTo>
                  <a:lnTo>
                    <a:pt x="565" y="60"/>
                  </a:lnTo>
                  <a:lnTo>
                    <a:pt x="559" y="62"/>
                  </a:lnTo>
                  <a:lnTo>
                    <a:pt x="553" y="62"/>
                  </a:lnTo>
                  <a:lnTo>
                    <a:pt x="547" y="62"/>
                  </a:lnTo>
                  <a:lnTo>
                    <a:pt x="542" y="63"/>
                  </a:lnTo>
                  <a:lnTo>
                    <a:pt x="536" y="63"/>
                  </a:lnTo>
                  <a:lnTo>
                    <a:pt x="528" y="63"/>
                  </a:lnTo>
                  <a:lnTo>
                    <a:pt x="523" y="64"/>
                  </a:lnTo>
                  <a:lnTo>
                    <a:pt x="517" y="66"/>
                  </a:lnTo>
                  <a:lnTo>
                    <a:pt x="511" y="67"/>
                  </a:lnTo>
                  <a:lnTo>
                    <a:pt x="504" y="67"/>
                  </a:lnTo>
                  <a:lnTo>
                    <a:pt x="496" y="68"/>
                  </a:lnTo>
                  <a:lnTo>
                    <a:pt x="489" y="68"/>
                  </a:lnTo>
                  <a:lnTo>
                    <a:pt x="482" y="69"/>
                  </a:lnTo>
                  <a:lnTo>
                    <a:pt x="474" y="71"/>
                  </a:lnTo>
                  <a:lnTo>
                    <a:pt x="468" y="72"/>
                  </a:lnTo>
                  <a:lnTo>
                    <a:pt x="461" y="73"/>
                  </a:lnTo>
                  <a:lnTo>
                    <a:pt x="454" y="75"/>
                  </a:lnTo>
                  <a:lnTo>
                    <a:pt x="447" y="76"/>
                  </a:lnTo>
                  <a:lnTo>
                    <a:pt x="439" y="77"/>
                  </a:lnTo>
                  <a:lnTo>
                    <a:pt x="432" y="80"/>
                  </a:lnTo>
                  <a:lnTo>
                    <a:pt x="425" y="81"/>
                  </a:lnTo>
                  <a:lnTo>
                    <a:pt x="417" y="83"/>
                  </a:lnTo>
                  <a:lnTo>
                    <a:pt x="410" y="85"/>
                  </a:lnTo>
                  <a:lnTo>
                    <a:pt x="403" y="88"/>
                  </a:lnTo>
                  <a:lnTo>
                    <a:pt x="395" y="90"/>
                  </a:lnTo>
                  <a:lnTo>
                    <a:pt x="388" y="92"/>
                  </a:lnTo>
                  <a:lnTo>
                    <a:pt x="381" y="94"/>
                  </a:lnTo>
                  <a:lnTo>
                    <a:pt x="373" y="97"/>
                  </a:lnTo>
                  <a:lnTo>
                    <a:pt x="366" y="100"/>
                  </a:lnTo>
                  <a:lnTo>
                    <a:pt x="359" y="102"/>
                  </a:lnTo>
                  <a:lnTo>
                    <a:pt x="351" y="105"/>
                  </a:lnTo>
                  <a:lnTo>
                    <a:pt x="344" y="107"/>
                  </a:lnTo>
                  <a:lnTo>
                    <a:pt x="337" y="111"/>
                  </a:lnTo>
                  <a:lnTo>
                    <a:pt x="329" y="114"/>
                  </a:lnTo>
                  <a:lnTo>
                    <a:pt x="322" y="118"/>
                  </a:lnTo>
                  <a:lnTo>
                    <a:pt x="316" y="122"/>
                  </a:lnTo>
                  <a:lnTo>
                    <a:pt x="309" y="126"/>
                  </a:lnTo>
                  <a:lnTo>
                    <a:pt x="303" y="130"/>
                  </a:lnTo>
                  <a:lnTo>
                    <a:pt x="296" y="134"/>
                  </a:lnTo>
                  <a:lnTo>
                    <a:pt x="290" y="138"/>
                  </a:lnTo>
                  <a:lnTo>
                    <a:pt x="284" y="143"/>
                  </a:lnTo>
                  <a:lnTo>
                    <a:pt x="277" y="147"/>
                  </a:lnTo>
                  <a:lnTo>
                    <a:pt x="271" y="151"/>
                  </a:lnTo>
                  <a:lnTo>
                    <a:pt x="265" y="155"/>
                  </a:lnTo>
                  <a:lnTo>
                    <a:pt x="261" y="160"/>
                  </a:lnTo>
                  <a:lnTo>
                    <a:pt x="253" y="165"/>
                  </a:lnTo>
                  <a:lnTo>
                    <a:pt x="249" y="170"/>
                  </a:lnTo>
                  <a:lnTo>
                    <a:pt x="245" y="174"/>
                  </a:lnTo>
                  <a:lnTo>
                    <a:pt x="240" y="181"/>
                  </a:lnTo>
                  <a:lnTo>
                    <a:pt x="234" y="186"/>
                  </a:lnTo>
                  <a:lnTo>
                    <a:pt x="230" y="191"/>
                  </a:lnTo>
                  <a:lnTo>
                    <a:pt x="226" y="197"/>
                  </a:lnTo>
                  <a:lnTo>
                    <a:pt x="223" y="203"/>
                  </a:lnTo>
                  <a:lnTo>
                    <a:pt x="218" y="208"/>
                  </a:lnTo>
                  <a:lnTo>
                    <a:pt x="215" y="215"/>
                  </a:lnTo>
                  <a:lnTo>
                    <a:pt x="211" y="220"/>
                  </a:lnTo>
                  <a:lnTo>
                    <a:pt x="208" y="227"/>
                  </a:lnTo>
                  <a:lnTo>
                    <a:pt x="205" y="233"/>
                  </a:lnTo>
                  <a:lnTo>
                    <a:pt x="202" y="238"/>
                  </a:lnTo>
                  <a:lnTo>
                    <a:pt x="198" y="245"/>
                  </a:lnTo>
                  <a:lnTo>
                    <a:pt x="196" y="252"/>
                  </a:lnTo>
                  <a:lnTo>
                    <a:pt x="193" y="257"/>
                  </a:lnTo>
                  <a:lnTo>
                    <a:pt x="191" y="263"/>
                  </a:lnTo>
                  <a:lnTo>
                    <a:pt x="189" y="270"/>
                  </a:lnTo>
                  <a:lnTo>
                    <a:pt x="186" y="276"/>
                  </a:lnTo>
                  <a:lnTo>
                    <a:pt x="185" y="282"/>
                  </a:lnTo>
                  <a:lnTo>
                    <a:pt x="182" y="288"/>
                  </a:lnTo>
                  <a:lnTo>
                    <a:pt x="180" y="293"/>
                  </a:lnTo>
                  <a:lnTo>
                    <a:pt x="179" y="300"/>
                  </a:lnTo>
                  <a:lnTo>
                    <a:pt x="177" y="307"/>
                  </a:lnTo>
                  <a:lnTo>
                    <a:pt x="176" y="313"/>
                  </a:lnTo>
                  <a:lnTo>
                    <a:pt x="174" y="320"/>
                  </a:lnTo>
                  <a:lnTo>
                    <a:pt x="174" y="326"/>
                  </a:lnTo>
                  <a:lnTo>
                    <a:pt x="171" y="330"/>
                  </a:lnTo>
                  <a:lnTo>
                    <a:pt x="171" y="337"/>
                  </a:lnTo>
                  <a:lnTo>
                    <a:pt x="170" y="342"/>
                  </a:lnTo>
                  <a:lnTo>
                    <a:pt x="169" y="348"/>
                  </a:lnTo>
                  <a:lnTo>
                    <a:pt x="169" y="354"/>
                  </a:lnTo>
                  <a:lnTo>
                    <a:pt x="167" y="359"/>
                  </a:lnTo>
                  <a:lnTo>
                    <a:pt x="167" y="364"/>
                  </a:lnTo>
                  <a:lnTo>
                    <a:pt x="167" y="371"/>
                  </a:lnTo>
                  <a:lnTo>
                    <a:pt x="166" y="375"/>
                  </a:lnTo>
                  <a:lnTo>
                    <a:pt x="164" y="379"/>
                  </a:lnTo>
                  <a:lnTo>
                    <a:pt x="164" y="384"/>
                  </a:lnTo>
                  <a:lnTo>
                    <a:pt x="164" y="389"/>
                  </a:lnTo>
                  <a:lnTo>
                    <a:pt x="164" y="394"/>
                  </a:lnTo>
                  <a:lnTo>
                    <a:pt x="164" y="398"/>
                  </a:lnTo>
                  <a:lnTo>
                    <a:pt x="164" y="402"/>
                  </a:lnTo>
                  <a:lnTo>
                    <a:pt x="164" y="407"/>
                  </a:lnTo>
                  <a:lnTo>
                    <a:pt x="163" y="410"/>
                  </a:lnTo>
                  <a:lnTo>
                    <a:pt x="163" y="414"/>
                  </a:lnTo>
                  <a:lnTo>
                    <a:pt x="163" y="418"/>
                  </a:lnTo>
                  <a:lnTo>
                    <a:pt x="163" y="420"/>
                  </a:lnTo>
                  <a:lnTo>
                    <a:pt x="163" y="426"/>
                  </a:lnTo>
                  <a:lnTo>
                    <a:pt x="164" y="431"/>
                  </a:lnTo>
                  <a:lnTo>
                    <a:pt x="164" y="435"/>
                  </a:lnTo>
                  <a:lnTo>
                    <a:pt x="164" y="438"/>
                  </a:lnTo>
                  <a:lnTo>
                    <a:pt x="164" y="439"/>
                  </a:lnTo>
                  <a:lnTo>
                    <a:pt x="164" y="441"/>
                  </a:lnTo>
                  <a:lnTo>
                    <a:pt x="16" y="388"/>
                  </a:lnTo>
                  <a:close/>
                </a:path>
              </a:pathLst>
            </a:custGeom>
            <a:solidFill>
              <a:srgbClr val="F585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09" name="Freeform 12"/>
            <p:cNvSpPr>
              <a:spLocks/>
            </p:cNvSpPr>
            <p:nvPr/>
          </p:nvSpPr>
          <p:spPr bwMode="auto">
            <a:xfrm>
              <a:off x="707" y="1638"/>
              <a:ext cx="92" cy="150"/>
            </a:xfrm>
            <a:custGeom>
              <a:avLst/>
              <a:gdLst>
                <a:gd name="T0" fmla="*/ 107 w 183"/>
                <a:gd name="T1" fmla="*/ 300 h 301"/>
                <a:gd name="T2" fmla="*/ 101 w 183"/>
                <a:gd name="T3" fmla="*/ 291 h 301"/>
                <a:gd name="T4" fmla="*/ 94 w 183"/>
                <a:gd name="T5" fmla="*/ 282 h 301"/>
                <a:gd name="T6" fmla="*/ 87 w 183"/>
                <a:gd name="T7" fmla="*/ 271 h 301"/>
                <a:gd name="T8" fmla="*/ 78 w 183"/>
                <a:gd name="T9" fmla="*/ 258 h 301"/>
                <a:gd name="T10" fmla="*/ 71 w 183"/>
                <a:gd name="T11" fmla="*/ 248 h 301"/>
                <a:gd name="T12" fmla="*/ 66 w 183"/>
                <a:gd name="T13" fmla="*/ 240 h 301"/>
                <a:gd name="T14" fmla="*/ 60 w 183"/>
                <a:gd name="T15" fmla="*/ 233 h 301"/>
                <a:gd name="T16" fmla="*/ 56 w 183"/>
                <a:gd name="T17" fmla="*/ 225 h 301"/>
                <a:gd name="T18" fmla="*/ 52 w 183"/>
                <a:gd name="T19" fmla="*/ 219 h 301"/>
                <a:gd name="T20" fmla="*/ 46 w 183"/>
                <a:gd name="T21" fmla="*/ 211 h 301"/>
                <a:gd name="T22" fmla="*/ 40 w 183"/>
                <a:gd name="T23" fmla="*/ 203 h 301"/>
                <a:gd name="T24" fmla="*/ 35 w 183"/>
                <a:gd name="T25" fmla="*/ 195 h 301"/>
                <a:gd name="T26" fmla="*/ 31 w 183"/>
                <a:gd name="T27" fmla="*/ 187 h 301"/>
                <a:gd name="T28" fmla="*/ 27 w 183"/>
                <a:gd name="T29" fmla="*/ 179 h 301"/>
                <a:gd name="T30" fmla="*/ 19 w 183"/>
                <a:gd name="T31" fmla="*/ 169 h 301"/>
                <a:gd name="T32" fmla="*/ 12 w 183"/>
                <a:gd name="T33" fmla="*/ 156 h 301"/>
                <a:gd name="T34" fmla="*/ 6 w 183"/>
                <a:gd name="T35" fmla="*/ 144 h 301"/>
                <a:gd name="T36" fmla="*/ 2 w 183"/>
                <a:gd name="T37" fmla="*/ 136 h 301"/>
                <a:gd name="T38" fmla="*/ 0 w 183"/>
                <a:gd name="T39" fmla="*/ 130 h 301"/>
                <a:gd name="T40" fmla="*/ 2 w 183"/>
                <a:gd name="T41" fmla="*/ 124 h 301"/>
                <a:gd name="T42" fmla="*/ 3 w 183"/>
                <a:gd name="T43" fmla="*/ 118 h 301"/>
                <a:gd name="T44" fmla="*/ 6 w 183"/>
                <a:gd name="T45" fmla="*/ 110 h 301"/>
                <a:gd name="T46" fmla="*/ 11 w 183"/>
                <a:gd name="T47" fmla="*/ 101 h 301"/>
                <a:gd name="T48" fmla="*/ 15 w 183"/>
                <a:gd name="T49" fmla="*/ 90 h 301"/>
                <a:gd name="T50" fmla="*/ 21 w 183"/>
                <a:gd name="T51" fmla="*/ 80 h 301"/>
                <a:gd name="T52" fmla="*/ 27 w 183"/>
                <a:gd name="T53" fmla="*/ 68 h 301"/>
                <a:gd name="T54" fmla="*/ 34 w 183"/>
                <a:gd name="T55" fmla="*/ 56 h 301"/>
                <a:gd name="T56" fmla="*/ 40 w 183"/>
                <a:gd name="T57" fmla="*/ 46 h 301"/>
                <a:gd name="T58" fmla="*/ 47 w 183"/>
                <a:gd name="T59" fmla="*/ 34 h 301"/>
                <a:gd name="T60" fmla="*/ 53 w 183"/>
                <a:gd name="T61" fmla="*/ 25 h 301"/>
                <a:gd name="T62" fmla="*/ 60 w 183"/>
                <a:gd name="T63" fmla="*/ 16 h 301"/>
                <a:gd name="T64" fmla="*/ 66 w 183"/>
                <a:gd name="T65" fmla="*/ 9 h 301"/>
                <a:gd name="T66" fmla="*/ 72 w 183"/>
                <a:gd name="T67" fmla="*/ 4 h 301"/>
                <a:gd name="T68" fmla="*/ 78 w 183"/>
                <a:gd name="T69" fmla="*/ 0 h 301"/>
                <a:gd name="T70" fmla="*/ 85 w 183"/>
                <a:gd name="T71" fmla="*/ 5 h 301"/>
                <a:gd name="T72" fmla="*/ 93 w 183"/>
                <a:gd name="T73" fmla="*/ 13 h 301"/>
                <a:gd name="T74" fmla="*/ 100 w 183"/>
                <a:gd name="T75" fmla="*/ 21 h 301"/>
                <a:gd name="T76" fmla="*/ 109 w 183"/>
                <a:gd name="T77" fmla="*/ 30 h 301"/>
                <a:gd name="T78" fmla="*/ 116 w 183"/>
                <a:gd name="T79" fmla="*/ 41 h 301"/>
                <a:gd name="T80" fmla="*/ 125 w 183"/>
                <a:gd name="T81" fmla="*/ 52 h 301"/>
                <a:gd name="T82" fmla="*/ 133 w 183"/>
                <a:gd name="T83" fmla="*/ 63 h 301"/>
                <a:gd name="T84" fmla="*/ 142 w 183"/>
                <a:gd name="T85" fmla="*/ 75 h 301"/>
                <a:gd name="T86" fmla="*/ 150 w 183"/>
                <a:gd name="T87" fmla="*/ 85 h 301"/>
                <a:gd name="T88" fmla="*/ 158 w 183"/>
                <a:gd name="T89" fmla="*/ 96 h 301"/>
                <a:gd name="T90" fmla="*/ 166 w 183"/>
                <a:gd name="T91" fmla="*/ 105 h 301"/>
                <a:gd name="T92" fmla="*/ 172 w 183"/>
                <a:gd name="T93" fmla="*/ 113 h 301"/>
                <a:gd name="T94" fmla="*/ 176 w 183"/>
                <a:gd name="T95" fmla="*/ 119 h 301"/>
                <a:gd name="T96" fmla="*/ 182 w 183"/>
                <a:gd name="T97" fmla="*/ 126 h 301"/>
                <a:gd name="T98" fmla="*/ 163 w 183"/>
                <a:gd name="T99" fmla="*/ 286 h 301"/>
                <a:gd name="T100" fmla="*/ 109 w 183"/>
                <a:gd name="T101" fmla="*/ 301 h 30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3"/>
                <a:gd name="T154" fmla="*/ 0 h 301"/>
                <a:gd name="T155" fmla="*/ 183 w 183"/>
                <a:gd name="T156" fmla="*/ 301 h 30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3" h="301">
                  <a:moveTo>
                    <a:pt x="109" y="301"/>
                  </a:moveTo>
                  <a:lnTo>
                    <a:pt x="107" y="300"/>
                  </a:lnTo>
                  <a:lnTo>
                    <a:pt x="104" y="295"/>
                  </a:lnTo>
                  <a:lnTo>
                    <a:pt x="101" y="291"/>
                  </a:lnTo>
                  <a:lnTo>
                    <a:pt x="98" y="287"/>
                  </a:lnTo>
                  <a:lnTo>
                    <a:pt x="94" y="282"/>
                  </a:lnTo>
                  <a:lnTo>
                    <a:pt x="91" y="276"/>
                  </a:lnTo>
                  <a:lnTo>
                    <a:pt x="87" y="271"/>
                  </a:lnTo>
                  <a:lnTo>
                    <a:pt x="82" y="265"/>
                  </a:lnTo>
                  <a:lnTo>
                    <a:pt x="78" y="258"/>
                  </a:lnTo>
                  <a:lnTo>
                    <a:pt x="74" y="251"/>
                  </a:lnTo>
                  <a:lnTo>
                    <a:pt x="71" y="248"/>
                  </a:lnTo>
                  <a:lnTo>
                    <a:pt x="69" y="244"/>
                  </a:lnTo>
                  <a:lnTo>
                    <a:pt x="66" y="240"/>
                  </a:lnTo>
                  <a:lnTo>
                    <a:pt x="63" y="237"/>
                  </a:lnTo>
                  <a:lnTo>
                    <a:pt x="60" y="233"/>
                  </a:lnTo>
                  <a:lnTo>
                    <a:pt x="59" y="229"/>
                  </a:lnTo>
                  <a:lnTo>
                    <a:pt x="56" y="225"/>
                  </a:lnTo>
                  <a:lnTo>
                    <a:pt x="54" y="223"/>
                  </a:lnTo>
                  <a:lnTo>
                    <a:pt x="52" y="219"/>
                  </a:lnTo>
                  <a:lnTo>
                    <a:pt x="49" y="215"/>
                  </a:lnTo>
                  <a:lnTo>
                    <a:pt x="46" y="211"/>
                  </a:lnTo>
                  <a:lnTo>
                    <a:pt x="43" y="207"/>
                  </a:lnTo>
                  <a:lnTo>
                    <a:pt x="40" y="203"/>
                  </a:lnTo>
                  <a:lnTo>
                    <a:pt x="38" y="199"/>
                  </a:lnTo>
                  <a:lnTo>
                    <a:pt x="35" y="195"/>
                  </a:lnTo>
                  <a:lnTo>
                    <a:pt x="34" y="191"/>
                  </a:lnTo>
                  <a:lnTo>
                    <a:pt x="31" y="187"/>
                  </a:lnTo>
                  <a:lnTo>
                    <a:pt x="28" y="183"/>
                  </a:lnTo>
                  <a:lnTo>
                    <a:pt x="27" y="179"/>
                  </a:lnTo>
                  <a:lnTo>
                    <a:pt x="24" y="176"/>
                  </a:lnTo>
                  <a:lnTo>
                    <a:pt x="19" y="169"/>
                  </a:lnTo>
                  <a:lnTo>
                    <a:pt x="16" y="162"/>
                  </a:lnTo>
                  <a:lnTo>
                    <a:pt x="12" y="156"/>
                  </a:lnTo>
                  <a:lnTo>
                    <a:pt x="9" y="151"/>
                  </a:lnTo>
                  <a:lnTo>
                    <a:pt x="6" y="144"/>
                  </a:lnTo>
                  <a:lnTo>
                    <a:pt x="5" y="140"/>
                  </a:lnTo>
                  <a:lnTo>
                    <a:pt x="2" y="136"/>
                  </a:lnTo>
                  <a:lnTo>
                    <a:pt x="2" y="132"/>
                  </a:lnTo>
                  <a:lnTo>
                    <a:pt x="0" y="130"/>
                  </a:lnTo>
                  <a:lnTo>
                    <a:pt x="2" y="127"/>
                  </a:lnTo>
                  <a:lnTo>
                    <a:pt x="2" y="124"/>
                  </a:lnTo>
                  <a:lnTo>
                    <a:pt x="2" y="122"/>
                  </a:lnTo>
                  <a:lnTo>
                    <a:pt x="3" y="118"/>
                  </a:lnTo>
                  <a:lnTo>
                    <a:pt x="5" y="115"/>
                  </a:lnTo>
                  <a:lnTo>
                    <a:pt x="6" y="110"/>
                  </a:lnTo>
                  <a:lnTo>
                    <a:pt x="8" y="106"/>
                  </a:lnTo>
                  <a:lnTo>
                    <a:pt x="11" y="101"/>
                  </a:lnTo>
                  <a:lnTo>
                    <a:pt x="14" y="97"/>
                  </a:lnTo>
                  <a:lnTo>
                    <a:pt x="15" y="90"/>
                  </a:lnTo>
                  <a:lnTo>
                    <a:pt x="18" y="85"/>
                  </a:lnTo>
                  <a:lnTo>
                    <a:pt x="21" y="80"/>
                  </a:lnTo>
                  <a:lnTo>
                    <a:pt x="24" y="75"/>
                  </a:lnTo>
                  <a:lnTo>
                    <a:pt x="27" y="68"/>
                  </a:lnTo>
                  <a:lnTo>
                    <a:pt x="31" y="63"/>
                  </a:lnTo>
                  <a:lnTo>
                    <a:pt x="34" y="56"/>
                  </a:lnTo>
                  <a:lnTo>
                    <a:pt x="37" y="51"/>
                  </a:lnTo>
                  <a:lnTo>
                    <a:pt x="40" y="46"/>
                  </a:lnTo>
                  <a:lnTo>
                    <a:pt x="44" y="39"/>
                  </a:lnTo>
                  <a:lnTo>
                    <a:pt x="47" y="34"/>
                  </a:lnTo>
                  <a:lnTo>
                    <a:pt x="50" y="30"/>
                  </a:lnTo>
                  <a:lnTo>
                    <a:pt x="53" y="25"/>
                  </a:lnTo>
                  <a:lnTo>
                    <a:pt x="57" y="20"/>
                  </a:lnTo>
                  <a:lnTo>
                    <a:pt x="60" y="16"/>
                  </a:lnTo>
                  <a:lnTo>
                    <a:pt x="63" y="13"/>
                  </a:lnTo>
                  <a:lnTo>
                    <a:pt x="66" y="9"/>
                  </a:lnTo>
                  <a:lnTo>
                    <a:pt x="69" y="7"/>
                  </a:lnTo>
                  <a:lnTo>
                    <a:pt x="72" y="4"/>
                  </a:lnTo>
                  <a:lnTo>
                    <a:pt x="75" y="3"/>
                  </a:lnTo>
                  <a:lnTo>
                    <a:pt x="78" y="0"/>
                  </a:lnTo>
                  <a:lnTo>
                    <a:pt x="82" y="1"/>
                  </a:lnTo>
                  <a:lnTo>
                    <a:pt x="85" y="5"/>
                  </a:lnTo>
                  <a:lnTo>
                    <a:pt x="91" y="10"/>
                  </a:lnTo>
                  <a:lnTo>
                    <a:pt x="93" y="13"/>
                  </a:lnTo>
                  <a:lnTo>
                    <a:pt x="97" y="17"/>
                  </a:lnTo>
                  <a:lnTo>
                    <a:pt x="100" y="21"/>
                  </a:lnTo>
                  <a:lnTo>
                    <a:pt x="104" y="26"/>
                  </a:lnTo>
                  <a:lnTo>
                    <a:pt x="109" y="30"/>
                  </a:lnTo>
                  <a:lnTo>
                    <a:pt x="112" y="35"/>
                  </a:lnTo>
                  <a:lnTo>
                    <a:pt x="116" y="41"/>
                  </a:lnTo>
                  <a:lnTo>
                    <a:pt x="120" y="47"/>
                  </a:lnTo>
                  <a:lnTo>
                    <a:pt x="125" y="52"/>
                  </a:lnTo>
                  <a:lnTo>
                    <a:pt x="129" y="58"/>
                  </a:lnTo>
                  <a:lnTo>
                    <a:pt x="133" y="63"/>
                  </a:lnTo>
                  <a:lnTo>
                    <a:pt x="138" y="69"/>
                  </a:lnTo>
                  <a:lnTo>
                    <a:pt x="142" y="75"/>
                  </a:lnTo>
                  <a:lnTo>
                    <a:pt x="147" y="80"/>
                  </a:lnTo>
                  <a:lnTo>
                    <a:pt x="150" y="85"/>
                  </a:lnTo>
                  <a:lnTo>
                    <a:pt x="155" y="90"/>
                  </a:lnTo>
                  <a:lnTo>
                    <a:pt x="158" y="96"/>
                  </a:lnTo>
                  <a:lnTo>
                    <a:pt x="163" y="100"/>
                  </a:lnTo>
                  <a:lnTo>
                    <a:pt x="166" y="105"/>
                  </a:lnTo>
                  <a:lnTo>
                    <a:pt x="169" y="109"/>
                  </a:lnTo>
                  <a:lnTo>
                    <a:pt x="172" y="113"/>
                  </a:lnTo>
                  <a:lnTo>
                    <a:pt x="174" y="117"/>
                  </a:lnTo>
                  <a:lnTo>
                    <a:pt x="176" y="119"/>
                  </a:lnTo>
                  <a:lnTo>
                    <a:pt x="179" y="122"/>
                  </a:lnTo>
                  <a:lnTo>
                    <a:pt x="182" y="126"/>
                  </a:lnTo>
                  <a:lnTo>
                    <a:pt x="183" y="127"/>
                  </a:lnTo>
                  <a:lnTo>
                    <a:pt x="163" y="286"/>
                  </a:lnTo>
                  <a:lnTo>
                    <a:pt x="109" y="301"/>
                  </a:lnTo>
                  <a:close/>
                </a:path>
              </a:pathLst>
            </a:custGeom>
            <a:solidFill>
              <a:srgbClr val="FFB5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0" name="Freeform 13"/>
            <p:cNvSpPr>
              <a:spLocks/>
            </p:cNvSpPr>
            <p:nvPr/>
          </p:nvSpPr>
          <p:spPr bwMode="auto">
            <a:xfrm>
              <a:off x="397" y="1863"/>
              <a:ext cx="786" cy="427"/>
            </a:xfrm>
            <a:custGeom>
              <a:avLst/>
              <a:gdLst>
                <a:gd name="T0" fmla="*/ 120 w 1571"/>
                <a:gd name="T1" fmla="*/ 822 h 854"/>
                <a:gd name="T2" fmla="*/ 1077 w 1571"/>
                <a:gd name="T3" fmla="*/ 852 h 854"/>
                <a:gd name="T4" fmla="*/ 1087 w 1571"/>
                <a:gd name="T5" fmla="*/ 852 h 854"/>
                <a:gd name="T6" fmla="*/ 1103 w 1571"/>
                <a:gd name="T7" fmla="*/ 851 h 854"/>
                <a:gd name="T8" fmla="*/ 1122 w 1571"/>
                <a:gd name="T9" fmla="*/ 850 h 854"/>
                <a:gd name="T10" fmla="*/ 1147 w 1571"/>
                <a:gd name="T11" fmla="*/ 850 h 854"/>
                <a:gd name="T12" fmla="*/ 1173 w 1571"/>
                <a:gd name="T13" fmla="*/ 847 h 854"/>
                <a:gd name="T14" fmla="*/ 1203 w 1571"/>
                <a:gd name="T15" fmla="*/ 846 h 854"/>
                <a:gd name="T16" fmla="*/ 1235 w 1571"/>
                <a:gd name="T17" fmla="*/ 843 h 854"/>
                <a:gd name="T18" fmla="*/ 1268 w 1571"/>
                <a:gd name="T19" fmla="*/ 842 h 854"/>
                <a:gd name="T20" fmla="*/ 1302 w 1571"/>
                <a:gd name="T21" fmla="*/ 839 h 854"/>
                <a:gd name="T22" fmla="*/ 1336 w 1571"/>
                <a:gd name="T23" fmla="*/ 837 h 854"/>
                <a:gd name="T24" fmla="*/ 1369 w 1571"/>
                <a:gd name="T25" fmla="*/ 833 h 854"/>
                <a:gd name="T26" fmla="*/ 1403 w 1571"/>
                <a:gd name="T27" fmla="*/ 830 h 854"/>
                <a:gd name="T28" fmla="*/ 1434 w 1571"/>
                <a:gd name="T29" fmla="*/ 826 h 854"/>
                <a:gd name="T30" fmla="*/ 1463 w 1571"/>
                <a:gd name="T31" fmla="*/ 822 h 854"/>
                <a:gd name="T32" fmla="*/ 1489 w 1571"/>
                <a:gd name="T33" fmla="*/ 818 h 854"/>
                <a:gd name="T34" fmla="*/ 1513 w 1571"/>
                <a:gd name="T35" fmla="*/ 814 h 854"/>
                <a:gd name="T36" fmla="*/ 1532 w 1571"/>
                <a:gd name="T37" fmla="*/ 810 h 854"/>
                <a:gd name="T38" fmla="*/ 1546 w 1571"/>
                <a:gd name="T39" fmla="*/ 805 h 854"/>
                <a:gd name="T40" fmla="*/ 1558 w 1571"/>
                <a:gd name="T41" fmla="*/ 799 h 854"/>
                <a:gd name="T42" fmla="*/ 1561 w 1571"/>
                <a:gd name="T43" fmla="*/ 789 h 854"/>
                <a:gd name="T44" fmla="*/ 1561 w 1571"/>
                <a:gd name="T45" fmla="*/ 778 h 854"/>
                <a:gd name="T46" fmla="*/ 1560 w 1571"/>
                <a:gd name="T47" fmla="*/ 763 h 854"/>
                <a:gd name="T48" fmla="*/ 1557 w 1571"/>
                <a:gd name="T49" fmla="*/ 744 h 854"/>
                <a:gd name="T50" fmla="*/ 1555 w 1571"/>
                <a:gd name="T51" fmla="*/ 723 h 854"/>
                <a:gd name="T52" fmla="*/ 1552 w 1571"/>
                <a:gd name="T53" fmla="*/ 698 h 854"/>
                <a:gd name="T54" fmla="*/ 1548 w 1571"/>
                <a:gd name="T55" fmla="*/ 670 h 854"/>
                <a:gd name="T56" fmla="*/ 1543 w 1571"/>
                <a:gd name="T57" fmla="*/ 641 h 854"/>
                <a:gd name="T58" fmla="*/ 1539 w 1571"/>
                <a:gd name="T59" fmla="*/ 611 h 854"/>
                <a:gd name="T60" fmla="*/ 1535 w 1571"/>
                <a:gd name="T61" fmla="*/ 581 h 854"/>
                <a:gd name="T62" fmla="*/ 1532 w 1571"/>
                <a:gd name="T63" fmla="*/ 551 h 854"/>
                <a:gd name="T64" fmla="*/ 1526 w 1571"/>
                <a:gd name="T65" fmla="*/ 520 h 854"/>
                <a:gd name="T66" fmla="*/ 1521 w 1571"/>
                <a:gd name="T67" fmla="*/ 491 h 854"/>
                <a:gd name="T68" fmla="*/ 1517 w 1571"/>
                <a:gd name="T69" fmla="*/ 462 h 854"/>
                <a:gd name="T70" fmla="*/ 1513 w 1571"/>
                <a:gd name="T71" fmla="*/ 436 h 854"/>
                <a:gd name="T72" fmla="*/ 1508 w 1571"/>
                <a:gd name="T73" fmla="*/ 411 h 854"/>
                <a:gd name="T74" fmla="*/ 1505 w 1571"/>
                <a:gd name="T75" fmla="*/ 389 h 854"/>
                <a:gd name="T76" fmla="*/ 1502 w 1571"/>
                <a:gd name="T77" fmla="*/ 370 h 854"/>
                <a:gd name="T78" fmla="*/ 1501 w 1571"/>
                <a:gd name="T79" fmla="*/ 356 h 854"/>
                <a:gd name="T80" fmla="*/ 1498 w 1571"/>
                <a:gd name="T81" fmla="*/ 344 h 854"/>
                <a:gd name="T82" fmla="*/ 1498 w 1571"/>
                <a:gd name="T83" fmla="*/ 339 h 854"/>
                <a:gd name="T84" fmla="*/ 1099 w 1571"/>
                <a:gd name="T85" fmla="*/ 0 h 854"/>
                <a:gd name="T86" fmla="*/ 293 w 1571"/>
                <a:gd name="T87" fmla="*/ 260 h 85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571"/>
                <a:gd name="T133" fmla="*/ 0 h 854"/>
                <a:gd name="T134" fmla="*/ 1571 w 1571"/>
                <a:gd name="T135" fmla="*/ 854 h 85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571" h="854">
                  <a:moveTo>
                    <a:pt x="0" y="157"/>
                  </a:moveTo>
                  <a:lnTo>
                    <a:pt x="100" y="428"/>
                  </a:lnTo>
                  <a:lnTo>
                    <a:pt x="120" y="822"/>
                  </a:lnTo>
                  <a:lnTo>
                    <a:pt x="1072" y="854"/>
                  </a:lnTo>
                  <a:lnTo>
                    <a:pt x="1072" y="852"/>
                  </a:lnTo>
                  <a:lnTo>
                    <a:pt x="1077" y="852"/>
                  </a:lnTo>
                  <a:lnTo>
                    <a:pt x="1080" y="852"/>
                  </a:lnTo>
                  <a:lnTo>
                    <a:pt x="1084" y="852"/>
                  </a:lnTo>
                  <a:lnTo>
                    <a:pt x="1087" y="852"/>
                  </a:lnTo>
                  <a:lnTo>
                    <a:pt x="1093" y="852"/>
                  </a:lnTo>
                  <a:lnTo>
                    <a:pt x="1097" y="851"/>
                  </a:lnTo>
                  <a:lnTo>
                    <a:pt x="1103" y="851"/>
                  </a:lnTo>
                  <a:lnTo>
                    <a:pt x="1109" y="851"/>
                  </a:lnTo>
                  <a:lnTo>
                    <a:pt x="1116" y="851"/>
                  </a:lnTo>
                  <a:lnTo>
                    <a:pt x="1122" y="850"/>
                  </a:lnTo>
                  <a:lnTo>
                    <a:pt x="1131" y="850"/>
                  </a:lnTo>
                  <a:lnTo>
                    <a:pt x="1138" y="850"/>
                  </a:lnTo>
                  <a:lnTo>
                    <a:pt x="1147" y="850"/>
                  </a:lnTo>
                  <a:lnTo>
                    <a:pt x="1156" y="848"/>
                  </a:lnTo>
                  <a:lnTo>
                    <a:pt x="1165" y="848"/>
                  </a:lnTo>
                  <a:lnTo>
                    <a:pt x="1173" y="847"/>
                  </a:lnTo>
                  <a:lnTo>
                    <a:pt x="1184" y="847"/>
                  </a:lnTo>
                  <a:lnTo>
                    <a:pt x="1192" y="846"/>
                  </a:lnTo>
                  <a:lnTo>
                    <a:pt x="1203" y="846"/>
                  </a:lnTo>
                  <a:lnTo>
                    <a:pt x="1214" y="844"/>
                  </a:lnTo>
                  <a:lnTo>
                    <a:pt x="1225" y="844"/>
                  </a:lnTo>
                  <a:lnTo>
                    <a:pt x="1235" y="843"/>
                  </a:lnTo>
                  <a:lnTo>
                    <a:pt x="1246" y="843"/>
                  </a:lnTo>
                  <a:lnTo>
                    <a:pt x="1257" y="842"/>
                  </a:lnTo>
                  <a:lnTo>
                    <a:pt x="1268" y="842"/>
                  </a:lnTo>
                  <a:lnTo>
                    <a:pt x="1280" y="840"/>
                  </a:lnTo>
                  <a:lnTo>
                    <a:pt x="1292" y="840"/>
                  </a:lnTo>
                  <a:lnTo>
                    <a:pt x="1302" y="839"/>
                  </a:lnTo>
                  <a:lnTo>
                    <a:pt x="1314" y="839"/>
                  </a:lnTo>
                  <a:lnTo>
                    <a:pt x="1325" y="838"/>
                  </a:lnTo>
                  <a:lnTo>
                    <a:pt x="1336" y="837"/>
                  </a:lnTo>
                  <a:lnTo>
                    <a:pt x="1347" y="835"/>
                  </a:lnTo>
                  <a:lnTo>
                    <a:pt x="1359" y="834"/>
                  </a:lnTo>
                  <a:lnTo>
                    <a:pt x="1369" y="833"/>
                  </a:lnTo>
                  <a:lnTo>
                    <a:pt x="1381" y="833"/>
                  </a:lnTo>
                  <a:lnTo>
                    <a:pt x="1391" y="831"/>
                  </a:lnTo>
                  <a:lnTo>
                    <a:pt x="1403" y="830"/>
                  </a:lnTo>
                  <a:lnTo>
                    <a:pt x="1413" y="829"/>
                  </a:lnTo>
                  <a:lnTo>
                    <a:pt x="1423" y="827"/>
                  </a:lnTo>
                  <a:lnTo>
                    <a:pt x="1434" y="826"/>
                  </a:lnTo>
                  <a:lnTo>
                    <a:pt x="1444" y="825"/>
                  </a:lnTo>
                  <a:lnTo>
                    <a:pt x="1454" y="823"/>
                  </a:lnTo>
                  <a:lnTo>
                    <a:pt x="1463" y="822"/>
                  </a:lnTo>
                  <a:lnTo>
                    <a:pt x="1472" y="821"/>
                  </a:lnTo>
                  <a:lnTo>
                    <a:pt x="1482" y="821"/>
                  </a:lnTo>
                  <a:lnTo>
                    <a:pt x="1489" y="818"/>
                  </a:lnTo>
                  <a:lnTo>
                    <a:pt x="1498" y="817"/>
                  </a:lnTo>
                  <a:lnTo>
                    <a:pt x="1505" y="816"/>
                  </a:lnTo>
                  <a:lnTo>
                    <a:pt x="1513" y="814"/>
                  </a:lnTo>
                  <a:lnTo>
                    <a:pt x="1520" y="813"/>
                  </a:lnTo>
                  <a:lnTo>
                    <a:pt x="1526" y="812"/>
                  </a:lnTo>
                  <a:lnTo>
                    <a:pt x="1532" y="810"/>
                  </a:lnTo>
                  <a:lnTo>
                    <a:pt x="1538" y="809"/>
                  </a:lnTo>
                  <a:lnTo>
                    <a:pt x="1542" y="806"/>
                  </a:lnTo>
                  <a:lnTo>
                    <a:pt x="1546" y="805"/>
                  </a:lnTo>
                  <a:lnTo>
                    <a:pt x="1551" y="802"/>
                  </a:lnTo>
                  <a:lnTo>
                    <a:pt x="1554" y="801"/>
                  </a:lnTo>
                  <a:lnTo>
                    <a:pt x="1558" y="799"/>
                  </a:lnTo>
                  <a:lnTo>
                    <a:pt x="1561" y="795"/>
                  </a:lnTo>
                  <a:lnTo>
                    <a:pt x="1561" y="792"/>
                  </a:lnTo>
                  <a:lnTo>
                    <a:pt x="1561" y="789"/>
                  </a:lnTo>
                  <a:lnTo>
                    <a:pt x="1561" y="785"/>
                  </a:lnTo>
                  <a:lnTo>
                    <a:pt x="1561" y="783"/>
                  </a:lnTo>
                  <a:lnTo>
                    <a:pt x="1561" y="778"/>
                  </a:lnTo>
                  <a:lnTo>
                    <a:pt x="1561" y="774"/>
                  </a:lnTo>
                  <a:lnTo>
                    <a:pt x="1560" y="768"/>
                  </a:lnTo>
                  <a:lnTo>
                    <a:pt x="1560" y="763"/>
                  </a:lnTo>
                  <a:lnTo>
                    <a:pt x="1558" y="757"/>
                  </a:lnTo>
                  <a:lnTo>
                    <a:pt x="1558" y="751"/>
                  </a:lnTo>
                  <a:lnTo>
                    <a:pt x="1557" y="744"/>
                  </a:lnTo>
                  <a:lnTo>
                    <a:pt x="1557" y="737"/>
                  </a:lnTo>
                  <a:lnTo>
                    <a:pt x="1555" y="729"/>
                  </a:lnTo>
                  <a:lnTo>
                    <a:pt x="1555" y="723"/>
                  </a:lnTo>
                  <a:lnTo>
                    <a:pt x="1554" y="715"/>
                  </a:lnTo>
                  <a:lnTo>
                    <a:pt x="1554" y="707"/>
                  </a:lnTo>
                  <a:lnTo>
                    <a:pt x="1552" y="698"/>
                  </a:lnTo>
                  <a:lnTo>
                    <a:pt x="1551" y="689"/>
                  </a:lnTo>
                  <a:lnTo>
                    <a:pt x="1549" y="679"/>
                  </a:lnTo>
                  <a:lnTo>
                    <a:pt x="1548" y="670"/>
                  </a:lnTo>
                  <a:lnTo>
                    <a:pt x="1546" y="661"/>
                  </a:lnTo>
                  <a:lnTo>
                    <a:pt x="1545" y="652"/>
                  </a:lnTo>
                  <a:lnTo>
                    <a:pt x="1543" y="641"/>
                  </a:lnTo>
                  <a:lnTo>
                    <a:pt x="1543" y="632"/>
                  </a:lnTo>
                  <a:lnTo>
                    <a:pt x="1541" y="622"/>
                  </a:lnTo>
                  <a:lnTo>
                    <a:pt x="1539" y="611"/>
                  </a:lnTo>
                  <a:lnTo>
                    <a:pt x="1538" y="602"/>
                  </a:lnTo>
                  <a:lnTo>
                    <a:pt x="1538" y="592"/>
                  </a:lnTo>
                  <a:lnTo>
                    <a:pt x="1535" y="581"/>
                  </a:lnTo>
                  <a:lnTo>
                    <a:pt x="1533" y="572"/>
                  </a:lnTo>
                  <a:lnTo>
                    <a:pt x="1532" y="561"/>
                  </a:lnTo>
                  <a:lnTo>
                    <a:pt x="1532" y="551"/>
                  </a:lnTo>
                  <a:lnTo>
                    <a:pt x="1529" y="542"/>
                  </a:lnTo>
                  <a:lnTo>
                    <a:pt x="1527" y="530"/>
                  </a:lnTo>
                  <a:lnTo>
                    <a:pt x="1526" y="520"/>
                  </a:lnTo>
                  <a:lnTo>
                    <a:pt x="1524" y="510"/>
                  </a:lnTo>
                  <a:lnTo>
                    <a:pt x="1523" y="500"/>
                  </a:lnTo>
                  <a:lnTo>
                    <a:pt x="1521" y="491"/>
                  </a:lnTo>
                  <a:lnTo>
                    <a:pt x="1520" y="482"/>
                  </a:lnTo>
                  <a:lnTo>
                    <a:pt x="1519" y="471"/>
                  </a:lnTo>
                  <a:lnTo>
                    <a:pt x="1517" y="462"/>
                  </a:lnTo>
                  <a:lnTo>
                    <a:pt x="1516" y="453"/>
                  </a:lnTo>
                  <a:lnTo>
                    <a:pt x="1514" y="444"/>
                  </a:lnTo>
                  <a:lnTo>
                    <a:pt x="1513" y="436"/>
                  </a:lnTo>
                  <a:lnTo>
                    <a:pt x="1511" y="427"/>
                  </a:lnTo>
                  <a:lnTo>
                    <a:pt x="1510" y="419"/>
                  </a:lnTo>
                  <a:lnTo>
                    <a:pt x="1508" y="411"/>
                  </a:lnTo>
                  <a:lnTo>
                    <a:pt x="1508" y="404"/>
                  </a:lnTo>
                  <a:lnTo>
                    <a:pt x="1507" y="395"/>
                  </a:lnTo>
                  <a:lnTo>
                    <a:pt x="1505" y="389"/>
                  </a:lnTo>
                  <a:lnTo>
                    <a:pt x="1504" y="382"/>
                  </a:lnTo>
                  <a:lnTo>
                    <a:pt x="1504" y="375"/>
                  </a:lnTo>
                  <a:lnTo>
                    <a:pt x="1502" y="370"/>
                  </a:lnTo>
                  <a:lnTo>
                    <a:pt x="1501" y="365"/>
                  </a:lnTo>
                  <a:lnTo>
                    <a:pt x="1501" y="360"/>
                  </a:lnTo>
                  <a:lnTo>
                    <a:pt x="1501" y="356"/>
                  </a:lnTo>
                  <a:lnTo>
                    <a:pt x="1500" y="351"/>
                  </a:lnTo>
                  <a:lnTo>
                    <a:pt x="1498" y="348"/>
                  </a:lnTo>
                  <a:lnTo>
                    <a:pt x="1498" y="344"/>
                  </a:lnTo>
                  <a:lnTo>
                    <a:pt x="1498" y="343"/>
                  </a:lnTo>
                  <a:lnTo>
                    <a:pt x="1498" y="339"/>
                  </a:lnTo>
                  <a:lnTo>
                    <a:pt x="1571" y="52"/>
                  </a:lnTo>
                  <a:lnTo>
                    <a:pt x="1362" y="157"/>
                  </a:lnTo>
                  <a:lnTo>
                    <a:pt x="1099" y="0"/>
                  </a:lnTo>
                  <a:lnTo>
                    <a:pt x="884" y="196"/>
                  </a:lnTo>
                  <a:lnTo>
                    <a:pt x="565" y="43"/>
                  </a:lnTo>
                  <a:lnTo>
                    <a:pt x="293" y="260"/>
                  </a:lnTo>
                  <a:lnTo>
                    <a:pt x="0" y="157"/>
                  </a:lnTo>
                  <a:close/>
                </a:path>
              </a:pathLst>
            </a:custGeom>
            <a:solidFill>
              <a:srgbClr val="FFAB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1" name="Freeform 14"/>
            <p:cNvSpPr>
              <a:spLocks/>
            </p:cNvSpPr>
            <p:nvPr/>
          </p:nvSpPr>
          <p:spPr bwMode="auto">
            <a:xfrm>
              <a:off x="454" y="2061"/>
              <a:ext cx="702" cy="110"/>
            </a:xfrm>
            <a:custGeom>
              <a:avLst/>
              <a:gdLst>
                <a:gd name="T0" fmla="*/ 0 w 1403"/>
                <a:gd name="T1" fmla="*/ 122 h 219"/>
                <a:gd name="T2" fmla="*/ 3 w 1403"/>
                <a:gd name="T3" fmla="*/ 219 h 219"/>
                <a:gd name="T4" fmla="*/ 596 w 1403"/>
                <a:gd name="T5" fmla="*/ 186 h 219"/>
                <a:gd name="T6" fmla="*/ 1403 w 1403"/>
                <a:gd name="T7" fmla="*/ 76 h 219"/>
                <a:gd name="T8" fmla="*/ 1387 w 1403"/>
                <a:gd name="T9" fmla="*/ 0 h 219"/>
                <a:gd name="T10" fmla="*/ 587 w 1403"/>
                <a:gd name="T11" fmla="*/ 45 h 219"/>
                <a:gd name="T12" fmla="*/ 0 w 1403"/>
                <a:gd name="T13" fmla="*/ 122 h 219"/>
                <a:gd name="T14" fmla="*/ 0 w 1403"/>
                <a:gd name="T15" fmla="*/ 122 h 2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03"/>
                <a:gd name="T25" fmla="*/ 0 h 219"/>
                <a:gd name="T26" fmla="*/ 1403 w 1403"/>
                <a:gd name="T27" fmla="*/ 219 h 21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03" h="219">
                  <a:moveTo>
                    <a:pt x="0" y="122"/>
                  </a:moveTo>
                  <a:lnTo>
                    <a:pt x="3" y="219"/>
                  </a:lnTo>
                  <a:lnTo>
                    <a:pt x="596" y="186"/>
                  </a:lnTo>
                  <a:lnTo>
                    <a:pt x="1403" y="76"/>
                  </a:lnTo>
                  <a:lnTo>
                    <a:pt x="1387" y="0"/>
                  </a:lnTo>
                  <a:lnTo>
                    <a:pt x="587" y="45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F778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2" name="Freeform 15"/>
            <p:cNvSpPr>
              <a:spLocks/>
            </p:cNvSpPr>
            <p:nvPr/>
          </p:nvSpPr>
          <p:spPr bwMode="auto">
            <a:xfrm>
              <a:off x="978" y="2068"/>
              <a:ext cx="39" cy="33"/>
            </a:xfrm>
            <a:custGeom>
              <a:avLst/>
              <a:gdLst>
                <a:gd name="T0" fmla="*/ 74 w 77"/>
                <a:gd name="T1" fmla="*/ 0 h 66"/>
                <a:gd name="T2" fmla="*/ 1 w 77"/>
                <a:gd name="T3" fmla="*/ 2 h 66"/>
                <a:gd name="T4" fmla="*/ 0 w 77"/>
                <a:gd name="T5" fmla="*/ 2 h 66"/>
                <a:gd name="T6" fmla="*/ 0 w 77"/>
                <a:gd name="T7" fmla="*/ 6 h 66"/>
                <a:gd name="T8" fmla="*/ 0 w 77"/>
                <a:gd name="T9" fmla="*/ 9 h 66"/>
                <a:gd name="T10" fmla="*/ 0 w 77"/>
                <a:gd name="T11" fmla="*/ 14 h 66"/>
                <a:gd name="T12" fmla="*/ 0 w 77"/>
                <a:gd name="T13" fmla="*/ 19 h 66"/>
                <a:gd name="T14" fmla="*/ 0 w 77"/>
                <a:gd name="T15" fmla="*/ 24 h 66"/>
                <a:gd name="T16" fmla="*/ 1 w 77"/>
                <a:gd name="T17" fmla="*/ 31 h 66"/>
                <a:gd name="T18" fmla="*/ 3 w 77"/>
                <a:gd name="T19" fmla="*/ 39 h 66"/>
                <a:gd name="T20" fmla="*/ 4 w 77"/>
                <a:gd name="T21" fmla="*/ 44 h 66"/>
                <a:gd name="T22" fmla="*/ 7 w 77"/>
                <a:gd name="T23" fmla="*/ 51 h 66"/>
                <a:gd name="T24" fmla="*/ 10 w 77"/>
                <a:gd name="T25" fmla="*/ 56 h 66"/>
                <a:gd name="T26" fmla="*/ 14 w 77"/>
                <a:gd name="T27" fmla="*/ 60 h 66"/>
                <a:gd name="T28" fmla="*/ 19 w 77"/>
                <a:gd name="T29" fmla="*/ 64 h 66"/>
                <a:gd name="T30" fmla="*/ 26 w 77"/>
                <a:gd name="T31" fmla="*/ 66 h 66"/>
                <a:gd name="T32" fmla="*/ 29 w 77"/>
                <a:gd name="T33" fmla="*/ 66 h 66"/>
                <a:gd name="T34" fmla="*/ 33 w 77"/>
                <a:gd name="T35" fmla="*/ 66 h 66"/>
                <a:gd name="T36" fmla="*/ 38 w 77"/>
                <a:gd name="T37" fmla="*/ 66 h 66"/>
                <a:gd name="T38" fmla="*/ 42 w 77"/>
                <a:gd name="T39" fmla="*/ 66 h 66"/>
                <a:gd name="T40" fmla="*/ 46 w 77"/>
                <a:gd name="T41" fmla="*/ 64 h 66"/>
                <a:gd name="T42" fmla="*/ 51 w 77"/>
                <a:gd name="T43" fmla="*/ 61 h 66"/>
                <a:gd name="T44" fmla="*/ 54 w 77"/>
                <a:gd name="T45" fmla="*/ 60 h 66"/>
                <a:gd name="T46" fmla="*/ 58 w 77"/>
                <a:gd name="T47" fmla="*/ 58 h 66"/>
                <a:gd name="T48" fmla="*/ 63 w 77"/>
                <a:gd name="T49" fmla="*/ 55 h 66"/>
                <a:gd name="T50" fmla="*/ 68 w 77"/>
                <a:gd name="T51" fmla="*/ 49 h 66"/>
                <a:gd name="T52" fmla="*/ 71 w 77"/>
                <a:gd name="T53" fmla="*/ 43 h 66"/>
                <a:gd name="T54" fmla="*/ 73 w 77"/>
                <a:gd name="T55" fmla="*/ 38 h 66"/>
                <a:gd name="T56" fmla="*/ 74 w 77"/>
                <a:gd name="T57" fmla="*/ 32 h 66"/>
                <a:gd name="T58" fmla="*/ 77 w 77"/>
                <a:gd name="T59" fmla="*/ 27 h 66"/>
                <a:gd name="T60" fmla="*/ 77 w 77"/>
                <a:gd name="T61" fmla="*/ 22 h 66"/>
                <a:gd name="T62" fmla="*/ 77 w 77"/>
                <a:gd name="T63" fmla="*/ 17 h 66"/>
                <a:gd name="T64" fmla="*/ 76 w 77"/>
                <a:gd name="T65" fmla="*/ 13 h 66"/>
                <a:gd name="T66" fmla="*/ 76 w 77"/>
                <a:gd name="T67" fmla="*/ 7 h 66"/>
                <a:gd name="T68" fmla="*/ 74 w 77"/>
                <a:gd name="T69" fmla="*/ 3 h 66"/>
                <a:gd name="T70" fmla="*/ 74 w 77"/>
                <a:gd name="T71" fmla="*/ 2 h 66"/>
                <a:gd name="T72" fmla="*/ 74 w 77"/>
                <a:gd name="T73" fmla="*/ 0 h 66"/>
                <a:gd name="T74" fmla="*/ 74 w 77"/>
                <a:gd name="T75" fmla="*/ 0 h 6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7"/>
                <a:gd name="T115" fmla="*/ 0 h 66"/>
                <a:gd name="T116" fmla="*/ 77 w 77"/>
                <a:gd name="T117" fmla="*/ 66 h 6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7" h="66">
                  <a:moveTo>
                    <a:pt x="74" y="0"/>
                  </a:moveTo>
                  <a:lnTo>
                    <a:pt x="1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4"/>
                  </a:lnTo>
                  <a:lnTo>
                    <a:pt x="0" y="19"/>
                  </a:lnTo>
                  <a:lnTo>
                    <a:pt x="0" y="24"/>
                  </a:lnTo>
                  <a:lnTo>
                    <a:pt x="1" y="31"/>
                  </a:lnTo>
                  <a:lnTo>
                    <a:pt x="3" y="39"/>
                  </a:lnTo>
                  <a:lnTo>
                    <a:pt x="4" y="44"/>
                  </a:lnTo>
                  <a:lnTo>
                    <a:pt x="7" y="51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19" y="64"/>
                  </a:lnTo>
                  <a:lnTo>
                    <a:pt x="26" y="66"/>
                  </a:lnTo>
                  <a:lnTo>
                    <a:pt x="29" y="66"/>
                  </a:lnTo>
                  <a:lnTo>
                    <a:pt x="33" y="66"/>
                  </a:lnTo>
                  <a:lnTo>
                    <a:pt x="38" y="66"/>
                  </a:lnTo>
                  <a:lnTo>
                    <a:pt x="42" y="66"/>
                  </a:lnTo>
                  <a:lnTo>
                    <a:pt x="46" y="64"/>
                  </a:lnTo>
                  <a:lnTo>
                    <a:pt x="51" y="61"/>
                  </a:lnTo>
                  <a:lnTo>
                    <a:pt x="54" y="60"/>
                  </a:lnTo>
                  <a:lnTo>
                    <a:pt x="58" y="58"/>
                  </a:lnTo>
                  <a:lnTo>
                    <a:pt x="63" y="55"/>
                  </a:lnTo>
                  <a:lnTo>
                    <a:pt x="68" y="49"/>
                  </a:lnTo>
                  <a:lnTo>
                    <a:pt x="71" y="43"/>
                  </a:lnTo>
                  <a:lnTo>
                    <a:pt x="73" y="38"/>
                  </a:lnTo>
                  <a:lnTo>
                    <a:pt x="74" y="32"/>
                  </a:lnTo>
                  <a:lnTo>
                    <a:pt x="77" y="27"/>
                  </a:lnTo>
                  <a:lnTo>
                    <a:pt x="77" y="22"/>
                  </a:lnTo>
                  <a:lnTo>
                    <a:pt x="77" y="17"/>
                  </a:lnTo>
                  <a:lnTo>
                    <a:pt x="76" y="13"/>
                  </a:lnTo>
                  <a:lnTo>
                    <a:pt x="76" y="7"/>
                  </a:lnTo>
                  <a:lnTo>
                    <a:pt x="74" y="3"/>
                  </a:lnTo>
                  <a:lnTo>
                    <a:pt x="74" y="2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3" name="Freeform 16"/>
            <p:cNvSpPr>
              <a:spLocks/>
            </p:cNvSpPr>
            <p:nvPr/>
          </p:nvSpPr>
          <p:spPr bwMode="auto">
            <a:xfrm>
              <a:off x="720" y="2082"/>
              <a:ext cx="60" cy="52"/>
            </a:xfrm>
            <a:custGeom>
              <a:avLst/>
              <a:gdLst>
                <a:gd name="T0" fmla="*/ 44 w 118"/>
                <a:gd name="T1" fmla="*/ 10 h 104"/>
                <a:gd name="T2" fmla="*/ 35 w 118"/>
                <a:gd name="T3" fmla="*/ 13 h 104"/>
                <a:gd name="T4" fmla="*/ 26 w 118"/>
                <a:gd name="T5" fmla="*/ 19 h 104"/>
                <a:gd name="T6" fmla="*/ 16 w 118"/>
                <a:gd name="T7" fmla="*/ 27 h 104"/>
                <a:gd name="T8" fmla="*/ 8 w 118"/>
                <a:gd name="T9" fmla="*/ 33 h 104"/>
                <a:gd name="T10" fmla="*/ 4 w 118"/>
                <a:gd name="T11" fmla="*/ 40 h 104"/>
                <a:gd name="T12" fmla="*/ 1 w 118"/>
                <a:gd name="T13" fmla="*/ 47 h 104"/>
                <a:gd name="T14" fmla="*/ 0 w 118"/>
                <a:gd name="T15" fmla="*/ 55 h 104"/>
                <a:gd name="T16" fmla="*/ 1 w 118"/>
                <a:gd name="T17" fmla="*/ 63 h 104"/>
                <a:gd name="T18" fmla="*/ 6 w 118"/>
                <a:gd name="T19" fmla="*/ 72 h 104"/>
                <a:gd name="T20" fmla="*/ 10 w 118"/>
                <a:gd name="T21" fmla="*/ 80 h 104"/>
                <a:gd name="T22" fmla="*/ 19 w 118"/>
                <a:gd name="T23" fmla="*/ 85 h 104"/>
                <a:gd name="T24" fmla="*/ 27 w 118"/>
                <a:gd name="T25" fmla="*/ 92 h 104"/>
                <a:gd name="T26" fmla="*/ 38 w 118"/>
                <a:gd name="T27" fmla="*/ 96 h 104"/>
                <a:gd name="T28" fmla="*/ 49 w 118"/>
                <a:gd name="T29" fmla="*/ 100 h 104"/>
                <a:gd name="T30" fmla="*/ 60 w 118"/>
                <a:gd name="T31" fmla="*/ 103 h 104"/>
                <a:gd name="T32" fmla="*/ 70 w 118"/>
                <a:gd name="T33" fmla="*/ 104 h 104"/>
                <a:gd name="T34" fmla="*/ 77 w 118"/>
                <a:gd name="T35" fmla="*/ 101 h 104"/>
                <a:gd name="T36" fmla="*/ 86 w 118"/>
                <a:gd name="T37" fmla="*/ 97 h 104"/>
                <a:gd name="T38" fmla="*/ 93 w 118"/>
                <a:gd name="T39" fmla="*/ 92 h 104"/>
                <a:gd name="T40" fmla="*/ 101 w 118"/>
                <a:gd name="T41" fmla="*/ 85 h 104"/>
                <a:gd name="T42" fmla="*/ 108 w 118"/>
                <a:gd name="T43" fmla="*/ 78 h 104"/>
                <a:gd name="T44" fmla="*/ 114 w 118"/>
                <a:gd name="T45" fmla="*/ 68 h 104"/>
                <a:gd name="T46" fmla="*/ 117 w 118"/>
                <a:gd name="T47" fmla="*/ 59 h 104"/>
                <a:gd name="T48" fmla="*/ 118 w 118"/>
                <a:gd name="T49" fmla="*/ 50 h 104"/>
                <a:gd name="T50" fmla="*/ 115 w 118"/>
                <a:gd name="T51" fmla="*/ 40 h 104"/>
                <a:gd name="T52" fmla="*/ 112 w 118"/>
                <a:gd name="T53" fmla="*/ 29 h 104"/>
                <a:gd name="T54" fmla="*/ 106 w 118"/>
                <a:gd name="T55" fmla="*/ 20 h 104"/>
                <a:gd name="T56" fmla="*/ 99 w 118"/>
                <a:gd name="T57" fmla="*/ 11 h 104"/>
                <a:gd name="T58" fmla="*/ 90 w 118"/>
                <a:gd name="T59" fmla="*/ 4 h 104"/>
                <a:gd name="T60" fmla="*/ 80 w 118"/>
                <a:gd name="T61" fmla="*/ 2 h 104"/>
                <a:gd name="T62" fmla="*/ 68 w 118"/>
                <a:gd name="T63" fmla="*/ 0 h 104"/>
                <a:gd name="T64" fmla="*/ 54 w 118"/>
                <a:gd name="T65" fmla="*/ 3 h 104"/>
                <a:gd name="T66" fmla="*/ 48 w 118"/>
                <a:gd name="T67" fmla="*/ 8 h 10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18"/>
                <a:gd name="T103" fmla="*/ 0 h 104"/>
                <a:gd name="T104" fmla="*/ 118 w 118"/>
                <a:gd name="T105" fmla="*/ 104 h 10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18" h="104">
                  <a:moveTo>
                    <a:pt x="48" y="8"/>
                  </a:moveTo>
                  <a:lnTo>
                    <a:pt x="44" y="10"/>
                  </a:lnTo>
                  <a:lnTo>
                    <a:pt x="39" y="11"/>
                  </a:lnTo>
                  <a:lnTo>
                    <a:pt x="35" y="13"/>
                  </a:lnTo>
                  <a:lnTo>
                    <a:pt x="32" y="15"/>
                  </a:lnTo>
                  <a:lnTo>
                    <a:pt x="26" y="19"/>
                  </a:lnTo>
                  <a:lnTo>
                    <a:pt x="22" y="23"/>
                  </a:lnTo>
                  <a:lnTo>
                    <a:pt x="16" y="27"/>
                  </a:lnTo>
                  <a:lnTo>
                    <a:pt x="13" y="29"/>
                  </a:lnTo>
                  <a:lnTo>
                    <a:pt x="8" y="33"/>
                  </a:lnTo>
                  <a:lnTo>
                    <a:pt x="7" y="37"/>
                  </a:lnTo>
                  <a:lnTo>
                    <a:pt x="4" y="40"/>
                  </a:lnTo>
                  <a:lnTo>
                    <a:pt x="3" y="44"/>
                  </a:lnTo>
                  <a:lnTo>
                    <a:pt x="1" y="47"/>
                  </a:lnTo>
                  <a:lnTo>
                    <a:pt x="1" y="51"/>
                  </a:lnTo>
                  <a:lnTo>
                    <a:pt x="0" y="55"/>
                  </a:lnTo>
                  <a:lnTo>
                    <a:pt x="1" y="59"/>
                  </a:lnTo>
                  <a:lnTo>
                    <a:pt x="1" y="63"/>
                  </a:lnTo>
                  <a:lnTo>
                    <a:pt x="4" y="68"/>
                  </a:lnTo>
                  <a:lnTo>
                    <a:pt x="6" y="72"/>
                  </a:lnTo>
                  <a:lnTo>
                    <a:pt x="7" y="76"/>
                  </a:lnTo>
                  <a:lnTo>
                    <a:pt x="10" y="80"/>
                  </a:lnTo>
                  <a:lnTo>
                    <a:pt x="14" y="83"/>
                  </a:lnTo>
                  <a:lnTo>
                    <a:pt x="19" y="85"/>
                  </a:lnTo>
                  <a:lnTo>
                    <a:pt x="23" y="89"/>
                  </a:lnTo>
                  <a:lnTo>
                    <a:pt x="27" y="92"/>
                  </a:lnTo>
                  <a:lnTo>
                    <a:pt x="33" y="95"/>
                  </a:lnTo>
                  <a:lnTo>
                    <a:pt x="38" y="96"/>
                  </a:lnTo>
                  <a:lnTo>
                    <a:pt x="44" y="99"/>
                  </a:lnTo>
                  <a:lnTo>
                    <a:pt x="49" y="100"/>
                  </a:lnTo>
                  <a:lnTo>
                    <a:pt x="55" y="101"/>
                  </a:lnTo>
                  <a:lnTo>
                    <a:pt x="60" y="103"/>
                  </a:lnTo>
                  <a:lnTo>
                    <a:pt x="66" y="104"/>
                  </a:lnTo>
                  <a:lnTo>
                    <a:pt x="70" y="104"/>
                  </a:lnTo>
                  <a:lnTo>
                    <a:pt x="74" y="104"/>
                  </a:lnTo>
                  <a:lnTo>
                    <a:pt x="77" y="101"/>
                  </a:lnTo>
                  <a:lnTo>
                    <a:pt x="82" y="100"/>
                  </a:lnTo>
                  <a:lnTo>
                    <a:pt x="86" y="97"/>
                  </a:lnTo>
                  <a:lnTo>
                    <a:pt x="90" y="96"/>
                  </a:lnTo>
                  <a:lnTo>
                    <a:pt x="93" y="92"/>
                  </a:lnTo>
                  <a:lnTo>
                    <a:pt x="98" y="89"/>
                  </a:lnTo>
                  <a:lnTo>
                    <a:pt x="101" y="85"/>
                  </a:lnTo>
                  <a:lnTo>
                    <a:pt x="105" y="83"/>
                  </a:lnTo>
                  <a:lnTo>
                    <a:pt x="108" y="78"/>
                  </a:lnTo>
                  <a:lnTo>
                    <a:pt x="111" y="74"/>
                  </a:lnTo>
                  <a:lnTo>
                    <a:pt x="114" y="68"/>
                  </a:lnTo>
                  <a:lnTo>
                    <a:pt x="115" y="65"/>
                  </a:lnTo>
                  <a:lnTo>
                    <a:pt x="117" y="59"/>
                  </a:lnTo>
                  <a:lnTo>
                    <a:pt x="118" y="55"/>
                  </a:lnTo>
                  <a:lnTo>
                    <a:pt x="118" y="50"/>
                  </a:lnTo>
                  <a:lnTo>
                    <a:pt x="118" y="45"/>
                  </a:lnTo>
                  <a:lnTo>
                    <a:pt x="115" y="40"/>
                  </a:lnTo>
                  <a:lnTo>
                    <a:pt x="114" y="34"/>
                  </a:lnTo>
                  <a:lnTo>
                    <a:pt x="112" y="29"/>
                  </a:lnTo>
                  <a:lnTo>
                    <a:pt x="109" y="25"/>
                  </a:lnTo>
                  <a:lnTo>
                    <a:pt x="106" y="20"/>
                  </a:lnTo>
                  <a:lnTo>
                    <a:pt x="102" y="15"/>
                  </a:lnTo>
                  <a:lnTo>
                    <a:pt x="99" y="11"/>
                  </a:lnTo>
                  <a:lnTo>
                    <a:pt x="95" y="8"/>
                  </a:lnTo>
                  <a:lnTo>
                    <a:pt x="90" y="4"/>
                  </a:lnTo>
                  <a:lnTo>
                    <a:pt x="86" y="3"/>
                  </a:lnTo>
                  <a:lnTo>
                    <a:pt x="80" y="2"/>
                  </a:lnTo>
                  <a:lnTo>
                    <a:pt x="74" y="0"/>
                  </a:lnTo>
                  <a:lnTo>
                    <a:pt x="68" y="0"/>
                  </a:lnTo>
                  <a:lnTo>
                    <a:pt x="61" y="2"/>
                  </a:lnTo>
                  <a:lnTo>
                    <a:pt x="54" y="3"/>
                  </a:lnTo>
                  <a:lnTo>
                    <a:pt x="4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4" name="Freeform 17"/>
            <p:cNvSpPr>
              <a:spLocks/>
            </p:cNvSpPr>
            <p:nvPr/>
          </p:nvSpPr>
          <p:spPr bwMode="auto">
            <a:xfrm>
              <a:off x="535" y="2113"/>
              <a:ext cx="52" cy="49"/>
            </a:xfrm>
            <a:custGeom>
              <a:avLst/>
              <a:gdLst>
                <a:gd name="T0" fmla="*/ 38 w 105"/>
                <a:gd name="T1" fmla="*/ 0 h 98"/>
                <a:gd name="T2" fmla="*/ 28 w 105"/>
                <a:gd name="T3" fmla="*/ 3 h 98"/>
                <a:gd name="T4" fmla="*/ 19 w 105"/>
                <a:gd name="T5" fmla="*/ 6 h 98"/>
                <a:gd name="T6" fmla="*/ 12 w 105"/>
                <a:gd name="T7" fmla="*/ 10 h 98"/>
                <a:gd name="T8" fmla="*/ 7 w 105"/>
                <a:gd name="T9" fmla="*/ 16 h 98"/>
                <a:gd name="T10" fmla="*/ 3 w 105"/>
                <a:gd name="T11" fmla="*/ 22 h 98"/>
                <a:gd name="T12" fmla="*/ 2 w 105"/>
                <a:gd name="T13" fmla="*/ 30 h 98"/>
                <a:gd name="T14" fmla="*/ 0 w 105"/>
                <a:gd name="T15" fmla="*/ 42 h 98"/>
                <a:gd name="T16" fmla="*/ 0 w 105"/>
                <a:gd name="T17" fmla="*/ 54 h 98"/>
                <a:gd name="T18" fmla="*/ 2 w 105"/>
                <a:gd name="T19" fmla="*/ 64 h 98"/>
                <a:gd name="T20" fmla="*/ 6 w 105"/>
                <a:gd name="T21" fmla="*/ 73 h 98"/>
                <a:gd name="T22" fmla="*/ 10 w 105"/>
                <a:gd name="T23" fmla="*/ 80 h 98"/>
                <a:gd name="T24" fmla="*/ 21 w 105"/>
                <a:gd name="T25" fmla="*/ 88 h 98"/>
                <a:gd name="T26" fmla="*/ 32 w 105"/>
                <a:gd name="T27" fmla="*/ 93 h 98"/>
                <a:gd name="T28" fmla="*/ 40 w 105"/>
                <a:gd name="T29" fmla="*/ 96 h 98"/>
                <a:gd name="T30" fmla="*/ 48 w 105"/>
                <a:gd name="T31" fmla="*/ 97 h 98"/>
                <a:gd name="T32" fmla="*/ 57 w 105"/>
                <a:gd name="T33" fmla="*/ 97 h 98"/>
                <a:gd name="T34" fmla="*/ 66 w 105"/>
                <a:gd name="T35" fmla="*/ 97 h 98"/>
                <a:gd name="T36" fmla="*/ 76 w 105"/>
                <a:gd name="T37" fmla="*/ 97 h 98"/>
                <a:gd name="T38" fmla="*/ 85 w 105"/>
                <a:gd name="T39" fmla="*/ 94 h 98"/>
                <a:gd name="T40" fmla="*/ 92 w 105"/>
                <a:gd name="T41" fmla="*/ 90 h 98"/>
                <a:gd name="T42" fmla="*/ 100 w 105"/>
                <a:gd name="T43" fmla="*/ 81 h 98"/>
                <a:gd name="T44" fmla="*/ 103 w 105"/>
                <a:gd name="T45" fmla="*/ 72 h 98"/>
                <a:gd name="T46" fmla="*/ 104 w 105"/>
                <a:gd name="T47" fmla="*/ 65 h 98"/>
                <a:gd name="T48" fmla="*/ 104 w 105"/>
                <a:gd name="T49" fmla="*/ 58 h 98"/>
                <a:gd name="T50" fmla="*/ 104 w 105"/>
                <a:gd name="T51" fmla="*/ 50 h 98"/>
                <a:gd name="T52" fmla="*/ 101 w 105"/>
                <a:gd name="T53" fmla="*/ 42 h 98"/>
                <a:gd name="T54" fmla="*/ 98 w 105"/>
                <a:gd name="T55" fmla="*/ 35 h 98"/>
                <a:gd name="T56" fmla="*/ 91 w 105"/>
                <a:gd name="T57" fmla="*/ 27 h 98"/>
                <a:gd name="T58" fmla="*/ 81 w 105"/>
                <a:gd name="T59" fmla="*/ 18 h 98"/>
                <a:gd name="T60" fmla="*/ 69 w 105"/>
                <a:gd name="T61" fmla="*/ 9 h 98"/>
                <a:gd name="T62" fmla="*/ 59 w 105"/>
                <a:gd name="T63" fmla="*/ 4 h 98"/>
                <a:gd name="T64" fmla="*/ 50 w 105"/>
                <a:gd name="T65" fmla="*/ 0 h 98"/>
                <a:gd name="T66" fmla="*/ 44 w 105"/>
                <a:gd name="T67" fmla="*/ 0 h 9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05"/>
                <a:gd name="T103" fmla="*/ 0 h 98"/>
                <a:gd name="T104" fmla="*/ 105 w 105"/>
                <a:gd name="T105" fmla="*/ 98 h 9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05" h="98">
                  <a:moveTo>
                    <a:pt x="44" y="0"/>
                  </a:moveTo>
                  <a:lnTo>
                    <a:pt x="38" y="0"/>
                  </a:lnTo>
                  <a:lnTo>
                    <a:pt x="32" y="1"/>
                  </a:lnTo>
                  <a:lnTo>
                    <a:pt x="28" y="3"/>
                  </a:lnTo>
                  <a:lnTo>
                    <a:pt x="24" y="4"/>
                  </a:lnTo>
                  <a:lnTo>
                    <a:pt x="19" y="6"/>
                  </a:lnTo>
                  <a:lnTo>
                    <a:pt x="16" y="8"/>
                  </a:lnTo>
                  <a:lnTo>
                    <a:pt x="12" y="10"/>
                  </a:lnTo>
                  <a:lnTo>
                    <a:pt x="10" y="13"/>
                  </a:lnTo>
                  <a:lnTo>
                    <a:pt x="7" y="16"/>
                  </a:lnTo>
                  <a:lnTo>
                    <a:pt x="5" y="18"/>
                  </a:lnTo>
                  <a:lnTo>
                    <a:pt x="3" y="22"/>
                  </a:lnTo>
                  <a:lnTo>
                    <a:pt x="3" y="26"/>
                  </a:lnTo>
                  <a:lnTo>
                    <a:pt x="2" y="30"/>
                  </a:lnTo>
                  <a:lnTo>
                    <a:pt x="0" y="37"/>
                  </a:lnTo>
                  <a:lnTo>
                    <a:pt x="0" y="42"/>
                  </a:lnTo>
                  <a:lnTo>
                    <a:pt x="0" y="48"/>
                  </a:lnTo>
                  <a:lnTo>
                    <a:pt x="0" y="54"/>
                  </a:lnTo>
                  <a:lnTo>
                    <a:pt x="2" y="60"/>
                  </a:lnTo>
                  <a:lnTo>
                    <a:pt x="2" y="64"/>
                  </a:lnTo>
                  <a:lnTo>
                    <a:pt x="3" y="69"/>
                  </a:lnTo>
                  <a:lnTo>
                    <a:pt x="6" y="73"/>
                  </a:lnTo>
                  <a:lnTo>
                    <a:pt x="9" y="77"/>
                  </a:lnTo>
                  <a:lnTo>
                    <a:pt x="10" y="80"/>
                  </a:lnTo>
                  <a:lnTo>
                    <a:pt x="15" y="84"/>
                  </a:lnTo>
                  <a:lnTo>
                    <a:pt x="21" y="88"/>
                  </a:lnTo>
                  <a:lnTo>
                    <a:pt x="28" y="92"/>
                  </a:lnTo>
                  <a:lnTo>
                    <a:pt x="32" y="93"/>
                  </a:lnTo>
                  <a:lnTo>
                    <a:pt x="37" y="94"/>
                  </a:lnTo>
                  <a:lnTo>
                    <a:pt x="40" y="96"/>
                  </a:lnTo>
                  <a:lnTo>
                    <a:pt x="44" y="97"/>
                  </a:lnTo>
                  <a:lnTo>
                    <a:pt x="48" y="97"/>
                  </a:lnTo>
                  <a:lnTo>
                    <a:pt x="53" y="97"/>
                  </a:lnTo>
                  <a:lnTo>
                    <a:pt x="57" y="97"/>
                  </a:lnTo>
                  <a:lnTo>
                    <a:pt x="62" y="98"/>
                  </a:lnTo>
                  <a:lnTo>
                    <a:pt x="66" y="97"/>
                  </a:lnTo>
                  <a:lnTo>
                    <a:pt x="70" y="97"/>
                  </a:lnTo>
                  <a:lnTo>
                    <a:pt x="76" y="97"/>
                  </a:lnTo>
                  <a:lnTo>
                    <a:pt x="81" y="97"/>
                  </a:lnTo>
                  <a:lnTo>
                    <a:pt x="85" y="94"/>
                  </a:lnTo>
                  <a:lnTo>
                    <a:pt x="89" y="92"/>
                  </a:lnTo>
                  <a:lnTo>
                    <a:pt x="92" y="90"/>
                  </a:lnTo>
                  <a:lnTo>
                    <a:pt x="97" y="86"/>
                  </a:lnTo>
                  <a:lnTo>
                    <a:pt x="100" y="81"/>
                  </a:lnTo>
                  <a:lnTo>
                    <a:pt x="103" y="76"/>
                  </a:lnTo>
                  <a:lnTo>
                    <a:pt x="103" y="72"/>
                  </a:lnTo>
                  <a:lnTo>
                    <a:pt x="104" y="69"/>
                  </a:lnTo>
                  <a:lnTo>
                    <a:pt x="104" y="65"/>
                  </a:lnTo>
                  <a:lnTo>
                    <a:pt x="105" y="61"/>
                  </a:lnTo>
                  <a:lnTo>
                    <a:pt x="104" y="58"/>
                  </a:lnTo>
                  <a:lnTo>
                    <a:pt x="104" y="54"/>
                  </a:lnTo>
                  <a:lnTo>
                    <a:pt x="104" y="50"/>
                  </a:lnTo>
                  <a:lnTo>
                    <a:pt x="103" y="46"/>
                  </a:lnTo>
                  <a:lnTo>
                    <a:pt x="101" y="42"/>
                  </a:lnTo>
                  <a:lnTo>
                    <a:pt x="100" y="39"/>
                  </a:lnTo>
                  <a:lnTo>
                    <a:pt x="98" y="35"/>
                  </a:lnTo>
                  <a:lnTo>
                    <a:pt x="97" y="33"/>
                  </a:lnTo>
                  <a:lnTo>
                    <a:pt x="91" y="27"/>
                  </a:lnTo>
                  <a:lnTo>
                    <a:pt x="86" y="22"/>
                  </a:lnTo>
                  <a:lnTo>
                    <a:pt x="81" y="18"/>
                  </a:lnTo>
                  <a:lnTo>
                    <a:pt x="76" y="13"/>
                  </a:lnTo>
                  <a:lnTo>
                    <a:pt x="69" y="9"/>
                  </a:lnTo>
                  <a:lnTo>
                    <a:pt x="63" y="6"/>
                  </a:lnTo>
                  <a:lnTo>
                    <a:pt x="59" y="4"/>
                  </a:lnTo>
                  <a:lnTo>
                    <a:pt x="54" y="3"/>
                  </a:lnTo>
                  <a:lnTo>
                    <a:pt x="50" y="0"/>
                  </a:lnTo>
                  <a:lnTo>
                    <a:pt x="47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5" name="Freeform 18"/>
            <p:cNvSpPr>
              <a:spLocks/>
            </p:cNvSpPr>
            <p:nvPr/>
          </p:nvSpPr>
          <p:spPr bwMode="auto">
            <a:xfrm>
              <a:off x="954" y="1924"/>
              <a:ext cx="39" cy="86"/>
            </a:xfrm>
            <a:custGeom>
              <a:avLst/>
              <a:gdLst>
                <a:gd name="T0" fmla="*/ 23 w 77"/>
                <a:gd name="T1" fmla="*/ 0 h 173"/>
                <a:gd name="T2" fmla="*/ 22 w 77"/>
                <a:gd name="T3" fmla="*/ 6 h 173"/>
                <a:gd name="T4" fmla="*/ 19 w 77"/>
                <a:gd name="T5" fmla="*/ 16 h 173"/>
                <a:gd name="T6" fmla="*/ 16 w 77"/>
                <a:gd name="T7" fmla="*/ 25 h 173"/>
                <a:gd name="T8" fmla="*/ 14 w 77"/>
                <a:gd name="T9" fmla="*/ 32 h 173"/>
                <a:gd name="T10" fmla="*/ 12 w 77"/>
                <a:gd name="T11" fmla="*/ 38 h 173"/>
                <a:gd name="T12" fmla="*/ 10 w 77"/>
                <a:gd name="T13" fmla="*/ 48 h 173"/>
                <a:gd name="T14" fmla="*/ 7 w 77"/>
                <a:gd name="T15" fmla="*/ 54 h 173"/>
                <a:gd name="T16" fmla="*/ 6 w 77"/>
                <a:gd name="T17" fmla="*/ 62 h 173"/>
                <a:gd name="T18" fmla="*/ 3 w 77"/>
                <a:gd name="T19" fmla="*/ 72 h 173"/>
                <a:gd name="T20" fmla="*/ 1 w 77"/>
                <a:gd name="T21" fmla="*/ 86 h 173"/>
                <a:gd name="T22" fmla="*/ 0 w 77"/>
                <a:gd name="T23" fmla="*/ 96 h 173"/>
                <a:gd name="T24" fmla="*/ 1 w 77"/>
                <a:gd name="T25" fmla="*/ 108 h 173"/>
                <a:gd name="T26" fmla="*/ 4 w 77"/>
                <a:gd name="T27" fmla="*/ 121 h 173"/>
                <a:gd name="T28" fmla="*/ 9 w 77"/>
                <a:gd name="T29" fmla="*/ 134 h 173"/>
                <a:gd name="T30" fmla="*/ 12 w 77"/>
                <a:gd name="T31" fmla="*/ 147 h 173"/>
                <a:gd name="T32" fmla="*/ 16 w 77"/>
                <a:gd name="T33" fmla="*/ 158 h 173"/>
                <a:gd name="T34" fmla="*/ 19 w 77"/>
                <a:gd name="T35" fmla="*/ 167 h 173"/>
                <a:gd name="T36" fmla="*/ 22 w 77"/>
                <a:gd name="T37" fmla="*/ 171 h 173"/>
                <a:gd name="T38" fmla="*/ 22 w 77"/>
                <a:gd name="T39" fmla="*/ 171 h 173"/>
                <a:gd name="T40" fmla="*/ 28 w 77"/>
                <a:gd name="T41" fmla="*/ 167 h 173"/>
                <a:gd name="T42" fmla="*/ 36 w 77"/>
                <a:gd name="T43" fmla="*/ 158 h 173"/>
                <a:gd name="T44" fmla="*/ 48 w 77"/>
                <a:gd name="T45" fmla="*/ 146 h 173"/>
                <a:gd name="T46" fmla="*/ 55 w 77"/>
                <a:gd name="T47" fmla="*/ 137 h 173"/>
                <a:gd name="T48" fmla="*/ 61 w 77"/>
                <a:gd name="T49" fmla="*/ 129 h 173"/>
                <a:gd name="T50" fmla="*/ 66 w 77"/>
                <a:gd name="T51" fmla="*/ 121 h 173"/>
                <a:gd name="T52" fmla="*/ 70 w 77"/>
                <a:gd name="T53" fmla="*/ 113 h 173"/>
                <a:gd name="T54" fmla="*/ 74 w 77"/>
                <a:gd name="T55" fmla="*/ 104 h 173"/>
                <a:gd name="T56" fmla="*/ 76 w 77"/>
                <a:gd name="T57" fmla="*/ 96 h 173"/>
                <a:gd name="T58" fmla="*/ 77 w 77"/>
                <a:gd name="T59" fmla="*/ 87 h 173"/>
                <a:gd name="T60" fmla="*/ 77 w 77"/>
                <a:gd name="T61" fmla="*/ 79 h 173"/>
                <a:gd name="T62" fmla="*/ 76 w 77"/>
                <a:gd name="T63" fmla="*/ 71 h 173"/>
                <a:gd name="T64" fmla="*/ 73 w 77"/>
                <a:gd name="T65" fmla="*/ 62 h 173"/>
                <a:gd name="T66" fmla="*/ 69 w 77"/>
                <a:gd name="T67" fmla="*/ 55 h 173"/>
                <a:gd name="T68" fmla="*/ 66 w 77"/>
                <a:gd name="T69" fmla="*/ 48 h 173"/>
                <a:gd name="T70" fmla="*/ 60 w 77"/>
                <a:gd name="T71" fmla="*/ 37 h 173"/>
                <a:gd name="T72" fmla="*/ 51 w 77"/>
                <a:gd name="T73" fmla="*/ 25 h 173"/>
                <a:gd name="T74" fmla="*/ 42 w 77"/>
                <a:gd name="T75" fmla="*/ 15 h 173"/>
                <a:gd name="T76" fmla="*/ 33 w 77"/>
                <a:gd name="T77" fmla="*/ 7 h 173"/>
                <a:gd name="T78" fmla="*/ 26 w 77"/>
                <a:gd name="T79" fmla="*/ 0 h 173"/>
                <a:gd name="T80" fmla="*/ 25 w 77"/>
                <a:gd name="T81" fmla="*/ 0 h 17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7"/>
                <a:gd name="T124" fmla="*/ 0 h 173"/>
                <a:gd name="T125" fmla="*/ 77 w 77"/>
                <a:gd name="T126" fmla="*/ 173 h 17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7" h="173">
                  <a:moveTo>
                    <a:pt x="25" y="0"/>
                  </a:moveTo>
                  <a:lnTo>
                    <a:pt x="23" y="0"/>
                  </a:lnTo>
                  <a:lnTo>
                    <a:pt x="23" y="2"/>
                  </a:lnTo>
                  <a:lnTo>
                    <a:pt x="22" y="6"/>
                  </a:lnTo>
                  <a:lnTo>
                    <a:pt x="20" y="11"/>
                  </a:lnTo>
                  <a:lnTo>
                    <a:pt x="19" y="16"/>
                  </a:lnTo>
                  <a:lnTo>
                    <a:pt x="17" y="21"/>
                  </a:lnTo>
                  <a:lnTo>
                    <a:pt x="16" y="25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3" y="36"/>
                  </a:lnTo>
                  <a:lnTo>
                    <a:pt x="12" y="38"/>
                  </a:lnTo>
                  <a:lnTo>
                    <a:pt x="12" y="44"/>
                  </a:lnTo>
                  <a:lnTo>
                    <a:pt x="10" y="48"/>
                  </a:lnTo>
                  <a:lnTo>
                    <a:pt x="9" y="50"/>
                  </a:lnTo>
                  <a:lnTo>
                    <a:pt x="7" y="54"/>
                  </a:lnTo>
                  <a:lnTo>
                    <a:pt x="7" y="58"/>
                  </a:lnTo>
                  <a:lnTo>
                    <a:pt x="6" y="62"/>
                  </a:lnTo>
                  <a:lnTo>
                    <a:pt x="6" y="66"/>
                  </a:lnTo>
                  <a:lnTo>
                    <a:pt x="3" y="72"/>
                  </a:lnTo>
                  <a:lnTo>
                    <a:pt x="3" y="79"/>
                  </a:lnTo>
                  <a:lnTo>
                    <a:pt x="1" y="86"/>
                  </a:lnTo>
                  <a:lnTo>
                    <a:pt x="1" y="92"/>
                  </a:lnTo>
                  <a:lnTo>
                    <a:pt x="0" y="96"/>
                  </a:lnTo>
                  <a:lnTo>
                    <a:pt x="0" y="103"/>
                  </a:lnTo>
                  <a:lnTo>
                    <a:pt x="1" y="108"/>
                  </a:lnTo>
                  <a:lnTo>
                    <a:pt x="3" y="116"/>
                  </a:lnTo>
                  <a:lnTo>
                    <a:pt x="4" y="121"/>
                  </a:lnTo>
                  <a:lnTo>
                    <a:pt x="6" y="127"/>
                  </a:lnTo>
                  <a:lnTo>
                    <a:pt x="9" y="134"/>
                  </a:lnTo>
                  <a:lnTo>
                    <a:pt x="10" y="142"/>
                  </a:lnTo>
                  <a:lnTo>
                    <a:pt x="12" y="147"/>
                  </a:lnTo>
                  <a:lnTo>
                    <a:pt x="14" y="154"/>
                  </a:lnTo>
                  <a:lnTo>
                    <a:pt x="16" y="158"/>
                  </a:lnTo>
                  <a:lnTo>
                    <a:pt x="19" y="163"/>
                  </a:lnTo>
                  <a:lnTo>
                    <a:pt x="19" y="167"/>
                  </a:lnTo>
                  <a:lnTo>
                    <a:pt x="20" y="169"/>
                  </a:lnTo>
                  <a:lnTo>
                    <a:pt x="22" y="171"/>
                  </a:lnTo>
                  <a:lnTo>
                    <a:pt x="22" y="173"/>
                  </a:lnTo>
                  <a:lnTo>
                    <a:pt x="22" y="171"/>
                  </a:lnTo>
                  <a:lnTo>
                    <a:pt x="25" y="169"/>
                  </a:lnTo>
                  <a:lnTo>
                    <a:pt x="28" y="167"/>
                  </a:lnTo>
                  <a:lnTo>
                    <a:pt x="32" y="163"/>
                  </a:lnTo>
                  <a:lnTo>
                    <a:pt x="36" y="158"/>
                  </a:lnTo>
                  <a:lnTo>
                    <a:pt x="42" y="152"/>
                  </a:lnTo>
                  <a:lnTo>
                    <a:pt x="48" y="146"/>
                  </a:lnTo>
                  <a:lnTo>
                    <a:pt x="54" y="141"/>
                  </a:lnTo>
                  <a:lnTo>
                    <a:pt x="55" y="137"/>
                  </a:lnTo>
                  <a:lnTo>
                    <a:pt x="58" y="133"/>
                  </a:lnTo>
                  <a:lnTo>
                    <a:pt x="61" y="129"/>
                  </a:lnTo>
                  <a:lnTo>
                    <a:pt x="64" y="126"/>
                  </a:lnTo>
                  <a:lnTo>
                    <a:pt x="66" y="121"/>
                  </a:lnTo>
                  <a:lnTo>
                    <a:pt x="69" y="117"/>
                  </a:lnTo>
                  <a:lnTo>
                    <a:pt x="70" y="113"/>
                  </a:lnTo>
                  <a:lnTo>
                    <a:pt x="73" y="109"/>
                  </a:lnTo>
                  <a:lnTo>
                    <a:pt x="74" y="104"/>
                  </a:lnTo>
                  <a:lnTo>
                    <a:pt x="76" y="100"/>
                  </a:lnTo>
                  <a:lnTo>
                    <a:pt x="76" y="96"/>
                  </a:lnTo>
                  <a:lnTo>
                    <a:pt x="77" y="92"/>
                  </a:lnTo>
                  <a:lnTo>
                    <a:pt x="77" y="87"/>
                  </a:lnTo>
                  <a:lnTo>
                    <a:pt x="77" y="83"/>
                  </a:lnTo>
                  <a:lnTo>
                    <a:pt x="77" y="79"/>
                  </a:lnTo>
                  <a:lnTo>
                    <a:pt x="77" y="75"/>
                  </a:lnTo>
                  <a:lnTo>
                    <a:pt x="76" y="71"/>
                  </a:lnTo>
                  <a:lnTo>
                    <a:pt x="74" y="67"/>
                  </a:lnTo>
                  <a:lnTo>
                    <a:pt x="73" y="62"/>
                  </a:lnTo>
                  <a:lnTo>
                    <a:pt x="71" y="59"/>
                  </a:lnTo>
                  <a:lnTo>
                    <a:pt x="69" y="55"/>
                  </a:lnTo>
                  <a:lnTo>
                    <a:pt x="67" y="50"/>
                  </a:lnTo>
                  <a:lnTo>
                    <a:pt x="66" y="48"/>
                  </a:lnTo>
                  <a:lnTo>
                    <a:pt x="64" y="44"/>
                  </a:lnTo>
                  <a:lnTo>
                    <a:pt x="60" y="37"/>
                  </a:lnTo>
                  <a:lnTo>
                    <a:pt x="55" y="32"/>
                  </a:lnTo>
                  <a:lnTo>
                    <a:pt x="51" y="25"/>
                  </a:lnTo>
                  <a:lnTo>
                    <a:pt x="47" y="20"/>
                  </a:lnTo>
                  <a:lnTo>
                    <a:pt x="42" y="15"/>
                  </a:lnTo>
                  <a:lnTo>
                    <a:pt x="38" y="11"/>
                  </a:lnTo>
                  <a:lnTo>
                    <a:pt x="33" y="7"/>
                  </a:lnTo>
                  <a:lnTo>
                    <a:pt x="31" y="6"/>
                  </a:lnTo>
                  <a:lnTo>
                    <a:pt x="26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6" name="Freeform 19"/>
            <p:cNvSpPr>
              <a:spLocks/>
            </p:cNvSpPr>
            <p:nvPr/>
          </p:nvSpPr>
          <p:spPr bwMode="auto">
            <a:xfrm>
              <a:off x="676" y="1940"/>
              <a:ext cx="38" cy="93"/>
            </a:xfrm>
            <a:custGeom>
              <a:avLst/>
              <a:gdLst>
                <a:gd name="T0" fmla="*/ 9 w 78"/>
                <a:gd name="T1" fmla="*/ 0 h 186"/>
                <a:gd name="T2" fmla="*/ 8 w 78"/>
                <a:gd name="T3" fmla="*/ 4 h 186"/>
                <a:gd name="T4" fmla="*/ 6 w 78"/>
                <a:gd name="T5" fmla="*/ 11 h 186"/>
                <a:gd name="T6" fmla="*/ 5 w 78"/>
                <a:gd name="T7" fmla="*/ 22 h 186"/>
                <a:gd name="T8" fmla="*/ 2 w 78"/>
                <a:gd name="T9" fmla="*/ 34 h 186"/>
                <a:gd name="T10" fmla="*/ 0 w 78"/>
                <a:gd name="T11" fmla="*/ 45 h 186"/>
                <a:gd name="T12" fmla="*/ 0 w 78"/>
                <a:gd name="T13" fmla="*/ 53 h 186"/>
                <a:gd name="T14" fmla="*/ 0 w 78"/>
                <a:gd name="T15" fmla="*/ 59 h 186"/>
                <a:gd name="T16" fmla="*/ 0 w 78"/>
                <a:gd name="T17" fmla="*/ 66 h 186"/>
                <a:gd name="T18" fmla="*/ 0 w 78"/>
                <a:gd name="T19" fmla="*/ 73 h 186"/>
                <a:gd name="T20" fmla="*/ 2 w 78"/>
                <a:gd name="T21" fmla="*/ 81 h 186"/>
                <a:gd name="T22" fmla="*/ 2 w 78"/>
                <a:gd name="T23" fmla="*/ 88 h 186"/>
                <a:gd name="T24" fmla="*/ 5 w 78"/>
                <a:gd name="T25" fmla="*/ 94 h 186"/>
                <a:gd name="T26" fmla="*/ 8 w 78"/>
                <a:gd name="T27" fmla="*/ 102 h 186"/>
                <a:gd name="T28" fmla="*/ 12 w 78"/>
                <a:gd name="T29" fmla="*/ 111 h 186"/>
                <a:gd name="T30" fmla="*/ 17 w 78"/>
                <a:gd name="T31" fmla="*/ 119 h 186"/>
                <a:gd name="T32" fmla="*/ 22 w 78"/>
                <a:gd name="T33" fmla="*/ 128 h 186"/>
                <a:gd name="T34" fmla="*/ 28 w 78"/>
                <a:gd name="T35" fmla="*/ 136 h 186"/>
                <a:gd name="T36" fmla="*/ 34 w 78"/>
                <a:gd name="T37" fmla="*/ 144 h 186"/>
                <a:gd name="T38" fmla="*/ 40 w 78"/>
                <a:gd name="T39" fmla="*/ 153 h 186"/>
                <a:gd name="T40" fmla="*/ 46 w 78"/>
                <a:gd name="T41" fmla="*/ 160 h 186"/>
                <a:gd name="T42" fmla="*/ 55 w 78"/>
                <a:gd name="T43" fmla="*/ 170 h 186"/>
                <a:gd name="T44" fmla="*/ 63 w 78"/>
                <a:gd name="T45" fmla="*/ 180 h 186"/>
                <a:gd name="T46" fmla="*/ 69 w 78"/>
                <a:gd name="T47" fmla="*/ 185 h 186"/>
                <a:gd name="T48" fmla="*/ 71 w 78"/>
                <a:gd name="T49" fmla="*/ 185 h 186"/>
                <a:gd name="T50" fmla="*/ 71 w 78"/>
                <a:gd name="T51" fmla="*/ 178 h 186"/>
                <a:gd name="T52" fmla="*/ 72 w 78"/>
                <a:gd name="T53" fmla="*/ 170 h 186"/>
                <a:gd name="T54" fmla="*/ 74 w 78"/>
                <a:gd name="T55" fmla="*/ 163 h 186"/>
                <a:gd name="T56" fmla="*/ 75 w 78"/>
                <a:gd name="T57" fmla="*/ 155 h 186"/>
                <a:gd name="T58" fmla="*/ 77 w 78"/>
                <a:gd name="T59" fmla="*/ 147 h 186"/>
                <a:gd name="T60" fmla="*/ 77 w 78"/>
                <a:gd name="T61" fmla="*/ 138 h 186"/>
                <a:gd name="T62" fmla="*/ 77 w 78"/>
                <a:gd name="T63" fmla="*/ 128 h 186"/>
                <a:gd name="T64" fmla="*/ 78 w 78"/>
                <a:gd name="T65" fmla="*/ 118 h 186"/>
                <a:gd name="T66" fmla="*/ 78 w 78"/>
                <a:gd name="T67" fmla="*/ 109 h 186"/>
                <a:gd name="T68" fmla="*/ 77 w 78"/>
                <a:gd name="T69" fmla="*/ 100 h 186"/>
                <a:gd name="T70" fmla="*/ 77 w 78"/>
                <a:gd name="T71" fmla="*/ 92 h 186"/>
                <a:gd name="T72" fmla="*/ 75 w 78"/>
                <a:gd name="T73" fmla="*/ 83 h 186"/>
                <a:gd name="T74" fmla="*/ 74 w 78"/>
                <a:gd name="T75" fmla="*/ 76 h 186"/>
                <a:gd name="T76" fmla="*/ 71 w 78"/>
                <a:gd name="T77" fmla="*/ 68 h 186"/>
                <a:gd name="T78" fmla="*/ 66 w 78"/>
                <a:gd name="T79" fmla="*/ 62 h 186"/>
                <a:gd name="T80" fmla="*/ 60 w 78"/>
                <a:gd name="T81" fmla="*/ 51 h 186"/>
                <a:gd name="T82" fmla="*/ 50 w 78"/>
                <a:gd name="T83" fmla="*/ 38 h 186"/>
                <a:gd name="T84" fmla="*/ 40 w 78"/>
                <a:gd name="T85" fmla="*/ 26 h 186"/>
                <a:gd name="T86" fmla="*/ 30 w 78"/>
                <a:gd name="T87" fmla="*/ 17 h 186"/>
                <a:gd name="T88" fmla="*/ 21 w 78"/>
                <a:gd name="T89" fmla="*/ 9 h 186"/>
                <a:gd name="T90" fmla="*/ 12 w 78"/>
                <a:gd name="T91" fmla="*/ 1 h 186"/>
                <a:gd name="T92" fmla="*/ 11 w 78"/>
                <a:gd name="T93" fmla="*/ 0 h 18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"/>
                <a:gd name="T142" fmla="*/ 0 h 186"/>
                <a:gd name="T143" fmla="*/ 78 w 78"/>
                <a:gd name="T144" fmla="*/ 186 h 18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" h="186">
                  <a:moveTo>
                    <a:pt x="11" y="0"/>
                  </a:moveTo>
                  <a:lnTo>
                    <a:pt x="9" y="0"/>
                  </a:lnTo>
                  <a:lnTo>
                    <a:pt x="9" y="3"/>
                  </a:lnTo>
                  <a:lnTo>
                    <a:pt x="8" y="4"/>
                  </a:lnTo>
                  <a:lnTo>
                    <a:pt x="8" y="8"/>
                  </a:lnTo>
                  <a:lnTo>
                    <a:pt x="6" y="11"/>
                  </a:lnTo>
                  <a:lnTo>
                    <a:pt x="6" y="17"/>
                  </a:lnTo>
                  <a:lnTo>
                    <a:pt x="5" y="22"/>
                  </a:lnTo>
                  <a:lnTo>
                    <a:pt x="3" y="29"/>
                  </a:lnTo>
                  <a:lnTo>
                    <a:pt x="2" y="34"/>
                  </a:lnTo>
                  <a:lnTo>
                    <a:pt x="2" y="41"/>
                  </a:lnTo>
                  <a:lnTo>
                    <a:pt x="0" y="45"/>
                  </a:lnTo>
                  <a:lnTo>
                    <a:pt x="0" y="47"/>
                  </a:lnTo>
                  <a:lnTo>
                    <a:pt x="0" y="53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0" y="63"/>
                  </a:lnTo>
                  <a:lnTo>
                    <a:pt x="0" y="66"/>
                  </a:lnTo>
                  <a:lnTo>
                    <a:pt x="0" y="71"/>
                  </a:lnTo>
                  <a:lnTo>
                    <a:pt x="0" y="73"/>
                  </a:lnTo>
                  <a:lnTo>
                    <a:pt x="0" y="77"/>
                  </a:lnTo>
                  <a:lnTo>
                    <a:pt x="2" y="81"/>
                  </a:lnTo>
                  <a:lnTo>
                    <a:pt x="2" y="84"/>
                  </a:lnTo>
                  <a:lnTo>
                    <a:pt x="2" y="88"/>
                  </a:lnTo>
                  <a:lnTo>
                    <a:pt x="3" y="92"/>
                  </a:lnTo>
                  <a:lnTo>
                    <a:pt x="5" y="94"/>
                  </a:lnTo>
                  <a:lnTo>
                    <a:pt x="6" y="100"/>
                  </a:lnTo>
                  <a:lnTo>
                    <a:pt x="8" y="102"/>
                  </a:lnTo>
                  <a:lnTo>
                    <a:pt x="9" y="106"/>
                  </a:lnTo>
                  <a:lnTo>
                    <a:pt x="12" y="111"/>
                  </a:lnTo>
                  <a:lnTo>
                    <a:pt x="15" y="117"/>
                  </a:lnTo>
                  <a:lnTo>
                    <a:pt x="17" y="119"/>
                  </a:lnTo>
                  <a:lnTo>
                    <a:pt x="19" y="125"/>
                  </a:lnTo>
                  <a:lnTo>
                    <a:pt x="22" y="128"/>
                  </a:lnTo>
                  <a:lnTo>
                    <a:pt x="25" y="132"/>
                  </a:lnTo>
                  <a:lnTo>
                    <a:pt x="28" y="136"/>
                  </a:lnTo>
                  <a:lnTo>
                    <a:pt x="31" y="142"/>
                  </a:lnTo>
                  <a:lnTo>
                    <a:pt x="34" y="144"/>
                  </a:lnTo>
                  <a:lnTo>
                    <a:pt x="38" y="149"/>
                  </a:lnTo>
                  <a:lnTo>
                    <a:pt x="40" y="153"/>
                  </a:lnTo>
                  <a:lnTo>
                    <a:pt x="44" y="156"/>
                  </a:lnTo>
                  <a:lnTo>
                    <a:pt x="46" y="160"/>
                  </a:lnTo>
                  <a:lnTo>
                    <a:pt x="50" y="164"/>
                  </a:lnTo>
                  <a:lnTo>
                    <a:pt x="55" y="170"/>
                  </a:lnTo>
                  <a:lnTo>
                    <a:pt x="60" y="176"/>
                  </a:lnTo>
                  <a:lnTo>
                    <a:pt x="63" y="180"/>
                  </a:lnTo>
                  <a:lnTo>
                    <a:pt x="68" y="183"/>
                  </a:lnTo>
                  <a:lnTo>
                    <a:pt x="69" y="185"/>
                  </a:lnTo>
                  <a:lnTo>
                    <a:pt x="71" y="186"/>
                  </a:lnTo>
                  <a:lnTo>
                    <a:pt x="71" y="185"/>
                  </a:lnTo>
                  <a:lnTo>
                    <a:pt x="71" y="183"/>
                  </a:lnTo>
                  <a:lnTo>
                    <a:pt x="71" y="178"/>
                  </a:lnTo>
                  <a:lnTo>
                    <a:pt x="72" y="173"/>
                  </a:lnTo>
                  <a:lnTo>
                    <a:pt x="72" y="170"/>
                  </a:lnTo>
                  <a:lnTo>
                    <a:pt x="74" y="166"/>
                  </a:lnTo>
                  <a:lnTo>
                    <a:pt x="74" y="163"/>
                  </a:lnTo>
                  <a:lnTo>
                    <a:pt x="75" y="160"/>
                  </a:lnTo>
                  <a:lnTo>
                    <a:pt x="75" y="155"/>
                  </a:lnTo>
                  <a:lnTo>
                    <a:pt x="75" y="151"/>
                  </a:lnTo>
                  <a:lnTo>
                    <a:pt x="77" y="147"/>
                  </a:lnTo>
                  <a:lnTo>
                    <a:pt x="77" y="143"/>
                  </a:lnTo>
                  <a:lnTo>
                    <a:pt x="77" y="138"/>
                  </a:lnTo>
                  <a:lnTo>
                    <a:pt x="77" y="132"/>
                  </a:lnTo>
                  <a:lnTo>
                    <a:pt x="77" y="128"/>
                  </a:lnTo>
                  <a:lnTo>
                    <a:pt x="78" y="125"/>
                  </a:lnTo>
                  <a:lnTo>
                    <a:pt x="78" y="118"/>
                  </a:lnTo>
                  <a:lnTo>
                    <a:pt x="78" y="114"/>
                  </a:lnTo>
                  <a:lnTo>
                    <a:pt x="78" y="109"/>
                  </a:lnTo>
                  <a:lnTo>
                    <a:pt x="78" y="105"/>
                  </a:lnTo>
                  <a:lnTo>
                    <a:pt x="77" y="100"/>
                  </a:lnTo>
                  <a:lnTo>
                    <a:pt x="77" y="94"/>
                  </a:lnTo>
                  <a:lnTo>
                    <a:pt x="77" y="92"/>
                  </a:lnTo>
                  <a:lnTo>
                    <a:pt x="77" y="88"/>
                  </a:lnTo>
                  <a:lnTo>
                    <a:pt x="75" y="83"/>
                  </a:lnTo>
                  <a:lnTo>
                    <a:pt x="74" y="79"/>
                  </a:lnTo>
                  <a:lnTo>
                    <a:pt x="74" y="76"/>
                  </a:lnTo>
                  <a:lnTo>
                    <a:pt x="72" y="72"/>
                  </a:lnTo>
                  <a:lnTo>
                    <a:pt x="71" y="68"/>
                  </a:lnTo>
                  <a:lnTo>
                    <a:pt x="69" y="64"/>
                  </a:lnTo>
                  <a:lnTo>
                    <a:pt x="66" y="62"/>
                  </a:lnTo>
                  <a:lnTo>
                    <a:pt x="65" y="58"/>
                  </a:lnTo>
                  <a:lnTo>
                    <a:pt x="60" y="51"/>
                  </a:lnTo>
                  <a:lnTo>
                    <a:pt x="56" y="45"/>
                  </a:lnTo>
                  <a:lnTo>
                    <a:pt x="50" y="38"/>
                  </a:lnTo>
                  <a:lnTo>
                    <a:pt x="46" y="33"/>
                  </a:lnTo>
                  <a:lnTo>
                    <a:pt x="40" y="26"/>
                  </a:lnTo>
                  <a:lnTo>
                    <a:pt x="36" y="22"/>
                  </a:lnTo>
                  <a:lnTo>
                    <a:pt x="30" y="17"/>
                  </a:lnTo>
                  <a:lnTo>
                    <a:pt x="25" y="13"/>
                  </a:lnTo>
                  <a:lnTo>
                    <a:pt x="21" y="9"/>
                  </a:lnTo>
                  <a:lnTo>
                    <a:pt x="18" y="5"/>
                  </a:lnTo>
                  <a:lnTo>
                    <a:pt x="12" y="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7" name="Freeform 20"/>
            <p:cNvSpPr>
              <a:spLocks/>
            </p:cNvSpPr>
            <p:nvPr/>
          </p:nvSpPr>
          <p:spPr bwMode="auto">
            <a:xfrm>
              <a:off x="461" y="2008"/>
              <a:ext cx="48" cy="70"/>
            </a:xfrm>
            <a:custGeom>
              <a:avLst/>
              <a:gdLst>
                <a:gd name="T0" fmla="*/ 6 w 95"/>
                <a:gd name="T1" fmla="*/ 0 h 141"/>
                <a:gd name="T2" fmla="*/ 4 w 95"/>
                <a:gd name="T3" fmla="*/ 4 h 141"/>
                <a:gd name="T4" fmla="*/ 3 w 95"/>
                <a:gd name="T5" fmla="*/ 12 h 141"/>
                <a:gd name="T6" fmla="*/ 1 w 95"/>
                <a:gd name="T7" fmla="*/ 21 h 141"/>
                <a:gd name="T8" fmla="*/ 1 w 95"/>
                <a:gd name="T9" fmla="*/ 33 h 141"/>
                <a:gd name="T10" fmla="*/ 0 w 95"/>
                <a:gd name="T11" fmla="*/ 45 h 141"/>
                <a:gd name="T12" fmla="*/ 1 w 95"/>
                <a:gd name="T13" fmla="*/ 56 h 141"/>
                <a:gd name="T14" fmla="*/ 6 w 95"/>
                <a:gd name="T15" fmla="*/ 67 h 141"/>
                <a:gd name="T16" fmla="*/ 12 w 95"/>
                <a:gd name="T17" fmla="*/ 76 h 141"/>
                <a:gd name="T18" fmla="*/ 19 w 95"/>
                <a:gd name="T19" fmla="*/ 86 h 141"/>
                <a:gd name="T20" fmla="*/ 29 w 95"/>
                <a:gd name="T21" fmla="*/ 98 h 141"/>
                <a:gd name="T22" fmla="*/ 41 w 95"/>
                <a:gd name="T23" fmla="*/ 110 h 141"/>
                <a:gd name="T24" fmla="*/ 51 w 95"/>
                <a:gd name="T25" fmla="*/ 121 h 141"/>
                <a:gd name="T26" fmla="*/ 60 w 95"/>
                <a:gd name="T27" fmla="*/ 130 h 141"/>
                <a:gd name="T28" fmla="*/ 70 w 95"/>
                <a:gd name="T29" fmla="*/ 139 h 141"/>
                <a:gd name="T30" fmla="*/ 73 w 95"/>
                <a:gd name="T31" fmla="*/ 140 h 141"/>
                <a:gd name="T32" fmla="*/ 76 w 95"/>
                <a:gd name="T33" fmla="*/ 136 h 141"/>
                <a:gd name="T34" fmla="*/ 80 w 95"/>
                <a:gd name="T35" fmla="*/ 128 h 141"/>
                <a:gd name="T36" fmla="*/ 85 w 95"/>
                <a:gd name="T37" fmla="*/ 118 h 141"/>
                <a:gd name="T38" fmla="*/ 89 w 95"/>
                <a:gd name="T39" fmla="*/ 105 h 141"/>
                <a:gd name="T40" fmla="*/ 93 w 95"/>
                <a:gd name="T41" fmla="*/ 92 h 141"/>
                <a:gd name="T42" fmla="*/ 93 w 95"/>
                <a:gd name="T43" fmla="*/ 81 h 141"/>
                <a:gd name="T44" fmla="*/ 93 w 95"/>
                <a:gd name="T45" fmla="*/ 73 h 141"/>
                <a:gd name="T46" fmla="*/ 92 w 95"/>
                <a:gd name="T47" fmla="*/ 64 h 141"/>
                <a:gd name="T48" fmla="*/ 86 w 95"/>
                <a:gd name="T49" fmla="*/ 51 h 141"/>
                <a:gd name="T50" fmla="*/ 74 w 95"/>
                <a:gd name="T51" fmla="*/ 39 h 141"/>
                <a:gd name="T52" fmla="*/ 61 w 95"/>
                <a:gd name="T53" fmla="*/ 28 h 141"/>
                <a:gd name="T54" fmla="*/ 48 w 95"/>
                <a:gd name="T55" fmla="*/ 20 h 141"/>
                <a:gd name="T56" fmla="*/ 33 w 95"/>
                <a:gd name="T57" fmla="*/ 12 h 141"/>
                <a:gd name="T58" fmla="*/ 20 w 95"/>
                <a:gd name="T59" fmla="*/ 7 h 141"/>
                <a:gd name="T60" fmla="*/ 12 w 95"/>
                <a:gd name="T61" fmla="*/ 1 h 141"/>
                <a:gd name="T62" fmla="*/ 6 w 95"/>
                <a:gd name="T63" fmla="*/ 0 h 14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95"/>
                <a:gd name="T97" fmla="*/ 0 h 141"/>
                <a:gd name="T98" fmla="*/ 95 w 95"/>
                <a:gd name="T99" fmla="*/ 141 h 14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95" h="141">
                  <a:moveTo>
                    <a:pt x="6" y="0"/>
                  </a:moveTo>
                  <a:lnTo>
                    <a:pt x="6" y="0"/>
                  </a:lnTo>
                  <a:lnTo>
                    <a:pt x="4" y="1"/>
                  </a:lnTo>
                  <a:lnTo>
                    <a:pt x="4" y="4"/>
                  </a:lnTo>
                  <a:lnTo>
                    <a:pt x="4" y="8"/>
                  </a:lnTo>
                  <a:lnTo>
                    <a:pt x="3" y="12"/>
                  </a:lnTo>
                  <a:lnTo>
                    <a:pt x="3" y="17"/>
                  </a:lnTo>
                  <a:lnTo>
                    <a:pt x="1" y="21"/>
                  </a:lnTo>
                  <a:lnTo>
                    <a:pt x="1" y="28"/>
                  </a:lnTo>
                  <a:lnTo>
                    <a:pt x="1" y="33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1" y="51"/>
                  </a:lnTo>
                  <a:lnTo>
                    <a:pt x="1" y="56"/>
                  </a:lnTo>
                  <a:lnTo>
                    <a:pt x="4" y="62"/>
                  </a:lnTo>
                  <a:lnTo>
                    <a:pt x="6" y="67"/>
                  </a:lnTo>
                  <a:lnTo>
                    <a:pt x="9" y="73"/>
                  </a:lnTo>
                  <a:lnTo>
                    <a:pt x="12" y="76"/>
                  </a:lnTo>
                  <a:lnTo>
                    <a:pt x="14" y="81"/>
                  </a:lnTo>
                  <a:lnTo>
                    <a:pt x="19" y="86"/>
                  </a:lnTo>
                  <a:lnTo>
                    <a:pt x="25" y="93"/>
                  </a:lnTo>
                  <a:lnTo>
                    <a:pt x="29" y="98"/>
                  </a:lnTo>
                  <a:lnTo>
                    <a:pt x="35" y="103"/>
                  </a:lnTo>
                  <a:lnTo>
                    <a:pt x="41" y="110"/>
                  </a:lnTo>
                  <a:lnTo>
                    <a:pt x="47" y="115"/>
                  </a:lnTo>
                  <a:lnTo>
                    <a:pt x="51" y="121"/>
                  </a:lnTo>
                  <a:lnTo>
                    <a:pt x="55" y="126"/>
                  </a:lnTo>
                  <a:lnTo>
                    <a:pt x="60" y="130"/>
                  </a:lnTo>
                  <a:lnTo>
                    <a:pt x="64" y="134"/>
                  </a:lnTo>
                  <a:lnTo>
                    <a:pt x="70" y="139"/>
                  </a:lnTo>
                  <a:lnTo>
                    <a:pt x="73" y="141"/>
                  </a:lnTo>
                  <a:lnTo>
                    <a:pt x="73" y="140"/>
                  </a:lnTo>
                  <a:lnTo>
                    <a:pt x="74" y="139"/>
                  </a:lnTo>
                  <a:lnTo>
                    <a:pt x="76" y="136"/>
                  </a:lnTo>
                  <a:lnTo>
                    <a:pt x="79" y="134"/>
                  </a:lnTo>
                  <a:lnTo>
                    <a:pt x="80" y="128"/>
                  </a:lnTo>
                  <a:lnTo>
                    <a:pt x="83" y="123"/>
                  </a:lnTo>
                  <a:lnTo>
                    <a:pt x="85" y="118"/>
                  </a:lnTo>
                  <a:lnTo>
                    <a:pt x="88" y="113"/>
                  </a:lnTo>
                  <a:lnTo>
                    <a:pt x="89" y="105"/>
                  </a:lnTo>
                  <a:lnTo>
                    <a:pt x="92" y="98"/>
                  </a:lnTo>
                  <a:lnTo>
                    <a:pt x="93" y="92"/>
                  </a:lnTo>
                  <a:lnTo>
                    <a:pt x="95" y="85"/>
                  </a:lnTo>
                  <a:lnTo>
                    <a:pt x="93" y="81"/>
                  </a:lnTo>
                  <a:lnTo>
                    <a:pt x="93" y="77"/>
                  </a:lnTo>
                  <a:lnTo>
                    <a:pt x="93" y="73"/>
                  </a:lnTo>
                  <a:lnTo>
                    <a:pt x="93" y="71"/>
                  </a:lnTo>
                  <a:lnTo>
                    <a:pt x="92" y="64"/>
                  </a:lnTo>
                  <a:lnTo>
                    <a:pt x="91" y="58"/>
                  </a:lnTo>
                  <a:lnTo>
                    <a:pt x="86" y="51"/>
                  </a:lnTo>
                  <a:lnTo>
                    <a:pt x="80" y="45"/>
                  </a:lnTo>
                  <a:lnTo>
                    <a:pt x="74" y="39"/>
                  </a:lnTo>
                  <a:lnTo>
                    <a:pt x="69" y="34"/>
                  </a:lnTo>
                  <a:lnTo>
                    <a:pt x="61" y="28"/>
                  </a:lnTo>
                  <a:lnTo>
                    <a:pt x="55" y="24"/>
                  </a:lnTo>
                  <a:lnTo>
                    <a:pt x="48" y="20"/>
                  </a:lnTo>
                  <a:lnTo>
                    <a:pt x="41" y="16"/>
                  </a:lnTo>
                  <a:lnTo>
                    <a:pt x="33" y="12"/>
                  </a:lnTo>
                  <a:lnTo>
                    <a:pt x="28" y="8"/>
                  </a:lnTo>
                  <a:lnTo>
                    <a:pt x="20" y="7"/>
                  </a:lnTo>
                  <a:lnTo>
                    <a:pt x="16" y="4"/>
                  </a:lnTo>
                  <a:lnTo>
                    <a:pt x="12" y="1"/>
                  </a:lnTo>
                  <a:lnTo>
                    <a:pt x="9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8" name="Freeform 21"/>
            <p:cNvSpPr>
              <a:spLocks/>
            </p:cNvSpPr>
            <p:nvPr/>
          </p:nvSpPr>
          <p:spPr bwMode="auto">
            <a:xfrm>
              <a:off x="385" y="1936"/>
              <a:ext cx="82" cy="347"/>
            </a:xfrm>
            <a:custGeom>
              <a:avLst/>
              <a:gdLst>
                <a:gd name="T0" fmla="*/ 3 w 164"/>
                <a:gd name="T1" fmla="*/ 7 h 693"/>
                <a:gd name="T2" fmla="*/ 8 w 164"/>
                <a:gd name="T3" fmla="*/ 23 h 693"/>
                <a:gd name="T4" fmla="*/ 14 w 164"/>
                <a:gd name="T5" fmla="*/ 37 h 693"/>
                <a:gd name="T6" fmla="*/ 22 w 164"/>
                <a:gd name="T7" fmla="*/ 54 h 693"/>
                <a:gd name="T8" fmla="*/ 29 w 164"/>
                <a:gd name="T9" fmla="*/ 72 h 693"/>
                <a:gd name="T10" fmla="*/ 38 w 164"/>
                <a:gd name="T11" fmla="*/ 95 h 693"/>
                <a:gd name="T12" fmla="*/ 47 w 164"/>
                <a:gd name="T13" fmla="*/ 117 h 693"/>
                <a:gd name="T14" fmla="*/ 55 w 164"/>
                <a:gd name="T15" fmla="*/ 140 h 693"/>
                <a:gd name="T16" fmla="*/ 64 w 164"/>
                <a:gd name="T17" fmla="*/ 165 h 693"/>
                <a:gd name="T18" fmla="*/ 73 w 164"/>
                <a:gd name="T19" fmla="*/ 191 h 693"/>
                <a:gd name="T20" fmla="*/ 82 w 164"/>
                <a:gd name="T21" fmla="*/ 216 h 693"/>
                <a:gd name="T22" fmla="*/ 89 w 164"/>
                <a:gd name="T23" fmla="*/ 243 h 693"/>
                <a:gd name="T24" fmla="*/ 95 w 164"/>
                <a:gd name="T25" fmla="*/ 267 h 693"/>
                <a:gd name="T26" fmla="*/ 101 w 164"/>
                <a:gd name="T27" fmla="*/ 292 h 693"/>
                <a:gd name="T28" fmla="*/ 105 w 164"/>
                <a:gd name="T29" fmla="*/ 316 h 693"/>
                <a:gd name="T30" fmla="*/ 109 w 164"/>
                <a:gd name="T31" fmla="*/ 342 h 693"/>
                <a:gd name="T32" fmla="*/ 112 w 164"/>
                <a:gd name="T33" fmla="*/ 370 h 693"/>
                <a:gd name="T34" fmla="*/ 115 w 164"/>
                <a:gd name="T35" fmla="*/ 401 h 693"/>
                <a:gd name="T36" fmla="*/ 117 w 164"/>
                <a:gd name="T37" fmla="*/ 432 h 693"/>
                <a:gd name="T38" fmla="*/ 118 w 164"/>
                <a:gd name="T39" fmla="*/ 464 h 693"/>
                <a:gd name="T40" fmla="*/ 121 w 164"/>
                <a:gd name="T41" fmla="*/ 495 h 693"/>
                <a:gd name="T42" fmla="*/ 123 w 164"/>
                <a:gd name="T43" fmla="*/ 528 h 693"/>
                <a:gd name="T44" fmla="*/ 123 w 164"/>
                <a:gd name="T45" fmla="*/ 558 h 693"/>
                <a:gd name="T46" fmla="*/ 123 w 164"/>
                <a:gd name="T47" fmla="*/ 587 h 693"/>
                <a:gd name="T48" fmla="*/ 124 w 164"/>
                <a:gd name="T49" fmla="*/ 613 h 693"/>
                <a:gd name="T50" fmla="*/ 124 w 164"/>
                <a:gd name="T51" fmla="*/ 637 h 693"/>
                <a:gd name="T52" fmla="*/ 124 w 164"/>
                <a:gd name="T53" fmla="*/ 656 h 693"/>
                <a:gd name="T54" fmla="*/ 124 w 164"/>
                <a:gd name="T55" fmla="*/ 672 h 693"/>
                <a:gd name="T56" fmla="*/ 124 w 164"/>
                <a:gd name="T57" fmla="*/ 687 h 693"/>
                <a:gd name="T58" fmla="*/ 161 w 164"/>
                <a:gd name="T59" fmla="*/ 692 h 693"/>
                <a:gd name="T60" fmla="*/ 161 w 164"/>
                <a:gd name="T61" fmla="*/ 677 h 693"/>
                <a:gd name="T62" fmla="*/ 161 w 164"/>
                <a:gd name="T63" fmla="*/ 663 h 693"/>
                <a:gd name="T64" fmla="*/ 162 w 164"/>
                <a:gd name="T65" fmla="*/ 643 h 693"/>
                <a:gd name="T66" fmla="*/ 162 w 164"/>
                <a:gd name="T67" fmla="*/ 621 h 693"/>
                <a:gd name="T68" fmla="*/ 162 w 164"/>
                <a:gd name="T69" fmla="*/ 595 h 693"/>
                <a:gd name="T70" fmla="*/ 162 w 164"/>
                <a:gd name="T71" fmla="*/ 566 h 693"/>
                <a:gd name="T72" fmla="*/ 162 w 164"/>
                <a:gd name="T73" fmla="*/ 536 h 693"/>
                <a:gd name="T74" fmla="*/ 161 w 164"/>
                <a:gd name="T75" fmla="*/ 503 h 693"/>
                <a:gd name="T76" fmla="*/ 161 w 164"/>
                <a:gd name="T77" fmla="*/ 469 h 693"/>
                <a:gd name="T78" fmla="*/ 158 w 164"/>
                <a:gd name="T79" fmla="*/ 436 h 693"/>
                <a:gd name="T80" fmla="*/ 155 w 164"/>
                <a:gd name="T81" fmla="*/ 402 h 693"/>
                <a:gd name="T82" fmla="*/ 150 w 164"/>
                <a:gd name="T83" fmla="*/ 368 h 693"/>
                <a:gd name="T84" fmla="*/ 147 w 164"/>
                <a:gd name="T85" fmla="*/ 336 h 693"/>
                <a:gd name="T86" fmla="*/ 142 w 164"/>
                <a:gd name="T87" fmla="*/ 305 h 693"/>
                <a:gd name="T88" fmla="*/ 136 w 164"/>
                <a:gd name="T89" fmla="*/ 277 h 693"/>
                <a:gd name="T90" fmla="*/ 127 w 164"/>
                <a:gd name="T91" fmla="*/ 248 h 693"/>
                <a:gd name="T92" fmla="*/ 118 w 164"/>
                <a:gd name="T93" fmla="*/ 220 h 693"/>
                <a:gd name="T94" fmla="*/ 109 w 164"/>
                <a:gd name="T95" fmla="*/ 194 h 693"/>
                <a:gd name="T96" fmla="*/ 102 w 164"/>
                <a:gd name="T97" fmla="*/ 169 h 693"/>
                <a:gd name="T98" fmla="*/ 93 w 164"/>
                <a:gd name="T99" fmla="*/ 146 h 693"/>
                <a:gd name="T100" fmla="*/ 85 w 164"/>
                <a:gd name="T101" fmla="*/ 125 h 693"/>
                <a:gd name="T102" fmla="*/ 76 w 164"/>
                <a:gd name="T103" fmla="*/ 104 h 693"/>
                <a:gd name="T104" fmla="*/ 67 w 164"/>
                <a:gd name="T105" fmla="*/ 85 h 693"/>
                <a:gd name="T106" fmla="*/ 58 w 164"/>
                <a:gd name="T107" fmla="*/ 68 h 693"/>
                <a:gd name="T108" fmla="*/ 51 w 164"/>
                <a:gd name="T109" fmla="*/ 54 h 693"/>
                <a:gd name="T110" fmla="*/ 44 w 164"/>
                <a:gd name="T111" fmla="*/ 38 h 693"/>
                <a:gd name="T112" fmla="*/ 35 w 164"/>
                <a:gd name="T113" fmla="*/ 21 h 693"/>
                <a:gd name="T114" fmla="*/ 0 w 164"/>
                <a:gd name="T115" fmla="*/ 0 h 69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64"/>
                <a:gd name="T175" fmla="*/ 0 h 693"/>
                <a:gd name="T176" fmla="*/ 164 w 164"/>
                <a:gd name="T177" fmla="*/ 693 h 693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64" h="693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3" y="7"/>
                  </a:lnTo>
                  <a:lnTo>
                    <a:pt x="4" y="12"/>
                  </a:lnTo>
                  <a:lnTo>
                    <a:pt x="6" y="17"/>
                  </a:lnTo>
                  <a:lnTo>
                    <a:pt x="7" y="19"/>
                  </a:lnTo>
                  <a:lnTo>
                    <a:pt x="8" y="23"/>
                  </a:lnTo>
                  <a:lnTo>
                    <a:pt x="10" y="25"/>
                  </a:lnTo>
                  <a:lnTo>
                    <a:pt x="11" y="30"/>
                  </a:lnTo>
                  <a:lnTo>
                    <a:pt x="13" y="33"/>
                  </a:lnTo>
                  <a:lnTo>
                    <a:pt x="14" y="37"/>
                  </a:lnTo>
                  <a:lnTo>
                    <a:pt x="16" y="41"/>
                  </a:lnTo>
                  <a:lnTo>
                    <a:pt x="17" y="45"/>
                  </a:lnTo>
                  <a:lnTo>
                    <a:pt x="19" y="49"/>
                  </a:lnTo>
                  <a:lnTo>
                    <a:pt x="22" y="54"/>
                  </a:lnTo>
                  <a:lnTo>
                    <a:pt x="23" y="58"/>
                  </a:lnTo>
                  <a:lnTo>
                    <a:pt x="26" y="63"/>
                  </a:lnTo>
                  <a:lnTo>
                    <a:pt x="28" y="67"/>
                  </a:lnTo>
                  <a:lnTo>
                    <a:pt x="29" y="72"/>
                  </a:lnTo>
                  <a:lnTo>
                    <a:pt x="32" y="78"/>
                  </a:lnTo>
                  <a:lnTo>
                    <a:pt x="33" y="83"/>
                  </a:lnTo>
                  <a:lnTo>
                    <a:pt x="36" y="88"/>
                  </a:lnTo>
                  <a:lnTo>
                    <a:pt x="38" y="95"/>
                  </a:lnTo>
                  <a:lnTo>
                    <a:pt x="41" y="100"/>
                  </a:lnTo>
                  <a:lnTo>
                    <a:pt x="42" y="106"/>
                  </a:lnTo>
                  <a:lnTo>
                    <a:pt x="45" y="110"/>
                  </a:lnTo>
                  <a:lnTo>
                    <a:pt x="47" y="117"/>
                  </a:lnTo>
                  <a:lnTo>
                    <a:pt x="49" y="122"/>
                  </a:lnTo>
                  <a:lnTo>
                    <a:pt x="51" y="129"/>
                  </a:lnTo>
                  <a:lnTo>
                    <a:pt x="54" y="134"/>
                  </a:lnTo>
                  <a:lnTo>
                    <a:pt x="55" y="140"/>
                  </a:lnTo>
                  <a:lnTo>
                    <a:pt x="58" y="146"/>
                  </a:lnTo>
                  <a:lnTo>
                    <a:pt x="60" y="152"/>
                  </a:lnTo>
                  <a:lnTo>
                    <a:pt x="63" y="159"/>
                  </a:lnTo>
                  <a:lnTo>
                    <a:pt x="64" y="165"/>
                  </a:lnTo>
                  <a:lnTo>
                    <a:pt x="67" y="172"/>
                  </a:lnTo>
                  <a:lnTo>
                    <a:pt x="68" y="178"/>
                  </a:lnTo>
                  <a:lnTo>
                    <a:pt x="71" y="185"/>
                  </a:lnTo>
                  <a:lnTo>
                    <a:pt x="73" y="191"/>
                  </a:lnTo>
                  <a:lnTo>
                    <a:pt x="76" y="198"/>
                  </a:lnTo>
                  <a:lnTo>
                    <a:pt x="77" y="205"/>
                  </a:lnTo>
                  <a:lnTo>
                    <a:pt x="79" y="210"/>
                  </a:lnTo>
                  <a:lnTo>
                    <a:pt x="82" y="216"/>
                  </a:lnTo>
                  <a:lnTo>
                    <a:pt x="83" y="223"/>
                  </a:lnTo>
                  <a:lnTo>
                    <a:pt x="85" y="229"/>
                  </a:lnTo>
                  <a:lnTo>
                    <a:pt x="86" y="236"/>
                  </a:lnTo>
                  <a:lnTo>
                    <a:pt x="89" y="243"/>
                  </a:lnTo>
                  <a:lnTo>
                    <a:pt x="90" y="249"/>
                  </a:lnTo>
                  <a:lnTo>
                    <a:pt x="92" y="256"/>
                  </a:lnTo>
                  <a:lnTo>
                    <a:pt x="93" y="261"/>
                  </a:lnTo>
                  <a:lnTo>
                    <a:pt x="95" y="267"/>
                  </a:lnTo>
                  <a:lnTo>
                    <a:pt x="96" y="273"/>
                  </a:lnTo>
                  <a:lnTo>
                    <a:pt x="98" y="279"/>
                  </a:lnTo>
                  <a:lnTo>
                    <a:pt x="99" y="286"/>
                  </a:lnTo>
                  <a:lnTo>
                    <a:pt x="101" y="292"/>
                  </a:lnTo>
                  <a:lnTo>
                    <a:pt x="102" y="298"/>
                  </a:lnTo>
                  <a:lnTo>
                    <a:pt x="104" y="305"/>
                  </a:lnTo>
                  <a:lnTo>
                    <a:pt x="105" y="309"/>
                  </a:lnTo>
                  <a:lnTo>
                    <a:pt x="105" y="316"/>
                  </a:lnTo>
                  <a:lnTo>
                    <a:pt x="106" y="322"/>
                  </a:lnTo>
                  <a:lnTo>
                    <a:pt x="108" y="329"/>
                  </a:lnTo>
                  <a:lnTo>
                    <a:pt x="108" y="336"/>
                  </a:lnTo>
                  <a:lnTo>
                    <a:pt x="109" y="342"/>
                  </a:lnTo>
                  <a:lnTo>
                    <a:pt x="109" y="349"/>
                  </a:lnTo>
                  <a:lnTo>
                    <a:pt x="111" y="357"/>
                  </a:lnTo>
                  <a:lnTo>
                    <a:pt x="111" y="363"/>
                  </a:lnTo>
                  <a:lnTo>
                    <a:pt x="112" y="370"/>
                  </a:lnTo>
                  <a:lnTo>
                    <a:pt x="112" y="377"/>
                  </a:lnTo>
                  <a:lnTo>
                    <a:pt x="114" y="385"/>
                  </a:lnTo>
                  <a:lnTo>
                    <a:pt x="114" y="393"/>
                  </a:lnTo>
                  <a:lnTo>
                    <a:pt x="115" y="401"/>
                  </a:lnTo>
                  <a:lnTo>
                    <a:pt x="115" y="409"/>
                  </a:lnTo>
                  <a:lnTo>
                    <a:pt x="117" y="417"/>
                  </a:lnTo>
                  <a:lnTo>
                    <a:pt x="117" y="425"/>
                  </a:lnTo>
                  <a:lnTo>
                    <a:pt x="117" y="432"/>
                  </a:lnTo>
                  <a:lnTo>
                    <a:pt x="117" y="440"/>
                  </a:lnTo>
                  <a:lnTo>
                    <a:pt x="118" y="448"/>
                  </a:lnTo>
                  <a:lnTo>
                    <a:pt x="118" y="456"/>
                  </a:lnTo>
                  <a:lnTo>
                    <a:pt x="118" y="464"/>
                  </a:lnTo>
                  <a:lnTo>
                    <a:pt x="120" y="472"/>
                  </a:lnTo>
                  <a:lnTo>
                    <a:pt x="120" y="480"/>
                  </a:lnTo>
                  <a:lnTo>
                    <a:pt x="120" y="487"/>
                  </a:lnTo>
                  <a:lnTo>
                    <a:pt x="121" y="495"/>
                  </a:lnTo>
                  <a:lnTo>
                    <a:pt x="121" y="503"/>
                  </a:lnTo>
                  <a:lnTo>
                    <a:pt x="121" y="512"/>
                  </a:lnTo>
                  <a:lnTo>
                    <a:pt x="121" y="520"/>
                  </a:lnTo>
                  <a:lnTo>
                    <a:pt x="123" y="528"/>
                  </a:lnTo>
                  <a:lnTo>
                    <a:pt x="123" y="536"/>
                  </a:lnTo>
                  <a:lnTo>
                    <a:pt x="123" y="544"/>
                  </a:lnTo>
                  <a:lnTo>
                    <a:pt x="123" y="550"/>
                  </a:lnTo>
                  <a:lnTo>
                    <a:pt x="123" y="558"/>
                  </a:lnTo>
                  <a:lnTo>
                    <a:pt x="123" y="565"/>
                  </a:lnTo>
                  <a:lnTo>
                    <a:pt x="123" y="573"/>
                  </a:lnTo>
                  <a:lnTo>
                    <a:pt x="123" y="579"/>
                  </a:lnTo>
                  <a:lnTo>
                    <a:pt x="123" y="587"/>
                  </a:lnTo>
                  <a:lnTo>
                    <a:pt x="123" y="594"/>
                  </a:lnTo>
                  <a:lnTo>
                    <a:pt x="124" y="600"/>
                  </a:lnTo>
                  <a:lnTo>
                    <a:pt x="124" y="607"/>
                  </a:lnTo>
                  <a:lnTo>
                    <a:pt x="124" y="613"/>
                  </a:lnTo>
                  <a:lnTo>
                    <a:pt x="124" y="618"/>
                  </a:lnTo>
                  <a:lnTo>
                    <a:pt x="124" y="625"/>
                  </a:lnTo>
                  <a:lnTo>
                    <a:pt x="124" y="630"/>
                  </a:lnTo>
                  <a:lnTo>
                    <a:pt x="124" y="637"/>
                  </a:lnTo>
                  <a:lnTo>
                    <a:pt x="124" y="642"/>
                  </a:lnTo>
                  <a:lnTo>
                    <a:pt x="124" y="647"/>
                  </a:lnTo>
                  <a:lnTo>
                    <a:pt x="124" y="651"/>
                  </a:lnTo>
                  <a:lnTo>
                    <a:pt x="124" y="656"/>
                  </a:lnTo>
                  <a:lnTo>
                    <a:pt x="124" y="660"/>
                  </a:lnTo>
                  <a:lnTo>
                    <a:pt x="124" y="664"/>
                  </a:lnTo>
                  <a:lnTo>
                    <a:pt x="124" y="668"/>
                  </a:lnTo>
                  <a:lnTo>
                    <a:pt x="124" y="672"/>
                  </a:lnTo>
                  <a:lnTo>
                    <a:pt x="124" y="675"/>
                  </a:lnTo>
                  <a:lnTo>
                    <a:pt x="124" y="679"/>
                  </a:lnTo>
                  <a:lnTo>
                    <a:pt x="124" y="683"/>
                  </a:lnTo>
                  <a:lnTo>
                    <a:pt x="124" y="687"/>
                  </a:lnTo>
                  <a:lnTo>
                    <a:pt x="124" y="689"/>
                  </a:lnTo>
                  <a:lnTo>
                    <a:pt x="126" y="691"/>
                  </a:lnTo>
                  <a:lnTo>
                    <a:pt x="161" y="693"/>
                  </a:lnTo>
                  <a:lnTo>
                    <a:pt x="161" y="692"/>
                  </a:lnTo>
                  <a:lnTo>
                    <a:pt x="161" y="689"/>
                  </a:lnTo>
                  <a:lnTo>
                    <a:pt x="161" y="685"/>
                  </a:lnTo>
                  <a:lnTo>
                    <a:pt x="161" y="681"/>
                  </a:lnTo>
                  <a:lnTo>
                    <a:pt x="161" y="677"/>
                  </a:lnTo>
                  <a:lnTo>
                    <a:pt x="161" y="675"/>
                  </a:lnTo>
                  <a:lnTo>
                    <a:pt x="161" y="671"/>
                  </a:lnTo>
                  <a:lnTo>
                    <a:pt x="161" y="667"/>
                  </a:lnTo>
                  <a:lnTo>
                    <a:pt x="161" y="663"/>
                  </a:lnTo>
                  <a:lnTo>
                    <a:pt x="161" y="659"/>
                  </a:lnTo>
                  <a:lnTo>
                    <a:pt x="161" y="654"/>
                  </a:lnTo>
                  <a:lnTo>
                    <a:pt x="162" y="650"/>
                  </a:lnTo>
                  <a:lnTo>
                    <a:pt x="162" y="643"/>
                  </a:lnTo>
                  <a:lnTo>
                    <a:pt x="162" y="638"/>
                  </a:lnTo>
                  <a:lnTo>
                    <a:pt x="162" y="633"/>
                  </a:lnTo>
                  <a:lnTo>
                    <a:pt x="162" y="628"/>
                  </a:lnTo>
                  <a:lnTo>
                    <a:pt x="162" y="621"/>
                  </a:lnTo>
                  <a:lnTo>
                    <a:pt x="162" y="615"/>
                  </a:lnTo>
                  <a:lnTo>
                    <a:pt x="162" y="608"/>
                  </a:lnTo>
                  <a:lnTo>
                    <a:pt x="162" y="603"/>
                  </a:lnTo>
                  <a:lnTo>
                    <a:pt x="162" y="595"/>
                  </a:lnTo>
                  <a:lnTo>
                    <a:pt x="162" y="588"/>
                  </a:lnTo>
                  <a:lnTo>
                    <a:pt x="162" y="580"/>
                  </a:lnTo>
                  <a:lnTo>
                    <a:pt x="162" y="574"/>
                  </a:lnTo>
                  <a:lnTo>
                    <a:pt x="162" y="566"/>
                  </a:lnTo>
                  <a:lnTo>
                    <a:pt x="162" y="560"/>
                  </a:lnTo>
                  <a:lnTo>
                    <a:pt x="162" y="552"/>
                  </a:lnTo>
                  <a:lnTo>
                    <a:pt x="164" y="545"/>
                  </a:lnTo>
                  <a:lnTo>
                    <a:pt x="162" y="536"/>
                  </a:lnTo>
                  <a:lnTo>
                    <a:pt x="162" y="528"/>
                  </a:lnTo>
                  <a:lnTo>
                    <a:pt x="162" y="520"/>
                  </a:lnTo>
                  <a:lnTo>
                    <a:pt x="162" y="512"/>
                  </a:lnTo>
                  <a:lnTo>
                    <a:pt x="161" y="503"/>
                  </a:lnTo>
                  <a:lnTo>
                    <a:pt x="161" y="495"/>
                  </a:lnTo>
                  <a:lnTo>
                    <a:pt x="161" y="486"/>
                  </a:lnTo>
                  <a:lnTo>
                    <a:pt x="161" y="478"/>
                  </a:lnTo>
                  <a:lnTo>
                    <a:pt x="161" y="469"/>
                  </a:lnTo>
                  <a:lnTo>
                    <a:pt x="159" y="461"/>
                  </a:lnTo>
                  <a:lnTo>
                    <a:pt x="159" y="452"/>
                  </a:lnTo>
                  <a:lnTo>
                    <a:pt x="159" y="444"/>
                  </a:lnTo>
                  <a:lnTo>
                    <a:pt x="158" y="436"/>
                  </a:lnTo>
                  <a:lnTo>
                    <a:pt x="158" y="427"/>
                  </a:lnTo>
                  <a:lnTo>
                    <a:pt x="156" y="419"/>
                  </a:lnTo>
                  <a:lnTo>
                    <a:pt x="156" y="412"/>
                  </a:lnTo>
                  <a:lnTo>
                    <a:pt x="155" y="402"/>
                  </a:lnTo>
                  <a:lnTo>
                    <a:pt x="155" y="393"/>
                  </a:lnTo>
                  <a:lnTo>
                    <a:pt x="153" y="385"/>
                  </a:lnTo>
                  <a:lnTo>
                    <a:pt x="152" y="377"/>
                  </a:lnTo>
                  <a:lnTo>
                    <a:pt x="150" y="368"/>
                  </a:lnTo>
                  <a:lnTo>
                    <a:pt x="150" y="360"/>
                  </a:lnTo>
                  <a:lnTo>
                    <a:pt x="149" y="353"/>
                  </a:lnTo>
                  <a:lnTo>
                    <a:pt x="149" y="345"/>
                  </a:lnTo>
                  <a:lnTo>
                    <a:pt x="147" y="336"/>
                  </a:lnTo>
                  <a:lnTo>
                    <a:pt x="146" y="328"/>
                  </a:lnTo>
                  <a:lnTo>
                    <a:pt x="145" y="320"/>
                  </a:lnTo>
                  <a:lnTo>
                    <a:pt x="143" y="313"/>
                  </a:lnTo>
                  <a:lnTo>
                    <a:pt x="142" y="305"/>
                  </a:lnTo>
                  <a:lnTo>
                    <a:pt x="140" y="298"/>
                  </a:lnTo>
                  <a:lnTo>
                    <a:pt x="139" y="290"/>
                  </a:lnTo>
                  <a:lnTo>
                    <a:pt x="137" y="283"/>
                  </a:lnTo>
                  <a:lnTo>
                    <a:pt x="136" y="277"/>
                  </a:lnTo>
                  <a:lnTo>
                    <a:pt x="133" y="269"/>
                  </a:lnTo>
                  <a:lnTo>
                    <a:pt x="131" y="261"/>
                  </a:lnTo>
                  <a:lnTo>
                    <a:pt x="128" y="254"/>
                  </a:lnTo>
                  <a:lnTo>
                    <a:pt x="127" y="248"/>
                  </a:lnTo>
                  <a:lnTo>
                    <a:pt x="124" y="241"/>
                  </a:lnTo>
                  <a:lnTo>
                    <a:pt x="123" y="235"/>
                  </a:lnTo>
                  <a:lnTo>
                    <a:pt x="121" y="228"/>
                  </a:lnTo>
                  <a:lnTo>
                    <a:pt x="118" y="220"/>
                  </a:lnTo>
                  <a:lnTo>
                    <a:pt x="117" y="214"/>
                  </a:lnTo>
                  <a:lnTo>
                    <a:pt x="114" y="207"/>
                  </a:lnTo>
                  <a:lnTo>
                    <a:pt x="112" y="201"/>
                  </a:lnTo>
                  <a:lnTo>
                    <a:pt x="109" y="194"/>
                  </a:lnTo>
                  <a:lnTo>
                    <a:pt x="108" y="188"/>
                  </a:lnTo>
                  <a:lnTo>
                    <a:pt x="105" y="182"/>
                  </a:lnTo>
                  <a:lnTo>
                    <a:pt x="104" y="176"/>
                  </a:lnTo>
                  <a:lnTo>
                    <a:pt x="102" y="169"/>
                  </a:lnTo>
                  <a:lnTo>
                    <a:pt x="99" y="164"/>
                  </a:lnTo>
                  <a:lnTo>
                    <a:pt x="98" y="157"/>
                  </a:lnTo>
                  <a:lnTo>
                    <a:pt x="95" y="152"/>
                  </a:lnTo>
                  <a:lnTo>
                    <a:pt x="93" y="146"/>
                  </a:lnTo>
                  <a:lnTo>
                    <a:pt x="90" y="140"/>
                  </a:lnTo>
                  <a:lnTo>
                    <a:pt x="89" y="135"/>
                  </a:lnTo>
                  <a:lnTo>
                    <a:pt x="86" y="130"/>
                  </a:lnTo>
                  <a:lnTo>
                    <a:pt x="85" y="125"/>
                  </a:lnTo>
                  <a:lnTo>
                    <a:pt x="82" y="119"/>
                  </a:lnTo>
                  <a:lnTo>
                    <a:pt x="80" y="114"/>
                  </a:lnTo>
                  <a:lnTo>
                    <a:pt x="77" y="109"/>
                  </a:lnTo>
                  <a:lnTo>
                    <a:pt x="76" y="104"/>
                  </a:lnTo>
                  <a:lnTo>
                    <a:pt x="73" y="100"/>
                  </a:lnTo>
                  <a:lnTo>
                    <a:pt x="71" y="95"/>
                  </a:lnTo>
                  <a:lnTo>
                    <a:pt x="70" y="91"/>
                  </a:lnTo>
                  <a:lnTo>
                    <a:pt x="67" y="85"/>
                  </a:lnTo>
                  <a:lnTo>
                    <a:pt x="66" y="80"/>
                  </a:lnTo>
                  <a:lnTo>
                    <a:pt x="63" y="78"/>
                  </a:lnTo>
                  <a:lnTo>
                    <a:pt x="61" y="72"/>
                  </a:lnTo>
                  <a:lnTo>
                    <a:pt x="58" y="68"/>
                  </a:lnTo>
                  <a:lnTo>
                    <a:pt x="57" y="64"/>
                  </a:lnTo>
                  <a:lnTo>
                    <a:pt x="55" y="61"/>
                  </a:lnTo>
                  <a:lnTo>
                    <a:pt x="54" y="58"/>
                  </a:lnTo>
                  <a:lnTo>
                    <a:pt x="51" y="54"/>
                  </a:lnTo>
                  <a:lnTo>
                    <a:pt x="49" y="50"/>
                  </a:lnTo>
                  <a:lnTo>
                    <a:pt x="48" y="47"/>
                  </a:lnTo>
                  <a:lnTo>
                    <a:pt x="47" y="43"/>
                  </a:lnTo>
                  <a:lnTo>
                    <a:pt x="44" y="38"/>
                  </a:lnTo>
                  <a:lnTo>
                    <a:pt x="42" y="34"/>
                  </a:lnTo>
                  <a:lnTo>
                    <a:pt x="39" y="29"/>
                  </a:lnTo>
                  <a:lnTo>
                    <a:pt x="36" y="25"/>
                  </a:lnTo>
                  <a:lnTo>
                    <a:pt x="35" y="21"/>
                  </a:lnTo>
                  <a:lnTo>
                    <a:pt x="33" y="19"/>
                  </a:lnTo>
                  <a:lnTo>
                    <a:pt x="30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9" name="Freeform 22"/>
            <p:cNvSpPr>
              <a:spLocks/>
            </p:cNvSpPr>
            <p:nvPr/>
          </p:nvSpPr>
          <p:spPr bwMode="auto">
            <a:xfrm>
              <a:off x="387" y="1860"/>
              <a:ext cx="802" cy="435"/>
            </a:xfrm>
            <a:custGeom>
              <a:avLst/>
              <a:gdLst>
                <a:gd name="T0" fmla="*/ 221 w 1604"/>
                <a:gd name="T1" fmla="*/ 847 h 871"/>
                <a:gd name="T2" fmla="*/ 446 w 1604"/>
                <a:gd name="T3" fmla="*/ 854 h 871"/>
                <a:gd name="T4" fmla="*/ 737 w 1604"/>
                <a:gd name="T5" fmla="*/ 863 h 871"/>
                <a:gd name="T6" fmla="*/ 1029 w 1604"/>
                <a:gd name="T7" fmla="*/ 871 h 871"/>
                <a:gd name="T8" fmla="*/ 1296 w 1604"/>
                <a:gd name="T9" fmla="*/ 866 h 871"/>
                <a:gd name="T10" fmla="*/ 1496 w 1604"/>
                <a:gd name="T11" fmla="*/ 851 h 871"/>
                <a:gd name="T12" fmla="*/ 1591 w 1604"/>
                <a:gd name="T13" fmla="*/ 829 h 871"/>
                <a:gd name="T14" fmla="*/ 1582 w 1604"/>
                <a:gd name="T15" fmla="*/ 697 h 871"/>
                <a:gd name="T16" fmla="*/ 1558 w 1604"/>
                <a:gd name="T17" fmla="*/ 496 h 871"/>
                <a:gd name="T18" fmla="*/ 1536 w 1604"/>
                <a:gd name="T19" fmla="*/ 351 h 871"/>
                <a:gd name="T20" fmla="*/ 1546 w 1604"/>
                <a:gd name="T21" fmla="*/ 291 h 871"/>
                <a:gd name="T22" fmla="*/ 1574 w 1604"/>
                <a:gd name="T23" fmla="*/ 183 h 871"/>
                <a:gd name="T24" fmla="*/ 1599 w 1604"/>
                <a:gd name="T25" fmla="*/ 81 h 871"/>
                <a:gd name="T26" fmla="*/ 1566 w 1604"/>
                <a:gd name="T27" fmla="*/ 55 h 871"/>
                <a:gd name="T28" fmla="*/ 1479 w 1604"/>
                <a:gd name="T29" fmla="*/ 97 h 871"/>
                <a:gd name="T30" fmla="*/ 1389 w 1604"/>
                <a:gd name="T31" fmla="*/ 144 h 871"/>
                <a:gd name="T32" fmla="*/ 1313 w 1604"/>
                <a:gd name="T33" fmla="*/ 105 h 871"/>
                <a:gd name="T34" fmla="*/ 1211 w 1604"/>
                <a:gd name="T35" fmla="*/ 45 h 871"/>
                <a:gd name="T36" fmla="*/ 1127 w 1604"/>
                <a:gd name="T37" fmla="*/ 1 h 871"/>
                <a:gd name="T38" fmla="*/ 1038 w 1604"/>
                <a:gd name="T39" fmla="*/ 62 h 871"/>
                <a:gd name="T40" fmla="*/ 952 w 1604"/>
                <a:gd name="T41" fmla="*/ 141 h 871"/>
                <a:gd name="T42" fmla="*/ 885 w 1604"/>
                <a:gd name="T43" fmla="*/ 183 h 871"/>
                <a:gd name="T44" fmla="*/ 790 w 1604"/>
                <a:gd name="T45" fmla="*/ 131 h 871"/>
                <a:gd name="T46" fmla="*/ 667 w 1604"/>
                <a:gd name="T47" fmla="*/ 68 h 871"/>
                <a:gd name="T48" fmla="*/ 577 w 1604"/>
                <a:gd name="T49" fmla="*/ 38 h 871"/>
                <a:gd name="T50" fmla="*/ 484 w 1604"/>
                <a:gd name="T51" fmla="*/ 106 h 871"/>
                <a:gd name="T52" fmla="*/ 373 w 1604"/>
                <a:gd name="T53" fmla="*/ 198 h 871"/>
                <a:gd name="T54" fmla="*/ 301 w 1604"/>
                <a:gd name="T55" fmla="*/ 253 h 871"/>
                <a:gd name="T56" fmla="*/ 213 w 1604"/>
                <a:gd name="T57" fmla="*/ 211 h 871"/>
                <a:gd name="T58" fmla="*/ 121 w 1604"/>
                <a:gd name="T59" fmla="*/ 170 h 871"/>
                <a:gd name="T60" fmla="*/ 30 w 1604"/>
                <a:gd name="T61" fmla="*/ 147 h 871"/>
                <a:gd name="T62" fmla="*/ 29 w 1604"/>
                <a:gd name="T63" fmla="*/ 177 h 871"/>
                <a:gd name="T64" fmla="*/ 112 w 1604"/>
                <a:gd name="T65" fmla="*/ 204 h 871"/>
                <a:gd name="T66" fmla="*/ 223 w 1604"/>
                <a:gd name="T67" fmla="*/ 253 h 871"/>
                <a:gd name="T68" fmla="*/ 314 w 1604"/>
                <a:gd name="T69" fmla="*/ 286 h 871"/>
                <a:gd name="T70" fmla="*/ 398 w 1604"/>
                <a:gd name="T71" fmla="*/ 227 h 871"/>
                <a:gd name="T72" fmla="*/ 500 w 1604"/>
                <a:gd name="T73" fmla="*/ 141 h 871"/>
                <a:gd name="T74" fmla="*/ 588 w 1604"/>
                <a:gd name="T75" fmla="*/ 73 h 871"/>
                <a:gd name="T76" fmla="*/ 675 w 1604"/>
                <a:gd name="T77" fmla="*/ 110 h 871"/>
                <a:gd name="T78" fmla="*/ 797 w 1604"/>
                <a:gd name="T79" fmla="*/ 172 h 871"/>
                <a:gd name="T80" fmla="*/ 898 w 1604"/>
                <a:gd name="T81" fmla="*/ 217 h 871"/>
                <a:gd name="T82" fmla="*/ 978 w 1604"/>
                <a:gd name="T83" fmla="*/ 164 h 871"/>
                <a:gd name="T84" fmla="*/ 1060 w 1604"/>
                <a:gd name="T85" fmla="*/ 88 h 871"/>
                <a:gd name="T86" fmla="*/ 1145 w 1604"/>
                <a:gd name="T87" fmla="*/ 47 h 871"/>
                <a:gd name="T88" fmla="*/ 1237 w 1604"/>
                <a:gd name="T89" fmla="*/ 105 h 871"/>
                <a:gd name="T90" fmla="*/ 1335 w 1604"/>
                <a:gd name="T91" fmla="*/ 162 h 871"/>
                <a:gd name="T92" fmla="*/ 1414 w 1604"/>
                <a:gd name="T93" fmla="*/ 166 h 871"/>
                <a:gd name="T94" fmla="*/ 1503 w 1604"/>
                <a:gd name="T95" fmla="*/ 123 h 871"/>
                <a:gd name="T96" fmla="*/ 1562 w 1604"/>
                <a:gd name="T97" fmla="*/ 110 h 871"/>
                <a:gd name="T98" fmla="*/ 1537 w 1604"/>
                <a:gd name="T99" fmla="*/ 196 h 871"/>
                <a:gd name="T100" fmla="*/ 1511 w 1604"/>
                <a:gd name="T101" fmla="*/ 299 h 871"/>
                <a:gd name="T102" fmla="*/ 1503 w 1604"/>
                <a:gd name="T103" fmla="*/ 372 h 871"/>
                <a:gd name="T104" fmla="*/ 1521 w 1604"/>
                <a:gd name="T105" fmla="*/ 495 h 871"/>
                <a:gd name="T106" fmla="*/ 1546 w 1604"/>
                <a:gd name="T107" fmla="*/ 665 h 871"/>
                <a:gd name="T108" fmla="*/ 1558 w 1604"/>
                <a:gd name="T109" fmla="*/ 788 h 871"/>
                <a:gd name="T110" fmla="*/ 1483 w 1604"/>
                <a:gd name="T111" fmla="*/ 819 h 871"/>
                <a:gd name="T112" fmla="*/ 1272 w 1604"/>
                <a:gd name="T113" fmla="*/ 833 h 871"/>
                <a:gd name="T114" fmla="*/ 986 w 1604"/>
                <a:gd name="T115" fmla="*/ 838 h 871"/>
                <a:gd name="T116" fmla="*/ 684 w 1604"/>
                <a:gd name="T117" fmla="*/ 830 h 871"/>
                <a:gd name="T118" fmla="*/ 425 w 1604"/>
                <a:gd name="T119" fmla="*/ 820 h 871"/>
                <a:gd name="T120" fmla="*/ 238 w 1604"/>
                <a:gd name="T121" fmla="*/ 815 h 871"/>
                <a:gd name="T122" fmla="*/ 124 w 1604"/>
                <a:gd name="T123" fmla="*/ 846 h 87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604"/>
                <a:gd name="T187" fmla="*/ 0 h 871"/>
                <a:gd name="T188" fmla="*/ 1604 w 1604"/>
                <a:gd name="T189" fmla="*/ 871 h 87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604" h="871">
                  <a:moveTo>
                    <a:pt x="124" y="846"/>
                  </a:moveTo>
                  <a:lnTo>
                    <a:pt x="125" y="846"/>
                  </a:lnTo>
                  <a:lnTo>
                    <a:pt x="128" y="846"/>
                  </a:lnTo>
                  <a:lnTo>
                    <a:pt x="131" y="846"/>
                  </a:lnTo>
                  <a:lnTo>
                    <a:pt x="134" y="846"/>
                  </a:lnTo>
                  <a:lnTo>
                    <a:pt x="137" y="846"/>
                  </a:lnTo>
                  <a:lnTo>
                    <a:pt x="143" y="846"/>
                  </a:lnTo>
                  <a:lnTo>
                    <a:pt x="147" y="846"/>
                  </a:lnTo>
                  <a:lnTo>
                    <a:pt x="152" y="846"/>
                  </a:lnTo>
                  <a:lnTo>
                    <a:pt x="158" y="846"/>
                  </a:lnTo>
                  <a:lnTo>
                    <a:pt x="163" y="846"/>
                  </a:lnTo>
                  <a:lnTo>
                    <a:pt x="171" y="846"/>
                  </a:lnTo>
                  <a:lnTo>
                    <a:pt x="178" y="847"/>
                  </a:lnTo>
                  <a:lnTo>
                    <a:pt x="185" y="847"/>
                  </a:lnTo>
                  <a:lnTo>
                    <a:pt x="194" y="847"/>
                  </a:lnTo>
                  <a:lnTo>
                    <a:pt x="203" y="847"/>
                  </a:lnTo>
                  <a:lnTo>
                    <a:pt x="212" y="847"/>
                  </a:lnTo>
                  <a:lnTo>
                    <a:pt x="221" y="847"/>
                  </a:lnTo>
                  <a:lnTo>
                    <a:pt x="231" y="849"/>
                  </a:lnTo>
                  <a:lnTo>
                    <a:pt x="241" y="849"/>
                  </a:lnTo>
                  <a:lnTo>
                    <a:pt x="251" y="849"/>
                  </a:lnTo>
                  <a:lnTo>
                    <a:pt x="263" y="849"/>
                  </a:lnTo>
                  <a:lnTo>
                    <a:pt x="273" y="850"/>
                  </a:lnTo>
                  <a:lnTo>
                    <a:pt x="285" y="850"/>
                  </a:lnTo>
                  <a:lnTo>
                    <a:pt x="297" y="850"/>
                  </a:lnTo>
                  <a:lnTo>
                    <a:pt x="308" y="850"/>
                  </a:lnTo>
                  <a:lnTo>
                    <a:pt x="321" y="851"/>
                  </a:lnTo>
                  <a:lnTo>
                    <a:pt x="335" y="851"/>
                  </a:lnTo>
                  <a:lnTo>
                    <a:pt x="348" y="851"/>
                  </a:lnTo>
                  <a:lnTo>
                    <a:pt x="361" y="853"/>
                  </a:lnTo>
                  <a:lnTo>
                    <a:pt x="376" y="853"/>
                  </a:lnTo>
                  <a:lnTo>
                    <a:pt x="389" y="853"/>
                  </a:lnTo>
                  <a:lnTo>
                    <a:pt x="403" y="853"/>
                  </a:lnTo>
                  <a:lnTo>
                    <a:pt x="417" y="854"/>
                  </a:lnTo>
                  <a:lnTo>
                    <a:pt x="431" y="854"/>
                  </a:lnTo>
                  <a:lnTo>
                    <a:pt x="446" y="854"/>
                  </a:lnTo>
                  <a:lnTo>
                    <a:pt x="462" y="855"/>
                  </a:lnTo>
                  <a:lnTo>
                    <a:pt x="477" y="855"/>
                  </a:lnTo>
                  <a:lnTo>
                    <a:pt x="493" y="857"/>
                  </a:lnTo>
                  <a:lnTo>
                    <a:pt x="507" y="857"/>
                  </a:lnTo>
                  <a:lnTo>
                    <a:pt x="523" y="857"/>
                  </a:lnTo>
                  <a:lnTo>
                    <a:pt x="539" y="858"/>
                  </a:lnTo>
                  <a:lnTo>
                    <a:pt x="556" y="858"/>
                  </a:lnTo>
                  <a:lnTo>
                    <a:pt x="572" y="858"/>
                  </a:lnTo>
                  <a:lnTo>
                    <a:pt x="588" y="859"/>
                  </a:lnTo>
                  <a:lnTo>
                    <a:pt x="604" y="859"/>
                  </a:lnTo>
                  <a:lnTo>
                    <a:pt x="621" y="861"/>
                  </a:lnTo>
                  <a:lnTo>
                    <a:pt x="637" y="861"/>
                  </a:lnTo>
                  <a:lnTo>
                    <a:pt x="654" y="861"/>
                  </a:lnTo>
                  <a:lnTo>
                    <a:pt x="670" y="862"/>
                  </a:lnTo>
                  <a:lnTo>
                    <a:pt x="687" y="862"/>
                  </a:lnTo>
                  <a:lnTo>
                    <a:pt x="703" y="862"/>
                  </a:lnTo>
                  <a:lnTo>
                    <a:pt x="721" y="863"/>
                  </a:lnTo>
                  <a:lnTo>
                    <a:pt x="737" y="863"/>
                  </a:lnTo>
                  <a:lnTo>
                    <a:pt x="754" y="864"/>
                  </a:lnTo>
                  <a:lnTo>
                    <a:pt x="769" y="864"/>
                  </a:lnTo>
                  <a:lnTo>
                    <a:pt x="787" y="864"/>
                  </a:lnTo>
                  <a:lnTo>
                    <a:pt x="803" y="866"/>
                  </a:lnTo>
                  <a:lnTo>
                    <a:pt x="820" y="866"/>
                  </a:lnTo>
                  <a:lnTo>
                    <a:pt x="836" y="866"/>
                  </a:lnTo>
                  <a:lnTo>
                    <a:pt x="852" y="867"/>
                  </a:lnTo>
                  <a:lnTo>
                    <a:pt x="870" y="867"/>
                  </a:lnTo>
                  <a:lnTo>
                    <a:pt x="886" y="868"/>
                  </a:lnTo>
                  <a:lnTo>
                    <a:pt x="902" y="868"/>
                  </a:lnTo>
                  <a:lnTo>
                    <a:pt x="918" y="870"/>
                  </a:lnTo>
                  <a:lnTo>
                    <a:pt x="934" y="870"/>
                  </a:lnTo>
                  <a:lnTo>
                    <a:pt x="950" y="870"/>
                  </a:lnTo>
                  <a:lnTo>
                    <a:pt x="967" y="870"/>
                  </a:lnTo>
                  <a:lnTo>
                    <a:pt x="983" y="870"/>
                  </a:lnTo>
                  <a:lnTo>
                    <a:pt x="999" y="870"/>
                  </a:lnTo>
                  <a:lnTo>
                    <a:pt x="1015" y="871"/>
                  </a:lnTo>
                  <a:lnTo>
                    <a:pt x="1029" y="871"/>
                  </a:lnTo>
                  <a:lnTo>
                    <a:pt x="1046" y="871"/>
                  </a:lnTo>
                  <a:lnTo>
                    <a:pt x="1062" y="871"/>
                  </a:lnTo>
                  <a:lnTo>
                    <a:pt x="1078" y="871"/>
                  </a:lnTo>
                  <a:lnTo>
                    <a:pt x="1092" y="871"/>
                  </a:lnTo>
                  <a:lnTo>
                    <a:pt x="1108" y="871"/>
                  </a:lnTo>
                  <a:lnTo>
                    <a:pt x="1123" y="871"/>
                  </a:lnTo>
                  <a:lnTo>
                    <a:pt x="1139" y="871"/>
                  </a:lnTo>
                  <a:lnTo>
                    <a:pt x="1154" y="870"/>
                  </a:lnTo>
                  <a:lnTo>
                    <a:pt x="1168" y="870"/>
                  </a:lnTo>
                  <a:lnTo>
                    <a:pt x="1183" y="868"/>
                  </a:lnTo>
                  <a:lnTo>
                    <a:pt x="1199" y="868"/>
                  </a:lnTo>
                  <a:lnTo>
                    <a:pt x="1212" y="868"/>
                  </a:lnTo>
                  <a:lnTo>
                    <a:pt x="1227" y="868"/>
                  </a:lnTo>
                  <a:lnTo>
                    <a:pt x="1242" y="867"/>
                  </a:lnTo>
                  <a:lnTo>
                    <a:pt x="1256" y="867"/>
                  </a:lnTo>
                  <a:lnTo>
                    <a:pt x="1269" y="867"/>
                  </a:lnTo>
                  <a:lnTo>
                    <a:pt x="1283" y="866"/>
                  </a:lnTo>
                  <a:lnTo>
                    <a:pt x="1296" y="866"/>
                  </a:lnTo>
                  <a:lnTo>
                    <a:pt x="1310" y="866"/>
                  </a:lnTo>
                  <a:lnTo>
                    <a:pt x="1322" y="864"/>
                  </a:lnTo>
                  <a:lnTo>
                    <a:pt x="1335" y="864"/>
                  </a:lnTo>
                  <a:lnTo>
                    <a:pt x="1348" y="863"/>
                  </a:lnTo>
                  <a:lnTo>
                    <a:pt x="1362" y="863"/>
                  </a:lnTo>
                  <a:lnTo>
                    <a:pt x="1373" y="862"/>
                  </a:lnTo>
                  <a:lnTo>
                    <a:pt x="1385" y="862"/>
                  </a:lnTo>
                  <a:lnTo>
                    <a:pt x="1395" y="861"/>
                  </a:lnTo>
                  <a:lnTo>
                    <a:pt x="1407" y="861"/>
                  </a:lnTo>
                  <a:lnTo>
                    <a:pt x="1419" y="859"/>
                  </a:lnTo>
                  <a:lnTo>
                    <a:pt x="1429" y="858"/>
                  </a:lnTo>
                  <a:lnTo>
                    <a:pt x="1439" y="857"/>
                  </a:lnTo>
                  <a:lnTo>
                    <a:pt x="1451" y="857"/>
                  </a:lnTo>
                  <a:lnTo>
                    <a:pt x="1460" y="855"/>
                  </a:lnTo>
                  <a:lnTo>
                    <a:pt x="1470" y="855"/>
                  </a:lnTo>
                  <a:lnTo>
                    <a:pt x="1479" y="854"/>
                  </a:lnTo>
                  <a:lnTo>
                    <a:pt x="1487" y="853"/>
                  </a:lnTo>
                  <a:lnTo>
                    <a:pt x="1496" y="851"/>
                  </a:lnTo>
                  <a:lnTo>
                    <a:pt x="1505" y="851"/>
                  </a:lnTo>
                  <a:lnTo>
                    <a:pt x="1512" y="850"/>
                  </a:lnTo>
                  <a:lnTo>
                    <a:pt x="1521" y="850"/>
                  </a:lnTo>
                  <a:lnTo>
                    <a:pt x="1527" y="849"/>
                  </a:lnTo>
                  <a:lnTo>
                    <a:pt x="1534" y="847"/>
                  </a:lnTo>
                  <a:lnTo>
                    <a:pt x="1540" y="846"/>
                  </a:lnTo>
                  <a:lnTo>
                    <a:pt x="1547" y="845"/>
                  </a:lnTo>
                  <a:lnTo>
                    <a:pt x="1552" y="844"/>
                  </a:lnTo>
                  <a:lnTo>
                    <a:pt x="1558" y="844"/>
                  </a:lnTo>
                  <a:lnTo>
                    <a:pt x="1563" y="842"/>
                  </a:lnTo>
                  <a:lnTo>
                    <a:pt x="1569" y="841"/>
                  </a:lnTo>
                  <a:lnTo>
                    <a:pt x="1572" y="840"/>
                  </a:lnTo>
                  <a:lnTo>
                    <a:pt x="1577" y="840"/>
                  </a:lnTo>
                  <a:lnTo>
                    <a:pt x="1580" y="838"/>
                  </a:lnTo>
                  <a:lnTo>
                    <a:pt x="1582" y="837"/>
                  </a:lnTo>
                  <a:lnTo>
                    <a:pt x="1587" y="836"/>
                  </a:lnTo>
                  <a:lnTo>
                    <a:pt x="1591" y="833"/>
                  </a:lnTo>
                  <a:lnTo>
                    <a:pt x="1591" y="829"/>
                  </a:lnTo>
                  <a:lnTo>
                    <a:pt x="1593" y="824"/>
                  </a:lnTo>
                  <a:lnTo>
                    <a:pt x="1593" y="819"/>
                  </a:lnTo>
                  <a:lnTo>
                    <a:pt x="1593" y="815"/>
                  </a:lnTo>
                  <a:lnTo>
                    <a:pt x="1593" y="809"/>
                  </a:lnTo>
                  <a:lnTo>
                    <a:pt x="1593" y="806"/>
                  </a:lnTo>
                  <a:lnTo>
                    <a:pt x="1593" y="799"/>
                  </a:lnTo>
                  <a:lnTo>
                    <a:pt x="1591" y="792"/>
                  </a:lnTo>
                  <a:lnTo>
                    <a:pt x="1591" y="785"/>
                  </a:lnTo>
                  <a:lnTo>
                    <a:pt x="1591" y="778"/>
                  </a:lnTo>
                  <a:lnTo>
                    <a:pt x="1590" y="770"/>
                  </a:lnTo>
                  <a:lnTo>
                    <a:pt x="1590" y="762"/>
                  </a:lnTo>
                  <a:lnTo>
                    <a:pt x="1588" y="753"/>
                  </a:lnTo>
                  <a:lnTo>
                    <a:pt x="1588" y="745"/>
                  </a:lnTo>
                  <a:lnTo>
                    <a:pt x="1587" y="736"/>
                  </a:lnTo>
                  <a:lnTo>
                    <a:pt x="1587" y="726"/>
                  </a:lnTo>
                  <a:lnTo>
                    <a:pt x="1585" y="716"/>
                  </a:lnTo>
                  <a:lnTo>
                    <a:pt x="1584" y="707"/>
                  </a:lnTo>
                  <a:lnTo>
                    <a:pt x="1582" y="697"/>
                  </a:lnTo>
                  <a:lnTo>
                    <a:pt x="1582" y="686"/>
                  </a:lnTo>
                  <a:lnTo>
                    <a:pt x="1581" y="676"/>
                  </a:lnTo>
                  <a:lnTo>
                    <a:pt x="1580" y="665"/>
                  </a:lnTo>
                  <a:lnTo>
                    <a:pt x="1578" y="654"/>
                  </a:lnTo>
                  <a:lnTo>
                    <a:pt x="1577" y="643"/>
                  </a:lnTo>
                  <a:lnTo>
                    <a:pt x="1575" y="631"/>
                  </a:lnTo>
                  <a:lnTo>
                    <a:pt x="1574" y="621"/>
                  </a:lnTo>
                  <a:lnTo>
                    <a:pt x="1572" y="609"/>
                  </a:lnTo>
                  <a:lnTo>
                    <a:pt x="1571" y="599"/>
                  </a:lnTo>
                  <a:lnTo>
                    <a:pt x="1569" y="587"/>
                  </a:lnTo>
                  <a:lnTo>
                    <a:pt x="1569" y="576"/>
                  </a:lnTo>
                  <a:lnTo>
                    <a:pt x="1566" y="565"/>
                  </a:lnTo>
                  <a:lnTo>
                    <a:pt x="1565" y="553"/>
                  </a:lnTo>
                  <a:lnTo>
                    <a:pt x="1563" y="541"/>
                  </a:lnTo>
                  <a:lnTo>
                    <a:pt x="1562" y="530"/>
                  </a:lnTo>
                  <a:lnTo>
                    <a:pt x="1561" y="519"/>
                  </a:lnTo>
                  <a:lnTo>
                    <a:pt x="1559" y="508"/>
                  </a:lnTo>
                  <a:lnTo>
                    <a:pt x="1558" y="496"/>
                  </a:lnTo>
                  <a:lnTo>
                    <a:pt x="1556" y="487"/>
                  </a:lnTo>
                  <a:lnTo>
                    <a:pt x="1555" y="477"/>
                  </a:lnTo>
                  <a:lnTo>
                    <a:pt x="1553" y="465"/>
                  </a:lnTo>
                  <a:lnTo>
                    <a:pt x="1552" y="456"/>
                  </a:lnTo>
                  <a:lnTo>
                    <a:pt x="1550" y="447"/>
                  </a:lnTo>
                  <a:lnTo>
                    <a:pt x="1549" y="436"/>
                  </a:lnTo>
                  <a:lnTo>
                    <a:pt x="1547" y="428"/>
                  </a:lnTo>
                  <a:lnTo>
                    <a:pt x="1546" y="418"/>
                  </a:lnTo>
                  <a:lnTo>
                    <a:pt x="1546" y="411"/>
                  </a:lnTo>
                  <a:lnTo>
                    <a:pt x="1543" y="402"/>
                  </a:lnTo>
                  <a:lnTo>
                    <a:pt x="1543" y="394"/>
                  </a:lnTo>
                  <a:lnTo>
                    <a:pt x="1541" y="386"/>
                  </a:lnTo>
                  <a:lnTo>
                    <a:pt x="1540" y="380"/>
                  </a:lnTo>
                  <a:lnTo>
                    <a:pt x="1539" y="372"/>
                  </a:lnTo>
                  <a:lnTo>
                    <a:pt x="1539" y="367"/>
                  </a:lnTo>
                  <a:lnTo>
                    <a:pt x="1537" y="362"/>
                  </a:lnTo>
                  <a:lnTo>
                    <a:pt x="1537" y="358"/>
                  </a:lnTo>
                  <a:lnTo>
                    <a:pt x="1536" y="351"/>
                  </a:lnTo>
                  <a:lnTo>
                    <a:pt x="1536" y="347"/>
                  </a:lnTo>
                  <a:lnTo>
                    <a:pt x="1534" y="344"/>
                  </a:lnTo>
                  <a:lnTo>
                    <a:pt x="1534" y="342"/>
                  </a:lnTo>
                  <a:lnTo>
                    <a:pt x="1534" y="338"/>
                  </a:lnTo>
                  <a:lnTo>
                    <a:pt x="1534" y="337"/>
                  </a:lnTo>
                  <a:lnTo>
                    <a:pt x="1534" y="335"/>
                  </a:lnTo>
                  <a:lnTo>
                    <a:pt x="1534" y="333"/>
                  </a:lnTo>
                  <a:lnTo>
                    <a:pt x="1536" y="329"/>
                  </a:lnTo>
                  <a:lnTo>
                    <a:pt x="1537" y="325"/>
                  </a:lnTo>
                  <a:lnTo>
                    <a:pt x="1537" y="321"/>
                  </a:lnTo>
                  <a:lnTo>
                    <a:pt x="1539" y="318"/>
                  </a:lnTo>
                  <a:lnTo>
                    <a:pt x="1539" y="316"/>
                  </a:lnTo>
                  <a:lnTo>
                    <a:pt x="1540" y="312"/>
                  </a:lnTo>
                  <a:lnTo>
                    <a:pt x="1541" y="308"/>
                  </a:lnTo>
                  <a:lnTo>
                    <a:pt x="1543" y="304"/>
                  </a:lnTo>
                  <a:lnTo>
                    <a:pt x="1543" y="299"/>
                  </a:lnTo>
                  <a:lnTo>
                    <a:pt x="1546" y="296"/>
                  </a:lnTo>
                  <a:lnTo>
                    <a:pt x="1546" y="291"/>
                  </a:lnTo>
                  <a:lnTo>
                    <a:pt x="1547" y="286"/>
                  </a:lnTo>
                  <a:lnTo>
                    <a:pt x="1549" y="279"/>
                  </a:lnTo>
                  <a:lnTo>
                    <a:pt x="1550" y="274"/>
                  </a:lnTo>
                  <a:lnTo>
                    <a:pt x="1552" y="269"/>
                  </a:lnTo>
                  <a:lnTo>
                    <a:pt x="1553" y="263"/>
                  </a:lnTo>
                  <a:lnTo>
                    <a:pt x="1555" y="257"/>
                  </a:lnTo>
                  <a:lnTo>
                    <a:pt x="1556" y="253"/>
                  </a:lnTo>
                  <a:lnTo>
                    <a:pt x="1558" y="245"/>
                  </a:lnTo>
                  <a:lnTo>
                    <a:pt x="1559" y="240"/>
                  </a:lnTo>
                  <a:lnTo>
                    <a:pt x="1561" y="233"/>
                  </a:lnTo>
                  <a:lnTo>
                    <a:pt x="1563" y="228"/>
                  </a:lnTo>
                  <a:lnTo>
                    <a:pt x="1565" y="221"/>
                  </a:lnTo>
                  <a:lnTo>
                    <a:pt x="1566" y="215"/>
                  </a:lnTo>
                  <a:lnTo>
                    <a:pt x="1568" y="208"/>
                  </a:lnTo>
                  <a:lnTo>
                    <a:pt x="1569" y="203"/>
                  </a:lnTo>
                  <a:lnTo>
                    <a:pt x="1571" y="195"/>
                  </a:lnTo>
                  <a:lnTo>
                    <a:pt x="1572" y="190"/>
                  </a:lnTo>
                  <a:lnTo>
                    <a:pt x="1574" y="183"/>
                  </a:lnTo>
                  <a:lnTo>
                    <a:pt x="1575" y="177"/>
                  </a:lnTo>
                  <a:lnTo>
                    <a:pt x="1577" y="170"/>
                  </a:lnTo>
                  <a:lnTo>
                    <a:pt x="1578" y="164"/>
                  </a:lnTo>
                  <a:lnTo>
                    <a:pt x="1580" y="157"/>
                  </a:lnTo>
                  <a:lnTo>
                    <a:pt x="1582" y="152"/>
                  </a:lnTo>
                  <a:lnTo>
                    <a:pt x="1582" y="145"/>
                  </a:lnTo>
                  <a:lnTo>
                    <a:pt x="1585" y="139"/>
                  </a:lnTo>
                  <a:lnTo>
                    <a:pt x="1585" y="134"/>
                  </a:lnTo>
                  <a:lnTo>
                    <a:pt x="1588" y="127"/>
                  </a:lnTo>
                  <a:lnTo>
                    <a:pt x="1588" y="122"/>
                  </a:lnTo>
                  <a:lnTo>
                    <a:pt x="1591" y="115"/>
                  </a:lnTo>
                  <a:lnTo>
                    <a:pt x="1591" y="110"/>
                  </a:lnTo>
                  <a:lnTo>
                    <a:pt x="1594" y="106"/>
                  </a:lnTo>
                  <a:lnTo>
                    <a:pt x="1594" y="100"/>
                  </a:lnTo>
                  <a:lnTo>
                    <a:pt x="1596" y="94"/>
                  </a:lnTo>
                  <a:lnTo>
                    <a:pt x="1596" y="89"/>
                  </a:lnTo>
                  <a:lnTo>
                    <a:pt x="1597" y="85"/>
                  </a:lnTo>
                  <a:lnTo>
                    <a:pt x="1599" y="81"/>
                  </a:lnTo>
                  <a:lnTo>
                    <a:pt x="1599" y="76"/>
                  </a:lnTo>
                  <a:lnTo>
                    <a:pt x="1600" y="73"/>
                  </a:lnTo>
                  <a:lnTo>
                    <a:pt x="1601" y="69"/>
                  </a:lnTo>
                  <a:lnTo>
                    <a:pt x="1601" y="66"/>
                  </a:lnTo>
                  <a:lnTo>
                    <a:pt x="1601" y="63"/>
                  </a:lnTo>
                  <a:lnTo>
                    <a:pt x="1603" y="59"/>
                  </a:lnTo>
                  <a:lnTo>
                    <a:pt x="1603" y="58"/>
                  </a:lnTo>
                  <a:lnTo>
                    <a:pt x="1604" y="52"/>
                  </a:lnTo>
                  <a:lnTo>
                    <a:pt x="1604" y="50"/>
                  </a:lnTo>
                  <a:lnTo>
                    <a:pt x="1603" y="47"/>
                  </a:lnTo>
                  <a:lnTo>
                    <a:pt x="1601" y="46"/>
                  </a:lnTo>
                  <a:lnTo>
                    <a:pt x="1599" y="46"/>
                  </a:lnTo>
                  <a:lnTo>
                    <a:pt x="1596" y="46"/>
                  </a:lnTo>
                  <a:lnTo>
                    <a:pt x="1590" y="47"/>
                  </a:lnTo>
                  <a:lnTo>
                    <a:pt x="1584" y="48"/>
                  </a:lnTo>
                  <a:lnTo>
                    <a:pt x="1577" y="51"/>
                  </a:lnTo>
                  <a:lnTo>
                    <a:pt x="1571" y="54"/>
                  </a:lnTo>
                  <a:lnTo>
                    <a:pt x="1566" y="55"/>
                  </a:lnTo>
                  <a:lnTo>
                    <a:pt x="1562" y="56"/>
                  </a:lnTo>
                  <a:lnTo>
                    <a:pt x="1558" y="58"/>
                  </a:lnTo>
                  <a:lnTo>
                    <a:pt x="1553" y="60"/>
                  </a:lnTo>
                  <a:lnTo>
                    <a:pt x="1549" y="63"/>
                  </a:lnTo>
                  <a:lnTo>
                    <a:pt x="1544" y="64"/>
                  </a:lnTo>
                  <a:lnTo>
                    <a:pt x="1539" y="67"/>
                  </a:lnTo>
                  <a:lnTo>
                    <a:pt x="1534" y="69"/>
                  </a:lnTo>
                  <a:lnTo>
                    <a:pt x="1530" y="72"/>
                  </a:lnTo>
                  <a:lnTo>
                    <a:pt x="1524" y="73"/>
                  </a:lnTo>
                  <a:lnTo>
                    <a:pt x="1520" y="76"/>
                  </a:lnTo>
                  <a:lnTo>
                    <a:pt x="1515" y="79"/>
                  </a:lnTo>
                  <a:lnTo>
                    <a:pt x="1509" y="81"/>
                  </a:lnTo>
                  <a:lnTo>
                    <a:pt x="1505" y="84"/>
                  </a:lnTo>
                  <a:lnTo>
                    <a:pt x="1499" y="86"/>
                  </a:lnTo>
                  <a:lnTo>
                    <a:pt x="1495" y="89"/>
                  </a:lnTo>
                  <a:lnTo>
                    <a:pt x="1489" y="92"/>
                  </a:lnTo>
                  <a:lnTo>
                    <a:pt x="1484" y="94"/>
                  </a:lnTo>
                  <a:lnTo>
                    <a:pt x="1479" y="97"/>
                  </a:lnTo>
                  <a:lnTo>
                    <a:pt x="1474" y="100"/>
                  </a:lnTo>
                  <a:lnTo>
                    <a:pt x="1468" y="101"/>
                  </a:lnTo>
                  <a:lnTo>
                    <a:pt x="1464" y="105"/>
                  </a:lnTo>
                  <a:lnTo>
                    <a:pt x="1458" y="106"/>
                  </a:lnTo>
                  <a:lnTo>
                    <a:pt x="1454" y="110"/>
                  </a:lnTo>
                  <a:lnTo>
                    <a:pt x="1449" y="111"/>
                  </a:lnTo>
                  <a:lnTo>
                    <a:pt x="1445" y="114"/>
                  </a:lnTo>
                  <a:lnTo>
                    <a:pt x="1439" y="117"/>
                  </a:lnTo>
                  <a:lnTo>
                    <a:pt x="1435" y="118"/>
                  </a:lnTo>
                  <a:lnTo>
                    <a:pt x="1430" y="121"/>
                  </a:lnTo>
                  <a:lnTo>
                    <a:pt x="1426" y="123"/>
                  </a:lnTo>
                  <a:lnTo>
                    <a:pt x="1423" y="126"/>
                  </a:lnTo>
                  <a:lnTo>
                    <a:pt x="1419" y="128"/>
                  </a:lnTo>
                  <a:lnTo>
                    <a:pt x="1411" y="132"/>
                  </a:lnTo>
                  <a:lnTo>
                    <a:pt x="1404" y="136"/>
                  </a:lnTo>
                  <a:lnTo>
                    <a:pt x="1398" y="139"/>
                  </a:lnTo>
                  <a:lnTo>
                    <a:pt x="1394" y="141"/>
                  </a:lnTo>
                  <a:lnTo>
                    <a:pt x="1389" y="144"/>
                  </a:lnTo>
                  <a:lnTo>
                    <a:pt x="1388" y="147"/>
                  </a:lnTo>
                  <a:lnTo>
                    <a:pt x="1385" y="148"/>
                  </a:lnTo>
                  <a:lnTo>
                    <a:pt x="1383" y="148"/>
                  </a:lnTo>
                  <a:lnTo>
                    <a:pt x="1382" y="147"/>
                  </a:lnTo>
                  <a:lnTo>
                    <a:pt x="1378" y="144"/>
                  </a:lnTo>
                  <a:lnTo>
                    <a:pt x="1375" y="141"/>
                  </a:lnTo>
                  <a:lnTo>
                    <a:pt x="1369" y="138"/>
                  </a:lnTo>
                  <a:lnTo>
                    <a:pt x="1362" y="135"/>
                  </a:lnTo>
                  <a:lnTo>
                    <a:pt x="1354" y="130"/>
                  </a:lnTo>
                  <a:lnTo>
                    <a:pt x="1347" y="126"/>
                  </a:lnTo>
                  <a:lnTo>
                    <a:pt x="1343" y="122"/>
                  </a:lnTo>
                  <a:lnTo>
                    <a:pt x="1338" y="119"/>
                  </a:lnTo>
                  <a:lnTo>
                    <a:pt x="1334" y="117"/>
                  </a:lnTo>
                  <a:lnTo>
                    <a:pt x="1328" y="114"/>
                  </a:lnTo>
                  <a:lnTo>
                    <a:pt x="1324" y="111"/>
                  </a:lnTo>
                  <a:lnTo>
                    <a:pt x="1319" y="109"/>
                  </a:lnTo>
                  <a:lnTo>
                    <a:pt x="1313" y="105"/>
                  </a:lnTo>
                  <a:lnTo>
                    <a:pt x="1307" y="102"/>
                  </a:lnTo>
                  <a:lnTo>
                    <a:pt x="1303" y="98"/>
                  </a:lnTo>
                  <a:lnTo>
                    <a:pt x="1297" y="96"/>
                  </a:lnTo>
                  <a:lnTo>
                    <a:pt x="1291" y="92"/>
                  </a:lnTo>
                  <a:lnTo>
                    <a:pt x="1287" y="89"/>
                  </a:lnTo>
                  <a:lnTo>
                    <a:pt x="1281" y="85"/>
                  </a:lnTo>
                  <a:lnTo>
                    <a:pt x="1275" y="81"/>
                  </a:lnTo>
                  <a:lnTo>
                    <a:pt x="1269" y="79"/>
                  </a:lnTo>
                  <a:lnTo>
                    <a:pt x="1264" y="76"/>
                  </a:lnTo>
                  <a:lnTo>
                    <a:pt x="1258" y="72"/>
                  </a:lnTo>
                  <a:lnTo>
                    <a:pt x="1252" y="69"/>
                  </a:lnTo>
                  <a:lnTo>
                    <a:pt x="1246" y="66"/>
                  </a:lnTo>
                  <a:lnTo>
                    <a:pt x="1240" y="63"/>
                  </a:lnTo>
                  <a:lnTo>
                    <a:pt x="1234" y="58"/>
                  </a:lnTo>
                  <a:lnTo>
                    <a:pt x="1228" y="55"/>
                  </a:lnTo>
                  <a:lnTo>
                    <a:pt x="1223" y="52"/>
                  </a:lnTo>
                  <a:lnTo>
                    <a:pt x="1217" y="48"/>
                  </a:lnTo>
                  <a:lnTo>
                    <a:pt x="1211" y="45"/>
                  </a:lnTo>
                  <a:lnTo>
                    <a:pt x="1206" y="42"/>
                  </a:lnTo>
                  <a:lnTo>
                    <a:pt x="1201" y="39"/>
                  </a:lnTo>
                  <a:lnTo>
                    <a:pt x="1195" y="37"/>
                  </a:lnTo>
                  <a:lnTo>
                    <a:pt x="1189" y="33"/>
                  </a:lnTo>
                  <a:lnTo>
                    <a:pt x="1185" y="30"/>
                  </a:lnTo>
                  <a:lnTo>
                    <a:pt x="1180" y="28"/>
                  </a:lnTo>
                  <a:lnTo>
                    <a:pt x="1176" y="26"/>
                  </a:lnTo>
                  <a:lnTo>
                    <a:pt x="1170" y="22"/>
                  </a:lnTo>
                  <a:lnTo>
                    <a:pt x="1166" y="20"/>
                  </a:lnTo>
                  <a:lnTo>
                    <a:pt x="1161" y="18"/>
                  </a:lnTo>
                  <a:lnTo>
                    <a:pt x="1157" y="16"/>
                  </a:lnTo>
                  <a:lnTo>
                    <a:pt x="1152" y="13"/>
                  </a:lnTo>
                  <a:lnTo>
                    <a:pt x="1149" y="12"/>
                  </a:lnTo>
                  <a:lnTo>
                    <a:pt x="1145" y="9"/>
                  </a:lnTo>
                  <a:lnTo>
                    <a:pt x="1142" y="8"/>
                  </a:lnTo>
                  <a:lnTo>
                    <a:pt x="1136" y="5"/>
                  </a:lnTo>
                  <a:lnTo>
                    <a:pt x="1132" y="3"/>
                  </a:lnTo>
                  <a:lnTo>
                    <a:pt x="1127" y="1"/>
                  </a:lnTo>
                  <a:lnTo>
                    <a:pt x="1125" y="1"/>
                  </a:lnTo>
                  <a:lnTo>
                    <a:pt x="1122" y="0"/>
                  </a:lnTo>
                  <a:lnTo>
                    <a:pt x="1119" y="1"/>
                  </a:lnTo>
                  <a:lnTo>
                    <a:pt x="1113" y="3"/>
                  </a:lnTo>
                  <a:lnTo>
                    <a:pt x="1108" y="7"/>
                  </a:lnTo>
                  <a:lnTo>
                    <a:pt x="1101" y="11"/>
                  </a:lnTo>
                  <a:lnTo>
                    <a:pt x="1095" y="16"/>
                  </a:lnTo>
                  <a:lnTo>
                    <a:pt x="1087" y="21"/>
                  </a:lnTo>
                  <a:lnTo>
                    <a:pt x="1079" y="28"/>
                  </a:lnTo>
                  <a:lnTo>
                    <a:pt x="1075" y="30"/>
                  </a:lnTo>
                  <a:lnTo>
                    <a:pt x="1070" y="34"/>
                  </a:lnTo>
                  <a:lnTo>
                    <a:pt x="1066" y="38"/>
                  </a:lnTo>
                  <a:lnTo>
                    <a:pt x="1062" y="42"/>
                  </a:lnTo>
                  <a:lnTo>
                    <a:pt x="1057" y="46"/>
                  </a:lnTo>
                  <a:lnTo>
                    <a:pt x="1053" y="50"/>
                  </a:lnTo>
                  <a:lnTo>
                    <a:pt x="1047" y="54"/>
                  </a:lnTo>
                  <a:lnTo>
                    <a:pt x="1043" y="58"/>
                  </a:lnTo>
                  <a:lnTo>
                    <a:pt x="1038" y="62"/>
                  </a:lnTo>
                  <a:lnTo>
                    <a:pt x="1032" y="67"/>
                  </a:lnTo>
                  <a:lnTo>
                    <a:pt x="1028" y="71"/>
                  </a:lnTo>
                  <a:lnTo>
                    <a:pt x="1024" y="76"/>
                  </a:lnTo>
                  <a:lnTo>
                    <a:pt x="1018" y="80"/>
                  </a:lnTo>
                  <a:lnTo>
                    <a:pt x="1013" y="84"/>
                  </a:lnTo>
                  <a:lnTo>
                    <a:pt x="1009" y="88"/>
                  </a:lnTo>
                  <a:lnTo>
                    <a:pt x="1005" y="94"/>
                  </a:lnTo>
                  <a:lnTo>
                    <a:pt x="999" y="98"/>
                  </a:lnTo>
                  <a:lnTo>
                    <a:pt x="994" y="102"/>
                  </a:lnTo>
                  <a:lnTo>
                    <a:pt x="989" y="106"/>
                  </a:lnTo>
                  <a:lnTo>
                    <a:pt x="984" y="111"/>
                  </a:lnTo>
                  <a:lnTo>
                    <a:pt x="980" y="115"/>
                  </a:lnTo>
                  <a:lnTo>
                    <a:pt x="974" y="121"/>
                  </a:lnTo>
                  <a:lnTo>
                    <a:pt x="970" y="124"/>
                  </a:lnTo>
                  <a:lnTo>
                    <a:pt x="965" y="130"/>
                  </a:lnTo>
                  <a:lnTo>
                    <a:pt x="961" y="134"/>
                  </a:lnTo>
                  <a:lnTo>
                    <a:pt x="956" y="136"/>
                  </a:lnTo>
                  <a:lnTo>
                    <a:pt x="952" y="141"/>
                  </a:lnTo>
                  <a:lnTo>
                    <a:pt x="948" y="145"/>
                  </a:lnTo>
                  <a:lnTo>
                    <a:pt x="943" y="148"/>
                  </a:lnTo>
                  <a:lnTo>
                    <a:pt x="940" y="153"/>
                  </a:lnTo>
                  <a:lnTo>
                    <a:pt x="936" y="157"/>
                  </a:lnTo>
                  <a:lnTo>
                    <a:pt x="933" y="160"/>
                  </a:lnTo>
                  <a:lnTo>
                    <a:pt x="926" y="166"/>
                  </a:lnTo>
                  <a:lnTo>
                    <a:pt x="920" y="173"/>
                  </a:lnTo>
                  <a:lnTo>
                    <a:pt x="914" y="178"/>
                  </a:lnTo>
                  <a:lnTo>
                    <a:pt x="910" y="183"/>
                  </a:lnTo>
                  <a:lnTo>
                    <a:pt x="905" y="186"/>
                  </a:lnTo>
                  <a:lnTo>
                    <a:pt x="904" y="190"/>
                  </a:lnTo>
                  <a:lnTo>
                    <a:pt x="902" y="190"/>
                  </a:lnTo>
                  <a:lnTo>
                    <a:pt x="902" y="193"/>
                  </a:lnTo>
                  <a:lnTo>
                    <a:pt x="901" y="191"/>
                  </a:lnTo>
                  <a:lnTo>
                    <a:pt x="898" y="190"/>
                  </a:lnTo>
                  <a:lnTo>
                    <a:pt x="893" y="187"/>
                  </a:lnTo>
                  <a:lnTo>
                    <a:pt x="889" y="185"/>
                  </a:lnTo>
                  <a:lnTo>
                    <a:pt x="885" y="183"/>
                  </a:lnTo>
                  <a:lnTo>
                    <a:pt x="882" y="181"/>
                  </a:lnTo>
                  <a:lnTo>
                    <a:pt x="877" y="178"/>
                  </a:lnTo>
                  <a:lnTo>
                    <a:pt x="874" y="177"/>
                  </a:lnTo>
                  <a:lnTo>
                    <a:pt x="870" y="174"/>
                  </a:lnTo>
                  <a:lnTo>
                    <a:pt x="866" y="172"/>
                  </a:lnTo>
                  <a:lnTo>
                    <a:pt x="860" y="169"/>
                  </a:lnTo>
                  <a:lnTo>
                    <a:pt x="855" y="166"/>
                  </a:lnTo>
                  <a:lnTo>
                    <a:pt x="850" y="164"/>
                  </a:lnTo>
                  <a:lnTo>
                    <a:pt x="844" y="161"/>
                  </a:lnTo>
                  <a:lnTo>
                    <a:pt x="838" y="159"/>
                  </a:lnTo>
                  <a:lnTo>
                    <a:pt x="833" y="155"/>
                  </a:lnTo>
                  <a:lnTo>
                    <a:pt x="826" y="152"/>
                  </a:lnTo>
                  <a:lnTo>
                    <a:pt x="822" y="148"/>
                  </a:lnTo>
                  <a:lnTo>
                    <a:pt x="816" y="145"/>
                  </a:lnTo>
                  <a:lnTo>
                    <a:pt x="809" y="141"/>
                  </a:lnTo>
                  <a:lnTo>
                    <a:pt x="803" y="139"/>
                  </a:lnTo>
                  <a:lnTo>
                    <a:pt x="795" y="135"/>
                  </a:lnTo>
                  <a:lnTo>
                    <a:pt x="790" y="131"/>
                  </a:lnTo>
                  <a:lnTo>
                    <a:pt x="782" y="128"/>
                  </a:lnTo>
                  <a:lnTo>
                    <a:pt x="775" y="123"/>
                  </a:lnTo>
                  <a:lnTo>
                    <a:pt x="769" y="121"/>
                  </a:lnTo>
                  <a:lnTo>
                    <a:pt x="762" y="118"/>
                  </a:lnTo>
                  <a:lnTo>
                    <a:pt x="756" y="114"/>
                  </a:lnTo>
                  <a:lnTo>
                    <a:pt x="749" y="110"/>
                  </a:lnTo>
                  <a:lnTo>
                    <a:pt x="741" y="106"/>
                  </a:lnTo>
                  <a:lnTo>
                    <a:pt x="734" y="102"/>
                  </a:lnTo>
                  <a:lnTo>
                    <a:pt x="727" y="100"/>
                  </a:lnTo>
                  <a:lnTo>
                    <a:pt x="719" y="96"/>
                  </a:lnTo>
                  <a:lnTo>
                    <a:pt x="714" y="92"/>
                  </a:lnTo>
                  <a:lnTo>
                    <a:pt x="706" y="88"/>
                  </a:lnTo>
                  <a:lnTo>
                    <a:pt x="700" y="85"/>
                  </a:lnTo>
                  <a:lnTo>
                    <a:pt x="693" y="81"/>
                  </a:lnTo>
                  <a:lnTo>
                    <a:pt x="686" y="77"/>
                  </a:lnTo>
                  <a:lnTo>
                    <a:pt x="680" y="75"/>
                  </a:lnTo>
                  <a:lnTo>
                    <a:pt x="674" y="71"/>
                  </a:lnTo>
                  <a:lnTo>
                    <a:pt x="667" y="68"/>
                  </a:lnTo>
                  <a:lnTo>
                    <a:pt x="661" y="66"/>
                  </a:lnTo>
                  <a:lnTo>
                    <a:pt x="655" y="62"/>
                  </a:lnTo>
                  <a:lnTo>
                    <a:pt x="649" y="60"/>
                  </a:lnTo>
                  <a:lnTo>
                    <a:pt x="643" y="56"/>
                  </a:lnTo>
                  <a:lnTo>
                    <a:pt x="637" y="54"/>
                  </a:lnTo>
                  <a:lnTo>
                    <a:pt x="633" y="51"/>
                  </a:lnTo>
                  <a:lnTo>
                    <a:pt x="629" y="50"/>
                  </a:lnTo>
                  <a:lnTo>
                    <a:pt x="623" y="47"/>
                  </a:lnTo>
                  <a:lnTo>
                    <a:pt x="618" y="45"/>
                  </a:lnTo>
                  <a:lnTo>
                    <a:pt x="614" y="43"/>
                  </a:lnTo>
                  <a:lnTo>
                    <a:pt x="611" y="42"/>
                  </a:lnTo>
                  <a:lnTo>
                    <a:pt x="604" y="38"/>
                  </a:lnTo>
                  <a:lnTo>
                    <a:pt x="598" y="35"/>
                  </a:lnTo>
                  <a:lnTo>
                    <a:pt x="594" y="34"/>
                  </a:lnTo>
                  <a:lnTo>
                    <a:pt x="592" y="34"/>
                  </a:lnTo>
                  <a:lnTo>
                    <a:pt x="588" y="34"/>
                  </a:lnTo>
                  <a:lnTo>
                    <a:pt x="583" y="35"/>
                  </a:lnTo>
                  <a:lnTo>
                    <a:pt x="577" y="38"/>
                  </a:lnTo>
                  <a:lnTo>
                    <a:pt x="572" y="43"/>
                  </a:lnTo>
                  <a:lnTo>
                    <a:pt x="567" y="45"/>
                  </a:lnTo>
                  <a:lnTo>
                    <a:pt x="564" y="47"/>
                  </a:lnTo>
                  <a:lnTo>
                    <a:pt x="560" y="50"/>
                  </a:lnTo>
                  <a:lnTo>
                    <a:pt x="556" y="52"/>
                  </a:lnTo>
                  <a:lnTo>
                    <a:pt x="551" y="55"/>
                  </a:lnTo>
                  <a:lnTo>
                    <a:pt x="547" y="59"/>
                  </a:lnTo>
                  <a:lnTo>
                    <a:pt x="541" y="63"/>
                  </a:lnTo>
                  <a:lnTo>
                    <a:pt x="537" y="67"/>
                  </a:lnTo>
                  <a:lnTo>
                    <a:pt x="531" y="71"/>
                  </a:lnTo>
                  <a:lnTo>
                    <a:pt x="525" y="75"/>
                  </a:lnTo>
                  <a:lnTo>
                    <a:pt x="519" y="79"/>
                  </a:lnTo>
                  <a:lnTo>
                    <a:pt x="515" y="84"/>
                  </a:lnTo>
                  <a:lnTo>
                    <a:pt x="509" y="88"/>
                  </a:lnTo>
                  <a:lnTo>
                    <a:pt x="503" y="93"/>
                  </a:lnTo>
                  <a:lnTo>
                    <a:pt x="497" y="97"/>
                  </a:lnTo>
                  <a:lnTo>
                    <a:pt x="491" y="102"/>
                  </a:lnTo>
                  <a:lnTo>
                    <a:pt x="484" y="106"/>
                  </a:lnTo>
                  <a:lnTo>
                    <a:pt x="478" y="111"/>
                  </a:lnTo>
                  <a:lnTo>
                    <a:pt x="471" y="117"/>
                  </a:lnTo>
                  <a:lnTo>
                    <a:pt x="465" y="122"/>
                  </a:lnTo>
                  <a:lnTo>
                    <a:pt x="459" y="127"/>
                  </a:lnTo>
                  <a:lnTo>
                    <a:pt x="453" y="132"/>
                  </a:lnTo>
                  <a:lnTo>
                    <a:pt x="446" y="138"/>
                  </a:lnTo>
                  <a:lnTo>
                    <a:pt x="440" y="144"/>
                  </a:lnTo>
                  <a:lnTo>
                    <a:pt x="434" y="148"/>
                  </a:lnTo>
                  <a:lnTo>
                    <a:pt x="427" y="153"/>
                  </a:lnTo>
                  <a:lnTo>
                    <a:pt x="421" y="159"/>
                  </a:lnTo>
                  <a:lnTo>
                    <a:pt x="414" y="164"/>
                  </a:lnTo>
                  <a:lnTo>
                    <a:pt x="408" y="169"/>
                  </a:lnTo>
                  <a:lnTo>
                    <a:pt x="402" y="174"/>
                  </a:lnTo>
                  <a:lnTo>
                    <a:pt x="396" y="178"/>
                  </a:lnTo>
                  <a:lnTo>
                    <a:pt x="390" y="183"/>
                  </a:lnTo>
                  <a:lnTo>
                    <a:pt x="383" y="189"/>
                  </a:lnTo>
                  <a:lnTo>
                    <a:pt x="379" y="194"/>
                  </a:lnTo>
                  <a:lnTo>
                    <a:pt x="373" y="198"/>
                  </a:lnTo>
                  <a:lnTo>
                    <a:pt x="367" y="203"/>
                  </a:lnTo>
                  <a:lnTo>
                    <a:pt x="361" y="207"/>
                  </a:lnTo>
                  <a:lnTo>
                    <a:pt x="357" y="212"/>
                  </a:lnTo>
                  <a:lnTo>
                    <a:pt x="352" y="215"/>
                  </a:lnTo>
                  <a:lnTo>
                    <a:pt x="348" y="220"/>
                  </a:lnTo>
                  <a:lnTo>
                    <a:pt x="342" y="224"/>
                  </a:lnTo>
                  <a:lnTo>
                    <a:pt x="338" y="227"/>
                  </a:lnTo>
                  <a:lnTo>
                    <a:pt x="333" y="231"/>
                  </a:lnTo>
                  <a:lnTo>
                    <a:pt x="330" y="233"/>
                  </a:lnTo>
                  <a:lnTo>
                    <a:pt x="323" y="240"/>
                  </a:lnTo>
                  <a:lnTo>
                    <a:pt x="319" y="245"/>
                  </a:lnTo>
                  <a:lnTo>
                    <a:pt x="313" y="249"/>
                  </a:lnTo>
                  <a:lnTo>
                    <a:pt x="308" y="253"/>
                  </a:lnTo>
                  <a:lnTo>
                    <a:pt x="307" y="254"/>
                  </a:lnTo>
                  <a:lnTo>
                    <a:pt x="307" y="255"/>
                  </a:lnTo>
                  <a:lnTo>
                    <a:pt x="305" y="255"/>
                  </a:lnTo>
                  <a:lnTo>
                    <a:pt x="304" y="254"/>
                  </a:lnTo>
                  <a:lnTo>
                    <a:pt x="301" y="253"/>
                  </a:lnTo>
                  <a:lnTo>
                    <a:pt x="298" y="250"/>
                  </a:lnTo>
                  <a:lnTo>
                    <a:pt x="292" y="248"/>
                  </a:lnTo>
                  <a:lnTo>
                    <a:pt x="286" y="245"/>
                  </a:lnTo>
                  <a:lnTo>
                    <a:pt x="279" y="242"/>
                  </a:lnTo>
                  <a:lnTo>
                    <a:pt x="273" y="238"/>
                  </a:lnTo>
                  <a:lnTo>
                    <a:pt x="269" y="237"/>
                  </a:lnTo>
                  <a:lnTo>
                    <a:pt x="264" y="236"/>
                  </a:lnTo>
                  <a:lnTo>
                    <a:pt x="260" y="233"/>
                  </a:lnTo>
                  <a:lnTo>
                    <a:pt x="257" y="232"/>
                  </a:lnTo>
                  <a:lnTo>
                    <a:pt x="251" y="229"/>
                  </a:lnTo>
                  <a:lnTo>
                    <a:pt x="247" y="227"/>
                  </a:lnTo>
                  <a:lnTo>
                    <a:pt x="242" y="225"/>
                  </a:lnTo>
                  <a:lnTo>
                    <a:pt x="238" y="223"/>
                  </a:lnTo>
                  <a:lnTo>
                    <a:pt x="234" y="220"/>
                  </a:lnTo>
                  <a:lnTo>
                    <a:pt x="228" y="217"/>
                  </a:lnTo>
                  <a:lnTo>
                    <a:pt x="223" y="215"/>
                  </a:lnTo>
                  <a:lnTo>
                    <a:pt x="218" y="214"/>
                  </a:lnTo>
                  <a:lnTo>
                    <a:pt x="213" y="211"/>
                  </a:lnTo>
                  <a:lnTo>
                    <a:pt x="207" y="208"/>
                  </a:lnTo>
                  <a:lnTo>
                    <a:pt x="203" y="207"/>
                  </a:lnTo>
                  <a:lnTo>
                    <a:pt x="199" y="204"/>
                  </a:lnTo>
                  <a:lnTo>
                    <a:pt x="193" y="202"/>
                  </a:lnTo>
                  <a:lnTo>
                    <a:pt x="187" y="199"/>
                  </a:lnTo>
                  <a:lnTo>
                    <a:pt x="181" y="196"/>
                  </a:lnTo>
                  <a:lnTo>
                    <a:pt x="177" y="195"/>
                  </a:lnTo>
                  <a:lnTo>
                    <a:pt x="171" y="193"/>
                  </a:lnTo>
                  <a:lnTo>
                    <a:pt x="165" y="190"/>
                  </a:lnTo>
                  <a:lnTo>
                    <a:pt x="159" y="187"/>
                  </a:lnTo>
                  <a:lnTo>
                    <a:pt x="155" y="185"/>
                  </a:lnTo>
                  <a:lnTo>
                    <a:pt x="149" y="182"/>
                  </a:lnTo>
                  <a:lnTo>
                    <a:pt x="144" y="181"/>
                  </a:lnTo>
                  <a:lnTo>
                    <a:pt x="139" y="178"/>
                  </a:lnTo>
                  <a:lnTo>
                    <a:pt x="134" y="176"/>
                  </a:lnTo>
                  <a:lnTo>
                    <a:pt x="130" y="174"/>
                  </a:lnTo>
                  <a:lnTo>
                    <a:pt x="125" y="172"/>
                  </a:lnTo>
                  <a:lnTo>
                    <a:pt x="121" y="170"/>
                  </a:lnTo>
                  <a:lnTo>
                    <a:pt x="117" y="169"/>
                  </a:lnTo>
                  <a:lnTo>
                    <a:pt x="111" y="166"/>
                  </a:lnTo>
                  <a:lnTo>
                    <a:pt x="106" y="165"/>
                  </a:lnTo>
                  <a:lnTo>
                    <a:pt x="102" y="162"/>
                  </a:lnTo>
                  <a:lnTo>
                    <a:pt x="99" y="161"/>
                  </a:lnTo>
                  <a:lnTo>
                    <a:pt x="95" y="160"/>
                  </a:lnTo>
                  <a:lnTo>
                    <a:pt x="90" y="159"/>
                  </a:lnTo>
                  <a:lnTo>
                    <a:pt x="86" y="157"/>
                  </a:lnTo>
                  <a:lnTo>
                    <a:pt x="83" y="156"/>
                  </a:lnTo>
                  <a:lnTo>
                    <a:pt x="77" y="153"/>
                  </a:lnTo>
                  <a:lnTo>
                    <a:pt x="71" y="152"/>
                  </a:lnTo>
                  <a:lnTo>
                    <a:pt x="67" y="151"/>
                  </a:lnTo>
                  <a:lnTo>
                    <a:pt x="64" y="151"/>
                  </a:lnTo>
                  <a:lnTo>
                    <a:pt x="57" y="148"/>
                  </a:lnTo>
                  <a:lnTo>
                    <a:pt x="49" y="148"/>
                  </a:lnTo>
                  <a:lnTo>
                    <a:pt x="44" y="147"/>
                  </a:lnTo>
                  <a:lnTo>
                    <a:pt x="38" y="147"/>
                  </a:lnTo>
                  <a:lnTo>
                    <a:pt x="30" y="147"/>
                  </a:lnTo>
                  <a:lnTo>
                    <a:pt x="26" y="147"/>
                  </a:lnTo>
                  <a:lnTo>
                    <a:pt x="20" y="147"/>
                  </a:lnTo>
                  <a:lnTo>
                    <a:pt x="16" y="148"/>
                  </a:lnTo>
                  <a:lnTo>
                    <a:pt x="11" y="148"/>
                  </a:lnTo>
                  <a:lnTo>
                    <a:pt x="7" y="151"/>
                  </a:lnTo>
                  <a:lnTo>
                    <a:pt x="4" y="152"/>
                  </a:lnTo>
                  <a:lnTo>
                    <a:pt x="3" y="153"/>
                  </a:lnTo>
                  <a:lnTo>
                    <a:pt x="0" y="156"/>
                  </a:lnTo>
                  <a:lnTo>
                    <a:pt x="0" y="160"/>
                  </a:lnTo>
                  <a:lnTo>
                    <a:pt x="0" y="162"/>
                  </a:lnTo>
                  <a:lnTo>
                    <a:pt x="3" y="166"/>
                  </a:lnTo>
                  <a:lnTo>
                    <a:pt x="3" y="170"/>
                  </a:lnTo>
                  <a:lnTo>
                    <a:pt x="5" y="172"/>
                  </a:lnTo>
                  <a:lnTo>
                    <a:pt x="8" y="174"/>
                  </a:lnTo>
                  <a:lnTo>
                    <a:pt x="11" y="176"/>
                  </a:lnTo>
                  <a:lnTo>
                    <a:pt x="17" y="177"/>
                  </a:lnTo>
                  <a:lnTo>
                    <a:pt x="25" y="178"/>
                  </a:lnTo>
                  <a:lnTo>
                    <a:pt x="29" y="177"/>
                  </a:lnTo>
                  <a:lnTo>
                    <a:pt x="35" y="176"/>
                  </a:lnTo>
                  <a:lnTo>
                    <a:pt x="39" y="174"/>
                  </a:lnTo>
                  <a:lnTo>
                    <a:pt x="41" y="174"/>
                  </a:lnTo>
                  <a:lnTo>
                    <a:pt x="42" y="174"/>
                  </a:lnTo>
                  <a:lnTo>
                    <a:pt x="46" y="176"/>
                  </a:lnTo>
                  <a:lnTo>
                    <a:pt x="51" y="178"/>
                  </a:lnTo>
                  <a:lnTo>
                    <a:pt x="57" y="181"/>
                  </a:lnTo>
                  <a:lnTo>
                    <a:pt x="64" y="183"/>
                  </a:lnTo>
                  <a:lnTo>
                    <a:pt x="67" y="185"/>
                  </a:lnTo>
                  <a:lnTo>
                    <a:pt x="71" y="187"/>
                  </a:lnTo>
                  <a:lnTo>
                    <a:pt x="76" y="190"/>
                  </a:lnTo>
                  <a:lnTo>
                    <a:pt x="82" y="193"/>
                  </a:lnTo>
                  <a:lnTo>
                    <a:pt x="86" y="194"/>
                  </a:lnTo>
                  <a:lnTo>
                    <a:pt x="90" y="195"/>
                  </a:lnTo>
                  <a:lnTo>
                    <a:pt x="95" y="198"/>
                  </a:lnTo>
                  <a:lnTo>
                    <a:pt x="101" y="200"/>
                  </a:lnTo>
                  <a:lnTo>
                    <a:pt x="106" y="202"/>
                  </a:lnTo>
                  <a:lnTo>
                    <a:pt x="112" y="204"/>
                  </a:lnTo>
                  <a:lnTo>
                    <a:pt x="117" y="207"/>
                  </a:lnTo>
                  <a:lnTo>
                    <a:pt x="124" y="211"/>
                  </a:lnTo>
                  <a:lnTo>
                    <a:pt x="130" y="212"/>
                  </a:lnTo>
                  <a:lnTo>
                    <a:pt x="136" y="215"/>
                  </a:lnTo>
                  <a:lnTo>
                    <a:pt x="142" y="217"/>
                  </a:lnTo>
                  <a:lnTo>
                    <a:pt x="147" y="220"/>
                  </a:lnTo>
                  <a:lnTo>
                    <a:pt x="155" y="223"/>
                  </a:lnTo>
                  <a:lnTo>
                    <a:pt x="161" y="225"/>
                  </a:lnTo>
                  <a:lnTo>
                    <a:pt x="168" y="229"/>
                  </a:lnTo>
                  <a:lnTo>
                    <a:pt x="174" y="232"/>
                  </a:lnTo>
                  <a:lnTo>
                    <a:pt x="180" y="233"/>
                  </a:lnTo>
                  <a:lnTo>
                    <a:pt x="187" y="237"/>
                  </a:lnTo>
                  <a:lnTo>
                    <a:pt x="193" y="238"/>
                  </a:lnTo>
                  <a:lnTo>
                    <a:pt x="199" y="242"/>
                  </a:lnTo>
                  <a:lnTo>
                    <a:pt x="204" y="244"/>
                  </a:lnTo>
                  <a:lnTo>
                    <a:pt x="212" y="248"/>
                  </a:lnTo>
                  <a:lnTo>
                    <a:pt x="218" y="249"/>
                  </a:lnTo>
                  <a:lnTo>
                    <a:pt x="223" y="253"/>
                  </a:lnTo>
                  <a:lnTo>
                    <a:pt x="229" y="254"/>
                  </a:lnTo>
                  <a:lnTo>
                    <a:pt x="235" y="257"/>
                  </a:lnTo>
                  <a:lnTo>
                    <a:pt x="241" y="259"/>
                  </a:lnTo>
                  <a:lnTo>
                    <a:pt x="248" y="262"/>
                  </a:lnTo>
                  <a:lnTo>
                    <a:pt x="253" y="263"/>
                  </a:lnTo>
                  <a:lnTo>
                    <a:pt x="259" y="266"/>
                  </a:lnTo>
                  <a:lnTo>
                    <a:pt x="264" y="267"/>
                  </a:lnTo>
                  <a:lnTo>
                    <a:pt x="270" y="271"/>
                  </a:lnTo>
                  <a:lnTo>
                    <a:pt x="273" y="272"/>
                  </a:lnTo>
                  <a:lnTo>
                    <a:pt x="278" y="274"/>
                  </a:lnTo>
                  <a:lnTo>
                    <a:pt x="283" y="275"/>
                  </a:lnTo>
                  <a:lnTo>
                    <a:pt x="288" y="278"/>
                  </a:lnTo>
                  <a:lnTo>
                    <a:pt x="291" y="279"/>
                  </a:lnTo>
                  <a:lnTo>
                    <a:pt x="297" y="279"/>
                  </a:lnTo>
                  <a:lnTo>
                    <a:pt x="300" y="280"/>
                  </a:lnTo>
                  <a:lnTo>
                    <a:pt x="304" y="283"/>
                  </a:lnTo>
                  <a:lnTo>
                    <a:pt x="310" y="284"/>
                  </a:lnTo>
                  <a:lnTo>
                    <a:pt x="314" y="286"/>
                  </a:lnTo>
                  <a:lnTo>
                    <a:pt x="319" y="286"/>
                  </a:lnTo>
                  <a:lnTo>
                    <a:pt x="321" y="286"/>
                  </a:lnTo>
                  <a:lnTo>
                    <a:pt x="323" y="284"/>
                  </a:lnTo>
                  <a:lnTo>
                    <a:pt x="326" y="283"/>
                  </a:lnTo>
                  <a:lnTo>
                    <a:pt x="330" y="279"/>
                  </a:lnTo>
                  <a:lnTo>
                    <a:pt x="336" y="275"/>
                  </a:lnTo>
                  <a:lnTo>
                    <a:pt x="342" y="270"/>
                  </a:lnTo>
                  <a:lnTo>
                    <a:pt x="351" y="265"/>
                  </a:lnTo>
                  <a:lnTo>
                    <a:pt x="354" y="262"/>
                  </a:lnTo>
                  <a:lnTo>
                    <a:pt x="358" y="258"/>
                  </a:lnTo>
                  <a:lnTo>
                    <a:pt x="362" y="255"/>
                  </a:lnTo>
                  <a:lnTo>
                    <a:pt x="368" y="251"/>
                  </a:lnTo>
                  <a:lnTo>
                    <a:pt x="373" y="248"/>
                  </a:lnTo>
                  <a:lnTo>
                    <a:pt x="377" y="244"/>
                  </a:lnTo>
                  <a:lnTo>
                    <a:pt x="381" y="238"/>
                  </a:lnTo>
                  <a:lnTo>
                    <a:pt x="387" y="236"/>
                  </a:lnTo>
                  <a:lnTo>
                    <a:pt x="392" y="231"/>
                  </a:lnTo>
                  <a:lnTo>
                    <a:pt x="398" y="227"/>
                  </a:lnTo>
                  <a:lnTo>
                    <a:pt x="402" y="223"/>
                  </a:lnTo>
                  <a:lnTo>
                    <a:pt x="408" y="219"/>
                  </a:lnTo>
                  <a:lnTo>
                    <a:pt x="414" y="214"/>
                  </a:lnTo>
                  <a:lnTo>
                    <a:pt x="419" y="208"/>
                  </a:lnTo>
                  <a:lnTo>
                    <a:pt x="425" y="204"/>
                  </a:lnTo>
                  <a:lnTo>
                    <a:pt x="431" y="199"/>
                  </a:lnTo>
                  <a:lnTo>
                    <a:pt x="437" y="194"/>
                  </a:lnTo>
                  <a:lnTo>
                    <a:pt x="443" y="190"/>
                  </a:lnTo>
                  <a:lnTo>
                    <a:pt x="449" y="185"/>
                  </a:lnTo>
                  <a:lnTo>
                    <a:pt x="455" y="181"/>
                  </a:lnTo>
                  <a:lnTo>
                    <a:pt x="460" y="176"/>
                  </a:lnTo>
                  <a:lnTo>
                    <a:pt x="466" y="172"/>
                  </a:lnTo>
                  <a:lnTo>
                    <a:pt x="472" y="165"/>
                  </a:lnTo>
                  <a:lnTo>
                    <a:pt x="478" y="161"/>
                  </a:lnTo>
                  <a:lnTo>
                    <a:pt x="482" y="156"/>
                  </a:lnTo>
                  <a:lnTo>
                    <a:pt x="488" y="152"/>
                  </a:lnTo>
                  <a:lnTo>
                    <a:pt x="494" y="147"/>
                  </a:lnTo>
                  <a:lnTo>
                    <a:pt x="500" y="141"/>
                  </a:lnTo>
                  <a:lnTo>
                    <a:pt x="506" y="138"/>
                  </a:lnTo>
                  <a:lnTo>
                    <a:pt x="510" y="134"/>
                  </a:lnTo>
                  <a:lnTo>
                    <a:pt x="516" y="128"/>
                  </a:lnTo>
                  <a:lnTo>
                    <a:pt x="522" y="124"/>
                  </a:lnTo>
                  <a:lnTo>
                    <a:pt x="526" y="121"/>
                  </a:lnTo>
                  <a:lnTo>
                    <a:pt x="531" y="117"/>
                  </a:lnTo>
                  <a:lnTo>
                    <a:pt x="537" y="111"/>
                  </a:lnTo>
                  <a:lnTo>
                    <a:pt x="541" y="109"/>
                  </a:lnTo>
                  <a:lnTo>
                    <a:pt x="545" y="105"/>
                  </a:lnTo>
                  <a:lnTo>
                    <a:pt x="550" y="101"/>
                  </a:lnTo>
                  <a:lnTo>
                    <a:pt x="553" y="98"/>
                  </a:lnTo>
                  <a:lnTo>
                    <a:pt x="557" y="96"/>
                  </a:lnTo>
                  <a:lnTo>
                    <a:pt x="564" y="88"/>
                  </a:lnTo>
                  <a:lnTo>
                    <a:pt x="572" y="84"/>
                  </a:lnTo>
                  <a:lnTo>
                    <a:pt x="576" y="80"/>
                  </a:lnTo>
                  <a:lnTo>
                    <a:pt x="582" y="76"/>
                  </a:lnTo>
                  <a:lnTo>
                    <a:pt x="585" y="75"/>
                  </a:lnTo>
                  <a:lnTo>
                    <a:pt x="588" y="73"/>
                  </a:lnTo>
                  <a:lnTo>
                    <a:pt x="589" y="73"/>
                  </a:lnTo>
                  <a:lnTo>
                    <a:pt x="594" y="73"/>
                  </a:lnTo>
                  <a:lnTo>
                    <a:pt x="598" y="75"/>
                  </a:lnTo>
                  <a:lnTo>
                    <a:pt x="605" y="77"/>
                  </a:lnTo>
                  <a:lnTo>
                    <a:pt x="608" y="79"/>
                  </a:lnTo>
                  <a:lnTo>
                    <a:pt x="611" y="80"/>
                  </a:lnTo>
                  <a:lnTo>
                    <a:pt x="615" y="81"/>
                  </a:lnTo>
                  <a:lnTo>
                    <a:pt x="620" y="84"/>
                  </a:lnTo>
                  <a:lnTo>
                    <a:pt x="624" y="85"/>
                  </a:lnTo>
                  <a:lnTo>
                    <a:pt x="630" y="88"/>
                  </a:lnTo>
                  <a:lnTo>
                    <a:pt x="635" y="90"/>
                  </a:lnTo>
                  <a:lnTo>
                    <a:pt x="640" y="93"/>
                  </a:lnTo>
                  <a:lnTo>
                    <a:pt x="645" y="96"/>
                  </a:lnTo>
                  <a:lnTo>
                    <a:pt x="651" y="98"/>
                  </a:lnTo>
                  <a:lnTo>
                    <a:pt x="656" y="100"/>
                  </a:lnTo>
                  <a:lnTo>
                    <a:pt x="662" y="103"/>
                  </a:lnTo>
                  <a:lnTo>
                    <a:pt x="668" y="106"/>
                  </a:lnTo>
                  <a:lnTo>
                    <a:pt x="675" y="110"/>
                  </a:lnTo>
                  <a:lnTo>
                    <a:pt x="681" y="113"/>
                  </a:lnTo>
                  <a:lnTo>
                    <a:pt x="689" y="117"/>
                  </a:lnTo>
                  <a:lnTo>
                    <a:pt x="694" y="121"/>
                  </a:lnTo>
                  <a:lnTo>
                    <a:pt x="702" y="123"/>
                  </a:lnTo>
                  <a:lnTo>
                    <a:pt x="708" y="127"/>
                  </a:lnTo>
                  <a:lnTo>
                    <a:pt x="715" y="130"/>
                  </a:lnTo>
                  <a:lnTo>
                    <a:pt x="721" y="134"/>
                  </a:lnTo>
                  <a:lnTo>
                    <a:pt x="728" y="136"/>
                  </a:lnTo>
                  <a:lnTo>
                    <a:pt x="735" y="141"/>
                  </a:lnTo>
                  <a:lnTo>
                    <a:pt x="743" y="145"/>
                  </a:lnTo>
                  <a:lnTo>
                    <a:pt x="750" y="148"/>
                  </a:lnTo>
                  <a:lnTo>
                    <a:pt x="756" y="152"/>
                  </a:lnTo>
                  <a:lnTo>
                    <a:pt x="762" y="155"/>
                  </a:lnTo>
                  <a:lnTo>
                    <a:pt x="769" y="159"/>
                  </a:lnTo>
                  <a:lnTo>
                    <a:pt x="776" y="162"/>
                  </a:lnTo>
                  <a:lnTo>
                    <a:pt x="784" y="165"/>
                  </a:lnTo>
                  <a:lnTo>
                    <a:pt x="790" y="169"/>
                  </a:lnTo>
                  <a:lnTo>
                    <a:pt x="797" y="172"/>
                  </a:lnTo>
                  <a:lnTo>
                    <a:pt x="803" y="176"/>
                  </a:lnTo>
                  <a:lnTo>
                    <a:pt x="810" y="178"/>
                  </a:lnTo>
                  <a:lnTo>
                    <a:pt x="816" y="182"/>
                  </a:lnTo>
                  <a:lnTo>
                    <a:pt x="823" y="185"/>
                  </a:lnTo>
                  <a:lnTo>
                    <a:pt x="829" y="187"/>
                  </a:lnTo>
                  <a:lnTo>
                    <a:pt x="835" y="190"/>
                  </a:lnTo>
                  <a:lnTo>
                    <a:pt x="841" y="194"/>
                  </a:lnTo>
                  <a:lnTo>
                    <a:pt x="847" y="196"/>
                  </a:lnTo>
                  <a:lnTo>
                    <a:pt x="852" y="199"/>
                  </a:lnTo>
                  <a:lnTo>
                    <a:pt x="857" y="202"/>
                  </a:lnTo>
                  <a:lnTo>
                    <a:pt x="863" y="203"/>
                  </a:lnTo>
                  <a:lnTo>
                    <a:pt x="867" y="206"/>
                  </a:lnTo>
                  <a:lnTo>
                    <a:pt x="871" y="207"/>
                  </a:lnTo>
                  <a:lnTo>
                    <a:pt x="876" y="208"/>
                  </a:lnTo>
                  <a:lnTo>
                    <a:pt x="880" y="211"/>
                  </a:lnTo>
                  <a:lnTo>
                    <a:pt x="885" y="214"/>
                  </a:lnTo>
                  <a:lnTo>
                    <a:pt x="892" y="215"/>
                  </a:lnTo>
                  <a:lnTo>
                    <a:pt x="898" y="217"/>
                  </a:lnTo>
                  <a:lnTo>
                    <a:pt x="902" y="217"/>
                  </a:lnTo>
                  <a:lnTo>
                    <a:pt x="907" y="219"/>
                  </a:lnTo>
                  <a:lnTo>
                    <a:pt x="910" y="216"/>
                  </a:lnTo>
                  <a:lnTo>
                    <a:pt x="914" y="215"/>
                  </a:lnTo>
                  <a:lnTo>
                    <a:pt x="918" y="212"/>
                  </a:lnTo>
                  <a:lnTo>
                    <a:pt x="924" y="208"/>
                  </a:lnTo>
                  <a:lnTo>
                    <a:pt x="930" y="204"/>
                  </a:lnTo>
                  <a:lnTo>
                    <a:pt x="937" y="199"/>
                  </a:lnTo>
                  <a:lnTo>
                    <a:pt x="940" y="195"/>
                  </a:lnTo>
                  <a:lnTo>
                    <a:pt x="945" y="193"/>
                  </a:lnTo>
                  <a:lnTo>
                    <a:pt x="949" y="190"/>
                  </a:lnTo>
                  <a:lnTo>
                    <a:pt x="953" y="187"/>
                  </a:lnTo>
                  <a:lnTo>
                    <a:pt x="956" y="183"/>
                  </a:lnTo>
                  <a:lnTo>
                    <a:pt x="961" y="178"/>
                  </a:lnTo>
                  <a:lnTo>
                    <a:pt x="965" y="176"/>
                  </a:lnTo>
                  <a:lnTo>
                    <a:pt x="970" y="172"/>
                  </a:lnTo>
                  <a:lnTo>
                    <a:pt x="974" y="168"/>
                  </a:lnTo>
                  <a:lnTo>
                    <a:pt x="978" y="164"/>
                  </a:lnTo>
                  <a:lnTo>
                    <a:pt x="983" y="160"/>
                  </a:lnTo>
                  <a:lnTo>
                    <a:pt x="987" y="157"/>
                  </a:lnTo>
                  <a:lnTo>
                    <a:pt x="991" y="152"/>
                  </a:lnTo>
                  <a:lnTo>
                    <a:pt x="996" y="148"/>
                  </a:lnTo>
                  <a:lnTo>
                    <a:pt x="1002" y="144"/>
                  </a:lnTo>
                  <a:lnTo>
                    <a:pt x="1006" y="140"/>
                  </a:lnTo>
                  <a:lnTo>
                    <a:pt x="1010" y="135"/>
                  </a:lnTo>
                  <a:lnTo>
                    <a:pt x="1015" y="130"/>
                  </a:lnTo>
                  <a:lnTo>
                    <a:pt x="1021" y="127"/>
                  </a:lnTo>
                  <a:lnTo>
                    <a:pt x="1025" y="123"/>
                  </a:lnTo>
                  <a:lnTo>
                    <a:pt x="1029" y="118"/>
                  </a:lnTo>
                  <a:lnTo>
                    <a:pt x="1034" y="114"/>
                  </a:lnTo>
                  <a:lnTo>
                    <a:pt x="1038" y="109"/>
                  </a:lnTo>
                  <a:lnTo>
                    <a:pt x="1043" y="105"/>
                  </a:lnTo>
                  <a:lnTo>
                    <a:pt x="1047" y="100"/>
                  </a:lnTo>
                  <a:lnTo>
                    <a:pt x="1051" y="97"/>
                  </a:lnTo>
                  <a:lnTo>
                    <a:pt x="1056" y="93"/>
                  </a:lnTo>
                  <a:lnTo>
                    <a:pt x="1060" y="88"/>
                  </a:lnTo>
                  <a:lnTo>
                    <a:pt x="1065" y="85"/>
                  </a:lnTo>
                  <a:lnTo>
                    <a:pt x="1069" y="81"/>
                  </a:lnTo>
                  <a:lnTo>
                    <a:pt x="1072" y="76"/>
                  </a:lnTo>
                  <a:lnTo>
                    <a:pt x="1076" y="73"/>
                  </a:lnTo>
                  <a:lnTo>
                    <a:pt x="1084" y="66"/>
                  </a:lnTo>
                  <a:lnTo>
                    <a:pt x="1092" y="60"/>
                  </a:lnTo>
                  <a:lnTo>
                    <a:pt x="1098" y="54"/>
                  </a:lnTo>
                  <a:lnTo>
                    <a:pt x="1104" y="48"/>
                  </a:lnTo>
                  <a:lnTo>
                    <a:pt x="1108" y="43"/>
                  </a:lnTo>
                  <a:lnTo>
                    <a:pt x="1113" y="39"/>
                  </a:lnTo>
                  <a:lnTo>
                    <a:pt x="1119" y="33"/>
                  </a:lnTo>
                  <a:lnTo>
                    <a:pt x="1122" y="31"/>
                  </a:lnTo>
                  <a:lnTo>
                    <a:pt x="1123" y="33"/>
                  </a:lnTo>
                  <a:lnTo>
                    <a:pt x="1126" y="34"/>
                  </a:lnTo>
                  <a:lnTo>
                    <a:pt x="1130" y="38"/>
                  </a:lnTo>
                  <a:lnTo>
                    <a:pt x="1136" y="41"/>
                  </a:lnTo>
                  <a:lnTo>
                    <a:pt x="1142" y="46"/>
                  </a:lnTo>
                  <a:lnTo>
                    <a:pt x="1145" y="47"/>
                  </a:lnTo>
                  <a:lnTo>
                    <a:pt x="1149" y="50"/>
                  </a:lnTo>
                  <a:lnTo>
                    <a:pt x="1154" y="52"/>
                  </a:lnTo>
                  <a:lnTo>
                    <a:pt x="1158" y="55"/>
                  </a:lnTo>
                  <a:lnTo>
                    <a:pt x="1163" y="58"/>
                  </a:lnTo>
                  <a:lnTo>
                    <a:pt x="1167" y="60"/>
                  </a:lnTo>
                  <a:lnTo>
                    <a:pt x="1171" y="63"/>
                  </a:lnTo>
                  <a:lnTo>
                    <a:pt x="1176" y="67"/>
                  </a:lnTo>
                  <a:lnTo>
                    <a:pt x="1180" y="69"/>
                  </a:lnTo>
                  <a:lnTo>
                    <a:pt x="1186" y="73"/>
                  </a:lnTo>
                  <a:lnTo>
                    <a:pt x="1192" y="76"/>
                  </a:lnTo>
                  <a:lnTo>
                    <a:pt x="1198" y="80"/>
                  </a:lnTo>
                  <a:lnTo>
                    <a:pt x="1202" y="83"/>
                  </a:lnTo>
                  <a:lnTo>
                    <a:pt x="1208" y="86"/>
                  </a:lnTo>
                  <a:lnTo>
                    <a:pt x="1214" y="89"/>
                  </a:lnTo>
                  <a:lnTo>
                    <a:pt x="1220" y="93"/>
                  </a:lnTo>
                  <a:lnTo>
                    <a:pt x="1226" y="97"/>
                  </a:lnTo>
                  <a:lnTo>
                    <a:pt x="1231" y="100"/>
                  </a:lnTo>
                  <a:lnTo>
                    <a:pt x="1237" y="105"/>
                  </a:lnTo>
                  <a:lnTo>
                    <a:pt x="1243" y="109"/>
                  </a:lnTo>
                  <a:lnTo>
                    <a:pt x="1249" y="111"/>
                  </a:lnTo>
                  <a:lnTo>
                    <a:pt x="1255" y="115"/>
                  </a:lnTo>
                  <a:lnTo>
                    <a:pt x="1261" y="118"/>
                  </a:lnTo>
                  <a:lnTo>
                    <a:pt x="1266" y="122"/>
                  </a:lnTo>
                  <a:lnTo>
                    <a:pt x="1271" y="126"/>
                  </a:lnTo>
                  <a:lnTo>
                    <a:pt x="1278" y="128"/>
                  </a:lnTo>
                  <a:lnTo>
                    <a:pt x="1283" y="132"/>
                  </a:lnTo>
                  <a:lnTo>
                    <a:pt x="1290" y="136"/>
                  </a:lnTo>
                  <a:lnTo>
                    <a:pt x="1294" y="139"/>
                  </a:lnTo>
                  <a:lnTo>
                    <a:pt x="1300" y="141"/>
                  </a:lnTo>
                  <a:lnTo>
                    <a:pt x="1305" y="145"/>
                  </a:lnTo>
                  <a:lnTo>
                    <a:pt x="1310" y="148"/>
                  </a:lnTo>
                  <a:lnTo>
                    <a:pt x="1315" y="151"/>
                  </a:lnTo>
                  <a:lnTo>
                    <a:pt x="1321" y="153"/>
                  </a:lnTo>
                  <a:lnTo>
                    <a:pt x="1326" y="157"/>
                  </a:lnTo>
                  <a:lnTo>
                    <a:pt x="1332" y="160"/>
                  </a:lnTo>
                  <a:lnTo>
                    <a:pt x="1335" y="162"/>
                  </a:lnTo>
                  <a:lnTo>
                    <a:pt x="1340" y="164"/>
                  </a:lnTo>
                  <a:lnTo>
                    <a:pt x="1345" y="165"/>
                  </a:lnTo>
                  <a:lnTo>
                    <a:pt x="1348" y="169"/>
                  </a:lnTo>
                  <a:lnTo>
                    <a:pt x="1353" y="170"/>
                  </a:lnTo>
                  <a:lnTo>
                    <a:pt x="1357" y="172"/>
                  </a:lnTo>
                  <a:lnTo>
                    <a:pt x="1360" y="174"/>
                  </a:lnTo>
                  <a:lnTo>
                    <a:pt x="1364" y="176"/>
                  </a:lnTo>
                  <a:lnTo>
                    <a:pt x="1370" y="178"/>
                  </a:lnTo>
                  <a:lnTo>
                    <a:pt x="1375" y="179"/>
                  </a:lnTo>
                  <a:lnTo>
                    <a:pt x="1379" y="181"/>
                  </a:lnTo>
                  <a:lnTo>
                    <a:pt x="1382" y="181"/>
                  </a:lnTo>
                  <a:lnTo>
                    <a:pt x="1385" y="179"/>
                  </a:lnTo>
                  <a:lnTo>
                    <a:pt x="1388" y="178"/>
                  </a:lnTo>
                  <a:lnTo>
                    <a:pt x="1392" y="177"/>
                  </a:lnTo>
                  <a:lnTo>
                    <a:pt x="1397" y="176"/>
                  </a:lnTo>
                  <a:lnTo>
                    <a:pt x="1401" y="172"/>
                  </a:lnTo>
                  <a:lnTo>
                    <a:pt x="1408" y="170"/>
                  </a:lnTo>
                  <a:lnTo>
                    <a:pt x="1414" y="166"/>
                  </a:lnTo>
                  <a:lnTo>
                    <a:pt x="1422" y="164"/>
                  </a:lnTo>
                  <a:lnTo>
                    <a:pt x="1427" y="160"/>
                  </a:lnTo>
                  <a:lnTo>
                    <a:pt x="1436" y="157"/>
                  </a:lnTo>
                  <a:lnTo>
                    <a:pt x="1439" y="155"/>
                  </a:lnTo>
                  <a:lnTo>
                    <a:pt x="1443" y="153"/>
                  </a:lnTo>
                  <a:lnTo>
                    <a:pt x="1448" y="151"/>
                  </a:lnTo>
                  <a:lnTo>
                    <a:pt x="1452" y="149"/>
                  </a:lnTo>
                  <a:lnTo>
                    <a:pt x="1455" y="147"/>
                  </a:lnTo>
                  <a:lnTo>
                    <a:pt x="1460" y="145"/>
                  </a:lnTo>
                  <a:lnTo>
                    <a:pt x="1464" y="143"/>
                  </a:lnTo>
                  <a:lnTo>
                    <a:pt x="1468" y="141"/>
                  </a:lnTo>
                  <a:lnTo>
                    <a:pt x="1471" y="139"/>
                  </a:lnTo>
                  <a:lnTo>
                    <a:pt x="1476" y="136"/>
                  </a:lnTo>
                  <a:lnTo>
                    <a:pt x="1480" y="135"/>
                  </a:lnTo>
                  <a:lnTo>
                    <a:pt x="1484" y="134"/>
                  </a:lnTo>
                  <a:lnTo>
                    <a:pt x="1492" y="128"/>
                  </a:lnTo>
                  <a:lnTo>
                    <a:pt x="1501" y="124"/>
                  </a:lnTo>
                  <a:lnTo>
                    <a:pt x="1503" y="123"/>
                  </a:lnTo>
                  <a:lnTo>
                    <a:pt x="1508" y="121"/>
                  </a:lnTo>
                  <a:lnTo>
                    <a:pt x="1512" y="118"/>
                  </a:lnTo>
                  <a:lnTo>
                    <a:pt x="1517" y="117"/>
                  </a:lnTo>
                  <a:lnTo>
                    <a:pt x="1524" y="113"/>
                  </a:lnTo>
                  <a:lnTo>
                    <a:pt x="1531" y="109"/>
                  </a:lnTo>
                  <a:lnTo>
                    <a:pt x="1537" y="106"/>
                  </a:lnTo>
                  <a:lnTo>
                    <a:pt x="1544" y="103"/>
                  </a:lnTo>
                  <a:lnTo>
                    <a:pt x="1549" y="100"/>
                  </a:lnTo>
                  <a:lnTo>
                    <a:pt x="1555" y="97"/>
                  </a:lnTo>
                  <a:lnTo>
                    <a:pt x="1558" y="96"/>
                  </a:lnTo>
                  <a:lnTo>
                    <a:pt x="1562" y="93"/>
                  </a:lnTo>
                  <a:lnTo>
                    <a:pt x="1568" y="90"/>
                  </a:lnTo>
                  <a:lnTo>
                    <a:pt x="1569" y="90"/>
                  </a:lnTo>
                  <a:lnTo>
                    <a:pt x="1569" y="92"/>
                  </a:lnTo>
                  <a:lnTo>
                    <a:pt x="1568" y="94"/>
                  </a:lnTo>
                  <a:lnTo>
                    <a:pt x="1566" y="100"/>
                  </a:lnTo>
                  <a:lnTo>
                    <a:pt x="1565" y="103"/>
                  </a:lnTo>
                  <a:lnTo>
                    <a:pt x="1562" y="110"/>
                  </a:lnTo>
                  <a:lnTo>
                    <a:pt x="1561" y="114"/>
                  </a:lnTo>
                  <a:lnTo>
                    <a:pt x="1561" y="117"/>
                  </a:lnTo>
                  <a:lnTo>
                    <a:pt x="1559" y="121"/>
                  </a:lnTo>
                  <a:lnTo>
                    <a:pt x="1559" y="126"/>
                  </a:lnTo>
                  <a:lnTo>
                    <a:pt x="1556" y="130"/>
                  </a:lnTo>
                  <a:lnTo>
                    <a:pt x="1556" y="134"/>
                  </a:lnTo>
                  <a:lnTo>
                    <a:pt x="1553" y="138"/>
                  </a:lnTo>
                  <a:lnTo>
                    <a:pt x="1553" y="143"/>
                  </a:lnTo>
                  <a:lnTo>
                    <a:pt x="1550" y="147"/>
                  </a:lnTo>
                  <a:lnTo>
                    <a:pt x="1550" y="152"/>
                  </a:lnTo>
                  <a:lnTo>
                    <a:pt x="1547" y="157"/>
                  </a:lnTo>
                  <a:lnTo>
                    <a:pt x="1547" y="164"/>
                  </a:lnTo>
                  <a:lnTo>
                    <a:pt x="1544" y="168"/>
                  </a:lnTo>
                  <a:lnTo>
                    <a:pt x="1543" y="173"/>
                  </a:lnTo>
                  <a:lnTo>
                    <a:pt x="1541" y="178"/>
                  </a:lnTo>
                  <a:lnTo>
                    <a:pt x="1540" y="185"/>
                  </a:lnTo>
                  <a:lnTo>
                    <a:pt x="1539" y="190"/>
                  </a:lnTo>
                  <a:lnTo>
                    <a:pt x="1537" y="196"/>
                  </a:lnTo>
                  <a:lnTo>
                    <a:pt x="1536" y="202"/>
                  </a:lnTo>
                  <a:lnTo>
                    <a:pt x="1534" y="208"/>
                  </a:lnTo>
                  <a:lnTo>
                    <a:pt x="1531" y="214"/>
                  </a:lnTo>
                  <a:lnTo>
                    <a:pt x="1530" y="220"/>
                  </a:lnTo>
                  <a:lnTo>
                    <a:pt x="1528" y="225"/>
                  </a:lnTo>
                  <a:lnTo>
                    <a:pt x="1527" y="232"/>
                  </a:lnTo>
                  <a:lnTo>
                    <a:pt x="1525" y="237"/>
                  </a:lnTo>
                  <a:lnTo>
                    <a:pt x="1524" y="242"/>
                  </a:lnTo>
                  <a:lnTo>
                    <a:pt x="1522" y="249"/>
                  </a:lnTo>
                  <a:lnTo>
                    <a:pt x="1521" y="254"/>
                  </a:lnTo>
                  <a:lnTo>
                    <a:pt x="1518" y="259"/>
                  </a:lnTo>
                  <a:lnTo>
                    <a:pt x="1518" y="266"/>
                  </a:lnTo>
                  <a:lnTo>
                    <a:pt x="1515" y="271"/>
                  </a:lnTo>
                  <a:lnTo>
                    <a:pt x="1515" y="278"/>
                  </a:lnTo>
                  <a:lnTo>
                    <a:pt x="1514" y="283"/>
                  </a:lnTo>
                  <a:lnTo>
                    <a:pt x="1512" y="287"/>
                  </a:lnTo>
                  <a:lnTo>
                    <a:pt x="1511" y="292"/>
                  </a:lnTo>
                  <a:lnTo>
                    <a:pt x="1511" y="299"/>
                  </a:lnTo>
                  <a:lnTo>
                    <a:pt x="1508" y="304"/>
                  </a:lnTo>
                  <a:lnTo>
                    <a:pt x="1508" y="308"/>
                  </a:lnTo>
                  <a:lnTo>
                    <a:pt x="1506" y="313"/>
                  </a:lnTo>
                  <a:lnTo>
                    <a:pt x="1505" y="317"/>
                  </a:lnTo>
                  <a:lnTo>
                    <a:pt x="1505" y="322"/>
                  </a:lnTo>
                  <a:lnTo>
                    <a:pt x="1503" y="327"/>
                  </a:lnTo>
                  <a:lnTo>
                    <a:pt x="1503" y="331"/>
                  </a:lnTo>
                  <a:lnTo>
                    <a:pt x="1503" y="335"/>
                  </a:lnTo>
                  <a:lnTo>
                    <a:pt x="1502" y="339"/>
                  </a:lnTo>
                  <a:lnTo>
                    <a:pt x="1502" y="342"/>
                  </a:lnTo>
                  <a:lnTo>
                    <a:pt x="1502" y="346"/>
                  </a:lnTo>
                  <a:lnTo>
                    <a:pt x="1502" y="350"/>
                  </a:lnTo>
                  <a:lnTo>
                    <a:pt x="1502" y="355"/>
                  </a:lnTo>
                  <a:lnTo>
                    <a:pt x="1502" y="360"/>
                  </a:lnTo>
                  <a:lnTo>
                    <a:pt x="1502" y="363"/>
                  </a:lnTo>
                  <a:lnTo>
                    <a:pt x="1502" y="364"/>
                  </a:lnTo>
                  <a:lnTo>
                    <a:pt x="1503" y="368"/>
                  </a:lnTo>
                  <a:lnTo>
                    <a:pt x="1503" y="372"/>
                  </a:lnTo>
                  <a:lnTo>
                    <a:pt x="1503" y="376"/>
                  </a:lnTo>
                  <a:lnTo>
                    <a:pt x="1505" y="381"/>
                  </a:lnTo>
                  <a:lnTo>
                    <a:pt x="1505" y="385"/>
                  </a:lnTo>
                  <a:lnTo>
                    <a:pt x="1506" y="392"/>
                  </a:lnTo>
                  <a:lnTo>
                    <a:pt x="1506" y="396"/>
                  </a:lnTo>
                  <a:lnTo>
                    <a:pt x="1508" y="402"/>
                  </a:lnTo>
                  <a:lnTo>
                    <a:pt x="1508" y="407"/>
                  </a:lnTo>
                  <a:lnTo>
                    <a:pt x="1509" y="415"/>
                  </a:lnTo>
                  <a:lnTo>
                    <a:pt x="1511" y="422"/>
                  </a:lnTo>
                  <a:lnTo>
                    <a:pt x="1512" y="430"/>
                  </a:lnTo>
                  <a:lnTo>
                    <a:pt x="1512" y="437"/>
                  </a:lnTo>
                  <a:lnTo>
                    <a:pt x="1514" y="445"/>
                  </a:lnTo>
                  <a:lnTo>
                    <a:pt x="1515" y="453"/>
                  </a:lnTo>
                  <a:lnTo>
                    <a:pt x="1517" y="461"/>
                  </a:lnTo>
                  <a:lnTo>
                    <a:pt x="1517" y="470"/>
                  </a:lnTo>
                  <a:lnTo>
                    <a:pt x="1518" y="478"/>
                  </a:lnTo>
                  <a:lnTo>
                    <a:pt x="1520" y="486"/>
                  </a:lnTo>
                  <a:lnTo>
                    <a:pt x="1521" y="495"/>
                  </a:lnTo>
                  <a:lnTo>
                    <a:pt x="1522" y="504"/>
                  </a:lnTo>
                  <a:lnTo>
                    <a:pt x="1524" y="513"/>
                  </a:lnTo>
                  <a:lnTo>
                    <a:pt x="1525" y="523"/>
                  </a:lnTo>
                  <a:lnTo>
                    <a:pt x="1527" y="532"/>
                  </a:lnTo>
                  <a:lnTo>
                    <a:pt x="1528" y="542"/>
                  </a:lnTo>
                  <a:lnTo>
                    <a:pt x="1530" y="551"/>
                  </a:lnTo>
                  <a:lnTo>
                    <a:pt x="1530" y="562"/>
                  </a:lnTo>
                  <a:lnTo>
                    <a:pt x="1533" y="571"/>
                  </a:lnTo>
                  <a:lnTo>
                    <a:pt x="1533" y="582"/>
                  </a:lnTo>
                  <a:lnTo>
                    <a:pt x="1536" y="591"/>
                  </a:lnTo>
                  <a:lnTo>
                    <a:pt x="1536" y="600"/>
                  </a:lnTo>
                  <a:lnTo>
                    <a:pt x="1537" y="610"/>
                  </a:lnTo>
                  <a:lnTo>
                    <a:pt x="1539" y="620"/>
                  </a:lnTo>
                  <a:lnTo>
                    <a:pt x="1540" y="629"/>
                  </a:lnTo>
                  <a:lnTo>
                    <a:pt x="1541" y="638"/>
                  </a:lnTo>
                  <a:lnTo>
                    <a:pt x="1543" y="647"/>
                  </a:lnTo>
                  <a:lnTo>
                    <a:pt x="1543" y="656"/>
                  </a:lnTo>
                  <a:lnTo>
                    <a:pt x="1546" y="665"/>
                  </a:lnTo>
                  <a:lnTo>
                    <a:pt x="1546" y="675"/>
                  </a:lnTo>
                  <a:lnTo>
                    <a:pt x="1547" y="682"/>
                  </a:lnTo>
                  <a:lnTo>
                    <a:pt x="1547" y="692"/>
                  </a:lnTo>
                  <a:lnTo>
                    <a:pt x="1549" y="701"/>
                  </a:lnTo>
                  <a:lnTo>
                    <a:pt x="1550" y="709"/>
                  </a:lnTo>
                  <a:lnTo>
                    <a:pt x="1552" y="716"/>
                  </a:lnTo>
                  <a:lnTo>
                    <a:pt x="1552" y="724"/>
                  </a:lnTo>
                  <a:lnTo>
                    <a:pt x="1553" y="732"/>
                  </a:lnTo>
                  <a:lnTo>
                    <a:pt x="1553" y="739"/>
                  </a:lnTo>
                  <a:lnTo>
                    <a:pt x="1555" y="745"/>
                  </a:lnTo>
                  <a:lnTo>
                    <a:pt x="1555" y="752"/>
                  </a:lnTo>
                  <a:lnTo>
                    <a:pt x="1556" y="758"/>
                  </a:lnTo>
                  <a:lnTo>
                    <a:pt x="1556" y="764"/>
                  </a:lnTo>
                  <a:lnTo>
                    <a:pt x="1556" y="770"/>
                  </a:lnTo>
                  <a:lnTo>
                    <a:pt x="1558" y="775"/>
                  </a:lnTo>
                  <a:lnTo>
                    <a:pt x="1558" y="781"/>
                  </a:lnTo>
                  <a:lnTo>
                    <a:pt x="1558" y="785"/>
                  </a:lnTo>
                  <a:lnTo>
                    <a:pt x="1558" y="788"/>
                  </a:lnTo>
                  <a:lnTo>
                    <a:pt x="1558" y="791"/>
                  </a:lnTo>
                  <a:lnTo>
                    <a:pt x="1558" y="795"/>
                  </a:lnTo>
                  <a:lnTo>
                    <a:pt x="1558" y="800"/>
                  </a:lnTo>
                  <a:lnTo>
                    <a:pt x="1558" y="803"/>
                  </a:lnTo>
                  <a:lnTo>
                    <a:pt x="1556" y="804"/>
                  </a:lnTo>
                  <a:lnTo>
                    <a:pt x="1552" y="807"/>
                  </a:lnTo>
                  <a:lnTo>
                    <a:pt x="1547" y="807"/>
                  </a:lnTo>
                  <a:lnTo>
                    <a:pt x="1544" y="808"/>
                  </a:lnTo>
                  <a:lnTo>
                    <a:pt x="1540" y="809"/>
                  </a:lnTo>
                  <a:lnTo>
                    <a:pt x="1536" y="811"/>
                  </a:lnTo>
                  <a:lnTo>
                    <a:pt x="1530" y="811"/>
                  </a:lnTo>
                  <a:lnTo>
                    <a:pt x="1525" y="812"/>
                  </a:lnTo>
                  <a:lnTo>
                    <a:pt x="1518" y="813"/>
                  </a:lnTo>
                  <a:lnTo>
                    <a:pt x="1512" y="815"/>
                  </a:lnTo>
                  <a:lnTo>
                    <a:pt x="1505" y="815"/>
                  </a:lnTo>
                  <a:lnTo>
                    <a:pt x="1499" y="816"/>
                  </a:lnTo>
                  <a:lnTo>
                    <a:pt x="1490" y="817"/>
                  </a:lnTo>
                  <a:lnTo>
                    <a:pt x="1483" y="819"/>
                  </a:lnTo>
                  <a:lnTo>
                    <a:pt x="1474" y="819"/>
                  </a:lnTo>
                  <a:lnTo>
                    <a:pt x="1465" y="820"/>
                  </a:lnTo>
                  <a:lnTo>
                    <a:pt x="1455" y="820"/>
                  </a:lnTo>
                  <a:lnTo>
                    <a:pt x="1446" y="821"/>
                  </a:lnTo>
                  <a:lnTo>
                    <a:pt x="1435" y="823"/>
                  </a:lnTo>
                  <a:lnTo>
                    <a:pt x="1424" y="824"/>
                  </a:lnTo>
                  <a:lnTo>
                    <a:pt x="1414" y="824"/>
                  </a:lnTo>
                  <a:lnTo>
                    <a:pt x="1403" y="825"/>
                  </a:lnTo>
                  <a:lnTo>
                    <a:pt x="1391" y="825"/>
                  </a:lnTo>
                  <a:lnTo>
                    <a:pt x="1379" y="826"/>
                  </a:lnTo>
                  <a:lnTo>
                    <a:pt x="1366" y="828"/>
                  </a:lnTo>
                  <a:lnTo>
                    <a:pt x="1354" y="829"/>
                  </a:lnTo>
                  <a:lnTo>
                    <a:pt x="1341" y="829"/>
                  </a:lnTo>
                  <a:lnTo>
                    <a:pt x="1328" y="830"/>
                  </a:lnTo>
                  <a:lnTo>
                    <a:pt x="1315" y="830"/>
                  </a:lnTo>
                  <a:lnTo>
                    <a:pt x="1302" y="832"/>
                  </a:lnTo>
                  <a:lnTo>
                    <a:pt x="1287" y="832"/>
                  </a:lnTo>
                  <a:lnTo>
                    <a:pt x="1272" y="833"/>
                  </a:lnTo>
                  <a:lnTo>
                    <a:pt x="1258" y="833"/>
                  </a:lnTo>
                  <a:lnTo>
                    <a:pt x="1245" y="834"/>
                  </a:lnTo>
                  <a:lnTo>
                    <a:pt x="1228" y="834"/>
                  </a:lnTo>
                  <a:lnTo>
                    <a:pt x="1214" y="836"/>
                  </a:lnTo>
                  <a:lnTo>
                    <a:pt x="1198" y="836"/>
                  </a:lnTo>
                  <a:lnTo>
                    <a:pt x="1183" y="837"/>
                  </a:lnTo>
                  <a:lnTo>
                    <a:pt x="1167" y="837"/>
                  </a:lnTo>
                  <a:lnTo>
                    <a:pt x="1151" y="837"/>
                  </a:lnTo>
                  <a:lnTo>
                    <a:pt x="1135" y="837"/>
                  </a:lnTo>
                  <a:lnTo>
                    <a:pt x="1120" y="838"/>
                  </a:lnTo>
                  <a:lnTo>
                    <a:pt x="1103" y="838"/>
                  </a:lnTo>
                  <a:lnTo>
                    <a:pt x="1087" y="838"/>
                  </a:lnTo>
                  <a:lnTo>
                    <a:pt x="1070" y="838"/>
                  </a:lnTo>
                  <a:lnTo>
                    <a:pt x="1054" y="840"/>
                  </a:lnTo>
                  <a:lnTo>
                    <a:pt x="1037" y="838"/>
                  </a:lnTo>
                  <a:lnTo>
                    <a:pt x="1019" y="838"/>
                  </a:lnTo>
                  <a:lnTo>
                    <a:pt x="1003" y="838"/>
                  </a:lnTo>
                  <a:lnTo>
                    <a:pt x="986" y="838"/>
                  </a:lnTo>
                  <a:lnTo>
                    <a:pt x="970" y="838"/>
                  </a:lnTo>
                  <a:lnTo>
                    <a:pt x="952" y="838"/>
                  </a:lnTo>
                  <a:lnTo>
                    <a:pt x="936" y="838"/>
                  </a:lnTo>
                  <a:lnTo>
                    <a:pt x="918" y="838"/>
                  </a:lnTo>
                  <a:lnTo>
                    <a:pt x="901" y="838"/>
                  </a:lnTo>
                  <a:lnTo>
                    <a:pt x="885" y="838"/>
                  </a:lnTo>
                  <a:lnTo>
                    <a:pt x="867" y="837"/>
                  </a:lnTo>
                  <a:lnTo>
                    <a:pt x="851" y="837"/>
                  </a:lnTo>
                  <a:lnTo>
                    <a:pt x="833" y="837"/>
                  </a:lnTo>
                  <a:lnTo>
                    <a:pt x="817" y="836"/>
                  </a:lnTo>
                  <a:lnTo>
                    <a:pt x="801" y="836"/>
                  </a:lnTo>
                  <a:lnTo>
                    <a:pt x="785" y="836"/>
                  </a:lnTo>
                  <a:lnTo>
                    <a:pt x="768" y="834"/>
                  </a:lnTo>
                  <a:lnTo>
                    <a:pt x="750" y="833"/>
                  </a:lnTo>
                  <a:lnTo>
                    <a:pt x="734" y="833"/>
                  </a:lnTo>
                  <a:lnTo>
                    <a:pt x="718" y="832"/>
                  </a:lnTo>
                  <a:lnTo>
                    <a:pt x="700" y="830"/>
                  </a:lnTo>
                  <a:lnTo>
                    <a:pt x="684" y="830"/>
                  </a:lnTo>
                  <a:lnTo>
                    <a:pt x="670" y="829"/>
                  </a:lnTo>
                  <a:lnTo>
                    <a:pt x="654" y="829"/>
                  </a:lnTo>
                  <a:lnTo>
                    <a:pt x="637" y="828"/>
                  </a:lnTo>
                  <a:lnTo>
                    <a:pt x="623" y="828"/>
                  </a:lnTo>
                  <a:lnTo>
                    <a:pt x="607" y="826"/>
                  </a:lnTo>
                  <a:lnTo>
                    <a:pt x="592" y="826"/>
                  </a:lnTo>
                  <a:lnTo>
                    <a:pt x="577" y="826"/>
                  </a:lnTo>
                  <a:lnTo>
                    <a:pt x="563" y="825"/>
                  </a:lnTo>
                  <a:lnTo>
                    <a:pt x="548" y="825"/>
                  </a:lnTo>
                  <a:lnTo>
                    <a:pt x="534" y="825"/>
                  </a:lnTo>
                  <a:lnTo>
                    <a:pt x="519" y="824"/>
                  </a:lnTo>
                  <a:lnTo>
                    <a:pt x="504" y="823"/>
                  </a:lnTo>
                  <a:lnTo>
                    <a:pt x="490" y="823"/>
                  </a:lnTo>
                  <a:lnTo>
                    <a:pt x="477" y="823"/>
                  </a:lnTo>
                  <a:lnTo>
                    <a:pt x="463" y="821"/>
                  </a:lnTo>
                  <a:lnTo>
                    <a:pt x="450" y="821"/>
                  </a:lnTo>
                  <a:lnTo>
                    <a:pt x="437" y="820"/>
                  </a:lnTo>
                  <a:lnTo>
                    <a:pt x="425" y="820"/>
                  </a:lnTo>
                  <a:lnTo>
                    <a:pt x="412" y="820"/>
                  </a:lnTo>
                  <a:lnTo>
                    <a:pt x="399" y="819"/>
                  </a:lnTo>
                  <a:lnTo>
                    <a:pt x="387" y="819"/>
                  </a:lnTo>
                  <a:lnTo>
                    <a:pt x="376" y="819"/>
                  </a:lnTo>
                  <a:lnTo>
                    <a:pt x="364" y="819"/>
                  </a:lnTo>
                  <a:lnTo>
                    <a:pt x="352" y="817"/>
                  </a:lnTo>
                  <a:lnTo>
                    <a:pt x="342" y="817"/>
                  </a:lnTo>
                  <a:lnTo>
                    <a:pt x="332" y="817"/>
                  </a:lnTo>
                  <a:lnTo>
                    <a:pt x="320" y="817"/>
                  </a:lnTo>
                  <a:lnTo>
                    <a:pt x="310" y="816"/>
                  </a:lnTo>
                  <a:lnTo>
                    <a:pt x="300" y="816"/>
                  </a:lnTo>
                  <a:lnTo>
                    <a:pt x="291" y="816"/>
                  </a:lnTo>
                  <a:lnTo>
                    <a:pt x="281" y="815"/>
                  </a:lnTo>
                  <a:lnTo>
                    <a:pt x="272" y="815"/>
                  </a:lnTo>
                  <a:lnTo>
                    <a:pt x="263" y="815"/>
                  </a:lnTo>
                  <a:lnTo>
                    <a:pt x="254" y="815"/>
                  </a:lnTo>
                  <a:lnTo>
                    <a:pt x="245" y="815"/>
                  </a:lnTo>
                  <a:lnTo>
                    <a:pt x="238" y="815"/>
                  </a:lnTo>
                  <a:lnTo>
                    <a:pt x="229" y="813"/>
                  </a:lnTo>
                  <a:lnTo>
                    <a:pt x="223" y="813"/>
                  </a:lnTo>
                  <a:lnTo>
                    <a:pt x="216" y="813"/>
                  </a:lnTo>
                  <a:lnTo>
                    <a:pt x="209" y="813"/>
                  </a:lnTo>
                  <a:lnTo>
                    <a:pt x="203" y="813"/>
                  </a:lnTo>
                  <a:lnTo>
                    <a:pt x="197" y="813"/>
                  </a:lnTo>
                  <a:lnTo>
                    <a:pt x="191" y="812"/>
                  </a:lnTo>
                  <a:lnTo>
                    <a:pt x="185" y="812"/>
                  </a:lnTo>
                  <a:lnTo>
                    <a:pt x="180" y="812"/>
                  </a:lnTo>
                  <a:lnTo>
                    <a:pt x="175" y="812"/>
                  </a:lnTo>
                  <a:lnTo>
                    <a:pt x="171" y="812"/>
                  </a:lnTo>
                  <a:lnTo>
                    <a:pt x="166" y="812"/>
                  </a:lnTo>
                  <a:lnTo>
                    <a:pt x="163" y="812"/>
                  </a:lnTo>
                  <a:lnTo>
                    <a:pt x="161" y="812"/>
                  </a:lnTo>
                  <a:lnTo>
                    <a:pt x="155" y="812"/>
                  </a:lnTo>
                  <a:lnTo>
                    <a:pt x="152" y="812"/>
                  </a:lnTo>
                  <a:lnTo>
                    <a:pt x="149" y="812"/>
                  </a:lnTo>
                  <a:lnTo>
                    <a:pt x="124" y="846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20" name="Freeform 23"/>
            <p:cNvSpPr>
              <a:spLocks/>
            </p:cNvSpPr>
            <p:nvPr/>
          </p:nvSpPr>
          <p:spPr bwMode="auto">
            <a:xfrm>
              <a:off x="451" y="2055"/>
              <a:ext cx="707" cy="121"/>
            </a:xfrm>
            <a:custGeom>
              <a:avLst/>
              <a:gdLst>
                <a:gd name="T0" fmla="*/ 30 w 1413"/>
                <a:gd name="T1" fmla="*/ 114 h 241"/>
                <a:gd name="T2" fmla="*/ 82 w 1413"/>
                <a:gd name="T3" fmla="*/ 107 h 241"/>
                <a:gd name="T4" fmla="*/ 157 w 1413"/>
                <a:gd name="T5" fmla="*/ 97 h 241"/>
                <a:gd name="T6" fmla="*/ 249 w 1413"/>
                <a:gd name="T7" fmla="*/ 86 h 241"/>
                <a:gd name="T8" fmla="*/ 353 w 1413"/>
                <a:gd name="T9" fmla="*/ 73 h 241"/>
                <a:gd name="T10" fmla="*/ 461 w 1413"/>
                <a:gd name="T11" fmla="*/ 61 h 241"/>
                <a:gd name="T12" fmla="*/ 565 w 1413"/>
                <a:gd name="T13" fmla="*/ 49 h 241"/>
                <a:gd name="T14" fmla="*/ 662 w 1413"/>
                <a:gd name="T15" fmla="*/ 39 h 241"/>
                <a:gd name="T16" fmla="*/ 765 w 1413"/>
                <a:gd name="T17" fmla="*/ 31 h 241"/>
                <a:gd name="T18" fmla="*/ 884 w 1413"/>
                <a:gd name="T19" fmla="*/ 22 h 241"/>
                <a:gd name="T20" fmla="*/ 1007 w 1413"/>
                <a:gd name="T21" fmla="*/ 15 h 241"/>
                <a:gd name="T22" fmla="*/ 1127 w 1413"/>
                <a:gd name="T23" fmla="*/ 9 h 241"/>
                <a:gd name="T24" fmla="*/ 1234 w 1413"/>
                <a:gd name="T25" fmla="*/ 5 h 241"/>
                <a:gd name="T26" fmla="*/ 1320 w 1413"/>
                <a:gd name="T27" fmla="*/ 1 h 241"/>
                <a:gd name="T28" fmla="*/ 1374 w 1413"/>
                <a:gd name="T29" fmla="*/ 0 h 241"/>
                <a:gd name="T30" fmla="*/ 1406 w 1413"/>
                <a:gd name="T31" fmla="*/ 99 h 241"/>
                <a:gd name="T32" fmla="*/ 1358 w 1413"/>
                <a:gd name="T33" fmla="*/ 106 h 241"/>
                <a:gd name="T34" fmla="*/ 1273 w 1413"/>
                <a:gd name="T35" fmla="*/ 119 h 241"/>
                <a:gd name="T36" fmla="*/ 1163 w 1413"/>
                <a:gd name="T37" fmla="*/ 136 h 241"/>
                <a:gd name="T38" fmla="*/ 1038 w 1413"/>
                <a:gd name="T39" fmla="*/ 154 h 241"/>
                <a:gd name="T40" fmla="*/ 907 w 1413"/>
                <a:gd name="T41" fmla="*/ 173 h 241"/>
                <a:gd name="T42" fmla="*/ 784 w 1413"/>
                <a:gd name="T43" fmla="*/ 188 h 241"/>
                <a:gd name="T44" fmla="*/ 679 w 1413"/>
                <a:gd name="T45" fmla="*/ 200 h 241"/>
                <a:gd name="T46" fmla="*/ 594 w 1413"/>
                <a:gd name="T47" fmla="*/ 207 h 241"/>
                <a:gd name="T48" fmla="*/ 501 w 1413"/>
                <a:gd name="T49" fmla="*/ 212 h 241"/>
                <a:gd name="T50" fmla="*/ 397 w 1413"/>
                <a:gd name="T51" fmla="*/ 218 h 241"/>
                <a:gd name="T52" fmla="*/ 293 w 1413"/>
                <a:gd name="T53" fmla="*/ 225 h 241"/>
                <a:gd name="T54" fmla="*/ 195 w 1413"/>
                <a:gd name="T55" fmla="*/ 230 h 241"/>
                <a:gd name="T56" fmla="*/ 112 w 1413"/>
                <a:gd name="T57" fmla="*/ 235 h 241"/>
                <a:gd name="T58" fmla="*/ 47 w 1413"/>
                <a:gd name="T59" fmla="*/ 238 h 241"/>
                <a:gd name="T60" fmla="*/ 14 w 1413"/>
                <a:gd name="T61" fmla="*/ 241 h 241"/>
                <a:gd name="T62" fmla="*/ 15 w 1413"/>
                <a:gd name="T63" fmla="*/ 209 h 241"/>
                <a:gd name="T64" fmla="*/ 62 w 1413"/>
                <a:gd name="T65" fmla="*/ 207 h 241"/>
                <a:gd name="T66" fmla="*/ 136 w 1413"/>
                <a:gd name="T67" fmla="*/ 204 h 241"/>
                <a:gd name="T68" fmla="*/ 231 w 1413"/>
                <a:gd name="T69" fmla="*/ 200 h 241"/>
                <a:gd name="T70" fmla="*/ 340 w 1413"/>
                <a:gd name="T71" fmla="*/ 195 h 241"/>
                <a:gd name="T72" fmla="*/ 457 w 1413"/>
                <a:gd name="T73" fmla="*/ 188 h 241"/>
                <a:gd name="T74" fmla="*/ 574 w 1413"/>
                <a:gd name="T75" fmla="*/ 182 h 241"/>
                <a:gd name="T76" fmla="*/ 684 w 1413"/>
                <a:gd name="T77" fmla="*/ 174 h 241"/>
                <a:gd name="T78" fmla="*/ 792 w 1413"/>
                <a:gd name="T79" fmla="*/ 163 h 241"/>
                <a:gd name="T80" fmla="*/ 907 w 1413"/>
                <a:gd name="T81" fmla="*/ 149 h 241"/>
                <a:gd name="T82" fmla="*/ 1024 w 1413"/>
                <a:gd name="T83" fmla="*/ 133 h 241"/>
                <a:gd name="T84" fmla="*/ 1134 w 1413"/>
                <a:gd name="T85" fmla="*/ 118 h 241"/>
                <a:gd name="T86" fmla="*/ 1232 w 1413"/>
                <a:gd name="T87" fmla="*/ 100 h 241"/>
                <a:gd name="T88" fmla="*/ 1314 w 1413"/>
                <a:gd name="T89" fmla="*/ 87 h 241"/>
                <a:gd name="T90" fmla="*/ 1368 w 1413"/>
                <a:gd name="T91" fmla="*/ 80 h 241"/>
                <a:gd name="T92" fmla="*/ 1380 w 1413"/>
                <a:gd name="T93" fmla="*/ 26 h 241"/>
                <a:gd name="T94" fmla="*/ 1339 w 1413"/>
                <a:gd name="T95" fmla="*/ 27 h 241"/>
                <a:gd name="T96" fmla="*/ 1257 w 1413"/>
                <a:gd name="T97" fmla="*/ 31 h 241"/>
                <a:gd name="T98" fmla="*/ 1143 w 1413"/>
                <a:gd name="T99" fmla="*/ 38 h 241"/>
                <a:gd name="T100" fmla="*/ 1007 w 1413"/>
                <a:gd name="T101" fmla="*/ 45 h 241"/>
                <a:gd name="T102" fmla="*/ 862 w 1413"/>
                <a:gd name="T103" fmla="*/ 55 h 241"/>
                <a:gd name="T104" fmla="*/ 717 w 1413"/>
                <a:gd name="T105" fmla="*/ 65 h 241"/>
                <a:gd name="T106" fmla="*/ 586 w 1413"/>
                <a:gd name="T107" fmla="*/ 77 h 241"/>
                <a:gd name="T108" fmla="*/ 474 w 1413"/>
                <a:gd name="T109" fmla="*/ 89 h 241"/>
                <a:gd name="T110" fmla="*/ 376 w 1413"/>
                <a:gd name="T111" fmla="*/ 99 h 241"/>
                <a:gd name="T112" fmla="*/ 284 w 1413"/>
                <a:gd name="T113" fmla="*/ 111 h 241"/>
                <a:gd name="T114" fmla="*/ 202 w 1413"/>
                <a:gd name="T115" fmla="*/ 121 h 241"/>
                <a:gd name="T116" fmla="*/ 132 w 1413"/>
                <a:gd name="T117" fmla="*/ 131 h 241"/>
                <a:gd name="T118" fmla="*/ 75 w 1413"/>
                <a:gd name="T119" fmla="*/ 138 h 241"/>
                <a:gd name="T120" fmla="*/ 33 w 1413"/>
                <a:gd name="T121" fmla="*/ 145 h 241"/>
                <a:gd name="T122" fmla="*/ 9 w 1413"/>
                <a:gd name="T123" fmla="*/ 118 h 24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13"/>
                <a:gd name="T187" fmla="*/ 0 h 241"/>
                <a:gd name="T188" fmla="*/ 1413 w 1413"/>
                <a:gd name="T189" fmla="*/ 241 h 24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13" h="241">
                  <a:moveTo>
                    <a:pt x="9" y="118"/>
                  </a:moveTo>
                  <a:lnTo>
                    <a:pt x="9" y="116"/>
                  </a:lnTo>
                  <a:lnTo>
                    <a:pt x="14" y="116"/>
                  </a:lnTo>
                  <a:lnTo>
                    <a:pt x="15" y="115"/>
                  </a:lnTo>
                  <a:lnTo>
                    <a:pt x="18" y="115"/>
                  </a:lnTo>
                  <a:lnTo>
                    <a:pt x="22" y="115"/>
                  </a:lnTo>
                  <a:lnTo>
                    <a:pt x="27" y="115"/>
                  </a:lnTo>
                  <a:lnTo>
                    <a:pt x="30" y="114"/>
                  </a:lnTo>
                  <a:lnTo>
                    <a:pt x="35" y="112"/>
                  </a:lnTo>
                  <a:lnTo>
                    <a:pt x="40" y="112"/>
                  </a:lnTo>
                  <a:lnTo>
                    <a:pt x="47" y="111"/>
                  </a:lnTo>
                  <a:lnTo>
                    <a:pt x="53" y="110"/>
                  </a:lnTo>
                  <a:lnTo>
                    <a:pt x="59" y="110"/>
                  </a:lnTo>
                  <a:lnTo>
                    <a:pt x="66" y="108"/>
                  </a:lnTo>
                  <a:lnTo>
                    <a:pt x="75" y="108"/>
                  </a:lnTo>
                  <a:lnTo>
                    <a:pt x="82" y="107"/>
                  </a:lnTo>
                  <a:lnTo>
                    <a:pt x="90" y="106"/>
                  </a:lnTo>
                  <a:lnTo>
                    <a:pt x="98" y="104"/>
                  </a:lnTo>
                  <a:lnTo>
                    <a:pt x="107" y="103"/>
                  </a:lnTo>
                  <a:lnTo>
                    <a:pt x="116" y="103"/>
                  </a:lnTo>
                  <a:lnTo>
                    <a:pt x="126" y="100"/>
                  </a:lnTo>
                  <a:lnTo>
                    <a:pt x="136" y="99"/>
                  </a:lnTo>
                  <a:lnTo>
                    <a:pt x="147" y="99"/>
                  </a:lnTo>
                  <a:lnTo>
                    <a:pt x="157" y="97"/>
                  </a:lnTo>
                  <a:lnTo>
                    <a:pt x="169" y="97"/>
                  </a:lnTo>
                  <a:lnTo>
                    <a:pt x="179" y="94"/>
                  </a:lnTo>
                  <a:lnTo>
                    <a:pt x="191" y="93"/>
                  </a:lnTo>
                  <a:lnTo>
                    <a:pt x="201" y="91"/>
                  </a:lnTo>
                  <a:lnTo>
                    <a:pt x="212" y="91"/>
                  </a:lnTo>
                  <a:lnTo>
                    <a:pt x="224" y="89"/>
                  </a:lnTo>
                  <a:lnTo>
                    <a:pt x="237" y="87"/>
                  </a:lnTo>
                  <a:lnTo>
                    <a:pt x="249" y="86"/>
                  </a:lnTo>
                  <a:lnTo>
                    <a:pt x="262" y="85"/>
                  </a:lnTo>
                  <a:lnTo>
                    <a:pt x="274" y="82"/>
                  </a:lnTo>
                  <a:lnTo>
                    <a:pt x="287" y="81"/>
                  </a:lnTo>
                  <a:lnTo>
                    <a:pt x="300" y="80"/>
                  </a:lnTo>
                  <a:lnTo>
                    <a:pt x="313" y="78"/>
                  </a:lnTo>
                  <a:lnTo>
                    <a:pt x="327" y="77"/>
                  </a:lnTo>
                  <a:lnTo>
                    <a:pt x="340" y="76"/>
                  </a:lnTo>
                  <a:lnTo>
                    <a:pt x="353" y="73"/>
                  </a:lnTo>
                  <a:lnTo>
                    <a:pt x="366" y="72"/>
                  </a:lnTo>
                  <a:lnTo>
                    <a:pt x="379" y="70"/>
                  </a:lnTo>
                  <a:lnTo>
                    <a:pt x="394" y="69"/>
                  </a:lnTo>
                  <a:lnTo>
                    <a:pt x="407" y="66"/>
                  </a:lnTo>
                  <a:lnTo>
                    <a:pt x="420" y="66"/>
                  </a:lnTo>
                  <a:lnTo>
                    <a:pt x="433" y="64"/>
                  </a:lnTo>
                  <a:lnTo>
                    <a:pt x="448" y="63"/>
                  </a:lnTo>
                  <a:lnTo>
                    <a:pt x="461" y="61"/>
                  </a:lnTo>
                  <a:lnTo>
                    <a:pt x="474" y="59"/>
                  </a:lnTo>
                  <a:lnTo>
                    <a:pt x="487" y="57"/>
                  </a:lnTo>
                  <a:lnTo>
                    <a:pt x="501" y="56"/>
                  </a:lnTo>
                  <a:lnTo>
                    <a:pt x="514" y="55"/>
                  </a:lnTo>
                  <a:lnTo>
                    <a:pt x="527" y="53"/>
                  </a:lnTo>
                  <a:lnTo>
                    <a:pt x="540" y="52"/>
                  </a:lnTo>
                  <a:lnTo>
                    <a:pt x="553" y="51"/>
                  </a:lnTo>
                  <a:lnTo>
                    <a:pt x="565" y="49"/>
                  </a:lnTo>
                  <a:lnTo>
                    <a:pt x="578" y="48"/>
                  </a:lnTo>
                  <a:lnTo>
                    <a:pt x="590" y="45"/>
                  </a:lnTo>
                  <a:lnTo>
                    <a:pt x="603" y="44"/>
                  </a:lnTo>
                  <a:lnTo>
                    <a:pt x="615" y="43"/>
                  </a:lnTo>
                  <a:lnTo>
                    <a:pt x="628" y="43"/>
                  </a:lnTo>
                  <a:lnTo>
                    <a:pt x="640" y="42"/>
                  </a:lnTo>
                  <a:lnTo>
                    <a:pt x="651" y="40"/>
                  </a:lnTo>
                  <a:lnTo>
                    <a:pt x="662" y="39"/>
                  </a:lnTo>
                  <a:lnTo>
                    <a:pt x="675" y="38"/>
                  </a:lnTo>
                  <a:lnTo>
                    <a:pt x="686" y="38"/>
                  </a:lnTo>
                  <a:lnTo>
                    <a:pt x="698" y="36"/>
                  </a:lnTo>
                  <a:lnTo>
                    <a:pt x="711" y="34"/>
                  </a:lnTo>
                  <a:lnTo>
                    <a:pt x="724" y="34"/>
                  </a:lnTo>
                  <a:lnTo>
                    <a:pt x="738" y="32"/>
                  </a:lnTo>
                  <a:lnTo>
                    <a:pt x="752" y="31"/>
                  </a:lnTo>
                  <a:lnTo>
                    <a:pt x="765" y="31"/>
                  </a:lnTo>
                  <a:lnTo>
                    <a:pt x="780" y="30"/>
                  </a:lnTo>
                  <a:lnTo>
                    <a:pt x="793" y="28"/>
                  </a:lnTo>
                  <a:lnTo>
                    <a:pt x="808" y="27"/>
                  </a:lnTo>
                  <a:lnTo>
                    <a:pt x="822" y="26"/>
                  </a:lnTo>
                  <a:lnTo>
                    <a:pt x="839" y="26"/>
                  </a:lnTo>
                  <a:lnTo>
                    <a:pt x="853" y="25"/>
                  </a:lnTo>
                  <a:lnTo>
                    <a:pt x="869" y="25"/>
                  </a:lnTo>
                  <a:lnTo>
                    <a:pt x="884" y="22"/>
                  </a:lnTo>
                  <a:lnTo>
                    <a:pt x="899" y="22"/>
                  </a:lnTo>
                  <a:lnTo>
                    <a:pt x="915" y="21"/>
                  </a:lnTo>
                  <a:lnTo>
                    <a:pt x="929" y="19"/>
                  </a:lnTo>
                  <a:lnTo>
                    <a:pt x="945" y="19"/>
                  </a:lnTo>
                  <a:lnTo>
                    <a:pt x="960" y="18"/>
                  </a:lnTo>
                  <a:lnTo>
                    <a:pt x="976" y="18"/>
                  </a:lnTo>
                  <a:lnTo>
                    <a:pt x="992" y="17"/>
                  </a:lnTo>
                  <a:lnTo>
                    <a:pt x="1007" y="15"/>
                  </a:lnTo>
                  <a:lnTo>
                    <a:pt x="1021" y="14"/>
                  </a:lnTo>
                  <a:lnTo>
                    <a:pt x="1038" y="14"/>
                  </a:lnTo>
                  <a:lnTo>
                    <a:pt x="1052" y="13"/>
                  </a:lnTo>
                  <a:lnTo>
                    <a:pt x="1067" y="13"/>
                  </a:lnTo>
                  <a:lnTo>
                    <a:pt x="1083" y="13"/>
                  </a:lnTo>
                  <a:lnTo>
                    <a:pt x="1098" y="10"/>
                  </a:lnTo>
                  <a:lnTo>
                    <a:pt x="1114" y="10"/>
                  </a:lnTo>
                  <a:lnTo>
                    <a:pt x="1127" y="9"/>
                  </a:lnTo>
                  <a:lnTo>
                    <a:pt x="1141" y="9"/>
                  </a:lnTo>
                  <a:lnTo>
                    <a:pt x="1155" y="7"/>
                  </a:lnTo>
                  <a:lnTo>
                    <a:pt x="1169" y="7"/>
                  </a:lnTo>
                  <a:lnTo>
                    <a:pt x="1182" y="7"/>
                  </a:lnTo>
                  <a:lnTo>
                    <a:pt x="1196" y="6"/>
                  </a:lnTo>
                  <a:lnTo>
                    <a:pt x="1209" y="6"/>
                  </a:lnTo>
                  <a:lnTo>
                    <a:pt x="1222" y="6"/>
                  </a:lnTo>
                  <a:lnTo>
                    <a:pt x="1234" y="5"/>
                  </a:lnTo>
                  <a:lnTo>
                    <a:pt x="1245" y="4"/>
                  </a:lnTo>
                  <a:lnTo>
                    <a:pt x="1257" y="4"/>
                  </a:lnTo>
                  <a:lnTo>
                    <a:pt x="1269" y="4"/>
                  </a:lnTo>
                  <a:lnTo>
                    <a:pt x="1279" y="2"/>
                  </a:lnTo>
                  <a:lnTo>
                    <a:pt x="1291" y="2"/>
                  </a:lnTo>
                  <a:lnTo>
                    <a:pt x="1301" y="1"/>
                  </a:lnTo>
                  <a:lnTo>
                    <a:pt x="1311" y="1"/>
                  </a:lnTo>
                  <a:lnTo>
                    <a:pt x="1320" y="1"/>
                  </a:lnTo>
                  <a:lnTo>
                    <a:pt x="1329" y="1"/>
                  </a:lnTo>
                  <a:lnTo>
                    <a:pt x="1336" y="0"/>
                  </a:lnTo>
                  <a:lnTo>
                    <a:pt x="1345" y="0"/>
                  </a:lnTo>
                  <a:lnTo>
                    <a:pt x="1351" y="0"/>
                  </a:lnTo>
                  <a:lnTo>
                    <a:pt x="1358" y="0"/>
                  </a:lnTo>
                  <a:lnTo>
                    <a:pt x="1364" y="0"/>
                  </a:lnTo>
                  <a:lnTo>
                    <a:pt x="1370" y="0"/>
                  </a:lnTo>
                  <a:lnTo>
                    <a:pt x="1374" y="0"/>
                  </a:lnTo>
                  <a:lnTo>
                    <a:pt x="1380" y="0"/>
                  </a:lnTo>
                  <a:lnTo>
                    <a:pt x="1383" y="0"/>
                  </a:lnTo>
                  <a:lnTo>
                    <a:pt x="1387" y="0"/>
                  </a:lnTo>
                  <a:lnTo>
                    <a:pt x="1390" y="0"/>
                  </a:lnTo>
                  <a:lnTo>
                    <a:pt x="1393" y="0"/>
                  </a:lnTo>
                  <a:lnTo>
                    <a:pt x="1413" y="99"/>
                  </a:lnTo>
                  <a:lnTo>
                    <a:pt x="1411" y="99"/>
                  </a:lnTo>
                  <a:lnTo>
                    <a:pt x="1406" y="99"/>
                  </a:lnTo>
                  <a:lnTo>
                    <a:pt x="1402" y="99"/>
                  </a:lnTo>
                  <a:lnTo>
                    <a:pt x="1397" y="100"/>
                  </a:lnTo>
                  <a:lnTo>
                    <a:pt x="1393" y="100"/>
                  </a:lnTo>
                  <a:lnTo>
                    <a:pt x="1387" y="103"/>
                  </a:lnTo>
                  <a:lnTo>
                    <a:pt x="1380" y="103"/>
                  </a:lnTo>
                  <a:lnTo>
                    <a:pt x="1374" y="104"/>
                  </a:lnTo>
                  <a:lnTo>
                    <a:pt x="1365" y="104"/>
                  </a:lnTo>
                  <a:lnTo>
                    <a:pt x="1358" y="106"/>
                  </a:lnTo>
                  <a:lnTo>
                    <a:pt x="1349" y="108"/>
                  </a:lnTo>
                  <a:lnTo>
                    <a:pt x="1340" y="108"/>
                  </a:lnTo>
                  <a:lnTo>
                    <a:pt x="1330" y="111"/>
                  </a:lnTo>
                  <a:lnTo>
                    <a:pt x="1320" y="112"/>
                  </a:lnTo>
                  <a:lnTo>
                    <a:pt x="1308" y="115"/>
                  </a:lnTo>
                  <a:lnTo>
                    <a:pt x="1298" y="115"/>
                  </a:lnTo>
                  <a:lnTo>
                    <a:pt x="1285" y="118"/>
                  </a:lnTo>
                  <a:lnTo>
                    <a:pt x="1273" y="119"/>
                  </a:lnTo>
                  <a:lnTo>
                    <a:pt x="1260" y="121"/>
                  </a:lnTo>
                  <a:lnTo>
                    <a:pt x="1247" y="123"/>
                  </a:lnTo>
                  <a:lnTo>
                    <a:pt x="1234" y="125"/>
                  </a:lnTo>
                  <a:lnTo>
                    <a:pt x="1220" y="127"/>
                  </a:lnTo>
                  <a:lnTo>
                    <a:pt x="1206" y="129"/>
                  </a:lnTo>
                  <a:lnTo>
                    <a:pt x="1193" y="131"/>
                  </a:lnTo>
                  <a:lnTo>
                    <a:pt x="1178" y="133"/>
                  </a:lnTo>
                  <a:lnTo>
                    <a:pt x="1163" y="136"/>
                  </a:lnTo>
                  <a:lnTo>
                    <a:pt x="1149" y="137"/>
                  </a:lnTo>
                  <a:lnTo>
                    <a:pt x="1133" y="140"/>
                  </a:lnTo>
                  <a:lnTo>
                    <a:pt x="1118" y="142"/>
                  </a:lnTo>
                  <a:lnTo>
                    <a:pt x="1102" y="145"/>
                  </a:lnTo>
                  <a:lnTo>
                    <a:pt x="1086" y="148"/>
                  </a:lnTo>
                  <a:lnTo>
                    <a:pt x="1070" y="149"/>
                  </a:lnTo>
                  <a:lnTo>
                    <a:pt x="1054" y="152"/>
                  </a:lnTo>
                  <a:lnTo>
                    <a:pt x="1038" y="154"/>
                  </a:lnTo>
                  <a:lnTo>
                    <a:pt x="1020" y="157"/>
                  </a:lnTo>
                  <a:lnTo>
                    <a:pt x="1005" y="158"/>
                  </a:lnTo>
                  <a:lnTo>
                    <a:pt x="988" y="161"/>
                  </a:lnTo>
                  <a:lnTo>
                    <a:pt x="973" y="163"/>
                  </a:lnTo>
                  <a:lnTo>
                    <a:pt x="956" y="166"/>
                  </a:lnTo>
                  <a:lnTo>
                    <a:pt x="940" y="167"/>
                  </a:lnTo>
                  <a:lnTo>
                    <a:pt x="923" y="170"/>
                  </a:lnTo>
                  <a:lnTo>
                    <a:pt x="907" y="173"/>
                  </a:lnTo>
                  <a:lnTo>
                    <a:pt x="891" y="175"/>
                  </a:lnTo>
                  <a:lnTo>
                    <a:pt x="875" y="176"/>
                  </a:lnTo>
                  <a:lnTo>
                    <a:pt x="861" y="178"/>
                  </a:lnTo>
                  <a:lnTo>
                    <a:pt x="844" y="180"/>
                  </a:lnTo>
                  <a:lnTo>
                    <a:pt x="828" y="182"/>
                  </a:lnTo>
                  <a:lnTo>
                    <a:pt x="814" y="184"/>
                  </a:lnTo>
                  <a:lnTo>
                    <a:pt x="798" y="187"/>
                  </a:lnTo>
                  <a:lnTo>
                    <a:pt x="784" y="188"/>
                  </a:lnTo>
                  <a:lnTo>
                    <a:pt x="768" y="190"/>
                  </a:lnTo>
                  <a:lnTo>
                    <a:pt x="755" y="191"/>
                  </a:lnTo>
                  <a:lnTo>
                    <a:pt x="742" y="192"/>
                  </a:lnTo>
                  <a:lnTo>
                    <a:pt x="729" y="195"/>
                  </a:lnTo>
                  <a:lnTo>
                    <a:pt x="714" y="195"/>
                  </a:lnTo>
                  <a:lnTo>
                    <a:pt x="703" y="197"/>
                  </a:lnTo>
                  <a:lnTo>
                    <a:pt x="689" y="197"/>
                  </a:lnTo>
                  <a:lnTo>
                    <a:pt x="679" y="200"/>
                  </a:lnTo>
                  <a:lnTo>
                    <a:pt x="667" y="200"/>
                  </a:lnTo>
                  <a:lnTo>
                    <a:pt x="656" y="201"/>
                  </a:lnTo>
                  <a:lnTo>
                    <a:pt x="645" y="203"/>
                  </a:lnTo>
                  <a:lnTo>
                    <a:pt x="637" y="204"/>
                  </a:lnTo>
                  <a:lnTo>
                    <a:pt x="625" y="204"/>
                  </a:lnTo>
                  <a:lnTo>
                    <a:pt x="615" y="205"/>
                  </a:lnTo>
                  <a:lnTo>
                    <a:pt x="605" y="205"/>
                  </a:lnTo>
                  <a:lnTo>
                    <a:pt x="594" y="207"/>
                  </a:lnTo>
                  <a:lnTo>
                    <a:pt x="583" y="207"/>
                  </a:lnTo>
                  <a:lnTo>
                    <a:pt x="571" y="208"/>
                  </a:lnTo>
                  <a:lnTo>
                    <a:pt x="559" y="208"/>
                  </a:lnTo>
                  <a:lnTo>
                    <a:pt x="549" y="209"/>
                  </a:lnTo>
                  <a:lnTo>
                    <a:pt x="536" y="209"/>
                  </a:lnTo>
                  <a:lnTo>
                    <a:pt x="524" y="211"/>
                  </a:lnTo>
                  <a:lnTo>
                    <a:pt x="512" y="211"/>
                  </a:lnTo>
                  <a:lnTo>
                    <a:pt x="501" y="212"/>
                  </a:lnTo>
                  <a:lnTo>
                    <a:pt x="487" y="213"/>
                  </a:lnTo>
                  <a:lnTo>
                    <a:pt x="474" y="213"/>
                  </a:lnTo>
                  <a:lnTo>
                    <a:pt x="463" y="214"/>
                  </a:lnTo>
                  <a:lnTo>
                    <a:pt x="449" y="216"/>
                  </a:lnTo>
                  <a:lnTo>
                    <a:pt x="436" y="216"/>
                  </a:lnTo>
                  <a:lnTo>
                    <a:pt x="423" y="217"/>
                  </a:lnTo>
                  <a:lnTo>
                    <a:pt x="410" y="217"/>
                  </a:lnTo>
                  <a:lnTo>
                    <a:pt x="397" y="218"/>
                  </a:lnTo>
                  <a:lnTo>
                    <a:pt x="384" y="218"/>
                  </a:lnTo>
                  <a:lnTo>
                    <a:pt x="370" y="220"/>
                  </a:lnTo>
                  <a:lnTo>
                    <a:pt x="357" y="220"/>
                  </a:lnTo>
                  <a:lnTo>
                    <a:pt x="346" y="221"/>
                  </a:lnTo>
                  <a:lnTo>
                    <a:pt x="332" y="222"/>
                  </a:lnTo>
                  <a:lnTo>
                    <a:pt x="319" y="222"/>
                  </a:lnTo>
                  <a:lnTo>
                    <a:pt x="306" y="224"/>
                  </a:lnTo>
                  <a:lnTo>
                    <a:pt x="293" y="225"/>
                  </a:lnTo>
                  <a:lnTo>
                    <a:pt x="280" y="225"/>
                  </a:lnTo>
                  <a:lnTo>
                    <a:pt x="268" y="226"/>
                  </a:lnTo>
                  <a:lnTo>
                    <a:pt x="255" y="226"/>
                  </a:lnTo>
                  <a:lnTo>
                    <a:pt x="243" y="228"/>
                  </a:lnTo>
                  <a:lnTo>
                    <a:pt x="230" y="228"/>
                  </a:lnTo>
                  <a:lnTo>
                    <a:pt x="218" y="229"/>
                  </a:lnTo>
                  <a:lnTo>
                    <a:pt x="207" y="229"/>
                  </a:lnTo>
                  <a:lnTo>
                    <a:pt x="195" y="230"/>
                  </a:lnTo>
                  <a:lnTo>
                    <a:pt x="183" y="230"/>
                  </a:lnTo>
                  <a:lnTo>
                    <a:pt x="172" y="231"/>
                  </a:lnTo>
                  <a:lnTo>
                    <a:pt x="161" y="231"/>
                  </a:lnTo>
                  <a:lnTo>
                    <a:pt x="151" y="233"/>
                  </a:lnTo>
                  <a:lnTo>
                    <a:pt x="141" y="233"/>
                  </a:lnTo>
                  <a:lnTo>
                    <a:pt x="131" y="234"/>
                  </a:lnTo>
                  <a:lnTo>
                    <a:pt x="120" y="234"/>
                  </a:lnTo>
                  <a:lnTo>
                    <a:pt x="112" y="235"/>
                  </a:lnTo>
                  <a:lnTo>
                    <a:pt x="101" y="235"/>
                  </a:lnTo>
                  <a:lnTo>
                    <a:pt x="93" y="235"/>
                  </a:lnTo>
                  <a:lnTo>
                    <a:pt x="84" y="237"/>
                  </a:lnTo>
                  <a:lnTo>
                    <a:pt x="76" y="237"/>
                  </a:lnTo>
                  <a:lnTo>
                    <a:pt x="68" y="237"/>
                  </a:lnTo>
                  <a:lnTo>
                    <a:pt x="60" y="238"/>
                  </a:lnTo>
                  <a:lnTo>
                    <a:pt x="54" y="238"/>
                  </a:lnTo>
                  <a:lnTo>
                    <a:pt x="47" y="238"/>
                  </a:lnTo>
                  <a:lnTo>
                    <a:pt x="41" y="238"/>
                  </a:lnTo>
                  <a:lnTo>
                    <a:pt x="35" y="239"/>
                  </a:lnTo>
                  <a:lnTo>
                    <a:pt x="31" y="239"/>
                  </a:lnTo>
                  <a:lnTo>
                    <a:pt x="27" y="239"/>
                  </a:lnTo>
                  <a:lnTo>
                    <a:pt x="22" y="239"/>
                  </a:lnTo>
                  <a:lnTo>
                    <a:pt x="18" y="239"/>
                  </a:lnTo>
                  <a:lnTo>
                    <a:pt x="15" y="239"/>
                  </a:lnTo>
                  <a:lnTo>
                    <a:pt x="14" y="241"/>
                  </a:lnTo>
                  <a:lnTo>
                    <a:pt x="9" y="241"/>
                  </a:lnTo>
                  <a:lnTo>
                    <a:pt x="0" y="211"/>
                  </a:lnTo>
                  <a:lnTo>
                    <a:pt x="2" y="209"/>
                  </a:lnTo>
                  <a:lnTo>
                    <a:pt x="5" y="209"/>
                  </a:lnTo>
                  <a:lnTo>
                    <a:pt x="8" y="209"/>
                  </a:lnTo>
                  <a:lnTo>
                    <a:pt x="11" y="209"/>
                  </a:lnTo>
                  <a:lnTo>
                    <a:pt x="15" y="209"/>
                  </a:lnTo>
                  <a:lnTo>
                    <a:pt x="19" y="209"/>
                  </a:lnTo>
                  <a:lnTo>
                    <a:pt x="24" y="208"/>
                  </a:lnTo>
                  <a:lnTo>
                    <a:pt x="28" y="208"/>
                  </a:lnTo>
                  <a:lnTo>
                    <a:pt x="34" y="208"/>
                  </a:lnTo>
                  <a:lnTo>
                    <a:pt x="40" y="208"/>
                  </a:lnTo>
                  <a:lnTo>
                    <a:pt x="47" y="207"/>
                  </a:lnTo>
                  <a:lnTo>
                    <a:pt x="54" y="207"/>
                  </a:lnTo>
                  <a:lnTo>
                    <a:pt x="62" y="207"/>
                  </a:lnTo>
                  <a:lnTo>
                    <a:pt x="71" y="207"/>
                  </a:lnTo>
                  <a:lnTo>
                    <a:pt x="78" y="207"/>
                  </a:lnTo>
                  <a:lnTo>
                    <a:pt x="87" y="205"/>
                  </a:lnTo>
                  <a:lnTo>
                    <a:pt x="95" y="205"/>
                  </a:lnTo>
                  <a:lnTo>
                    <a:pt x="106" y="205"/>
                  </a:lnTo>
                  <a:lnTo>
                    <a:pt x="116" y="205"/>
                  </a:lnTo>
                  <a:lnTo>
                    <a:pt x="126" y="205"/>
                  </a:lnTo>
                  <a:lnTo>
                    <a:pt x="136" y="204"/>
                  </a:lnTo>
                  <a:lnTo>
                    <a:pt x="148" y="204"/>
                  </a:lnTo>
                  <a:lnTo>
                    <a:pt x="158" y="203"/>
                  </a:lnTo>
                  <a:lnTo>
                    <a:pt x="170" y="203"/>
                  </a:lnTo>
                  <a:lnTo>
                    <a:pt x="182" y="201"/>
                  </a:lnTo>
                  <a:lnTo>
                    <a:pt x="193" y="201"/>
                  </a:lnTo>
                  <a:lnTo>
                    <a:pt x="205" y="201"/>
                  </a:lnTo>
                  <a:lnTo>
                    <a:pt x="218" y="201"/>
                  </a:lnTo>
                  <a:lnTo>
                    <a:pt x="231" y="200"/>
                  </a:lnTo>
                  <a:lnTo>
                    <a:pt x="245" y="200"/>
                  </a:lnTo>
                  <a:lnTo>
                    <a:pt x="258" y="199"/>
                  </a:lnTo>
                  <a:lnTo>
                    <a:pt x="271" y="199"/>
                  </a:lnTo>
                  <a:lnTo>
                    <a:pt x="284" y="197"/>
                  </a:lnTo>
                  <a:lnTo>
                    <a:pt x="299" y="197"/>
                  </a:lnTo>
                  <a:lnTo>
                    <a:pt x="312" y="196"/>
                  </a:lnTo>
                  <a:lnTo>
                    <a:pt x="327" y="196"/>
                  </a:lnTo>
                  <a:lnTo>
                    <a:pt x="340" y="195"/>
                  </a:lnTo>
                  <a:lnTo>
                    <a:pt x="356" y="195"/>
                  </a:lnTo>
                  <a:lnTo>
                    <a:pt x="369" y="193"/>
                  </a:lnTo>
                  <a:lnTo>
                    <a:pt x="384" y="192"/>
                  </a:lnTo>
                  <a:lnTo>
                    <a:pt x="398" y="192"/>
                  </a:lnTo>
                  <a:lnTo>
                    <a:pt x="413" y="191"/>
                  </a:lnTo>
                  <a:lnTo>
                    <a:pt x="428" y="190"/>
                  </a:lnTo>
                  <a:lnTo>
                    <a:pt x="442" y="190"/>
                  </a:lnTo>
                  <a:lnTo>
                    <a:pt x="457" y="188"/>
                  </a:lnTo>
                  <a:lnTo>
                    <a:pt x="473" y="188"/>
                  </a:lnTo>
                  <a:lnTo>
                    <a:pt x="486" y="187"/>
                  </a:lnTo>
                  <a:lnTo>
                    <a:pt x="501" y="187"/>
                  </a:lnTo>
                  <a:lnTo>
                    <a:pt x="515" y="186"/>
                  </a:lnTo>
                  <a:lnTo>
                    <a:pt x="530" y="184"/>
                  </a:lnTo>
                  <a:lnTo>
                    <a:pt x="545" y="183"/>
                  </a:lnTo>
                  <a:lnTo>
                    <a:pt x="559" y="183"/>
                  </a:lnTo>
                  <a:lnTo>
                    <a:pt x="574" y="182"/>
                  </a:lnTo>
                  <a:lnTo>
                    <a:pt x="588" y="180"/>
                  </a:lnTo>
                  <a:lnTo>
                    <a:pt x="603" y="179"/>
                  </a:lnTo>
                  <a:lnTo>
                    <a:pt x="616" y="179"/>
                  </a:lnTo>
                  <a:lnTo>
                    <a:pt x="631" y="178"/>
                  </a:lnTo>
                  <a:lnTo>
                    <a:pt x="644" y="176"/>
                  </a:lnTo>
                  <a:lnTo>
                    <a:pt x="657" y="175"/>
                  </a:lnTo>
                  <a:lnTo>
                    <a:pt x="672" y="175"/>
                  </a:lnTo>
                  <a:lnTo>
                    <a:pt x="684" y="174"/>
                  </a:lnTo>
                  <a:lnTo>
                    <a:pt x="698" y="173"/>
                  </a:lnTo>
                  <a:lnTo>
                    <a:pt x="710" y="171"/>
                  </a:lnTo>
                  <a:lnTo>
                    <a:pt x="723" y="170"/>
                  </a:lnTo>
                  <a:lnTo>
                    <a:pt x="736" y="169"/>
                  </a:lnTo>
                  <a:lnTo>
                    <a:pt x="751" y="167"/>
                  </a:lnTo>
                  <a:lnTo>
                    <a:pt x="764" y="166"/>
                  </a:lnTo>
                  <a:lnTo>
                    <a:pt x="777" y="165"/>
                  </a:lnTo>
                  <a:lnTo>
                    <a:pt x="792" y="163"/>
                  </a:lnTo>
                  <a:lnTo>
                    <a:pt x="806" y="162"/>
                  </a:lnTo>
                  <a:lnTo>
                    <a:pt x="820" y="159"/>
                  </a:lnTo>
                  <a:lnTo>
                    <a:pt x="834" y="158"/>
                  </a:lnTo>
                  <a:lnTo>
                    <a:pt x="849" y="157"/>
                  </a:lnTo>
                  <a:lnTo>
                    <a:pt x="863" y="154"/>
                  </a:lnTo>
                  <a:lnTo>
                    <a:pt x="878" y="153"/>
                  </a:lnTo>
                  <a:lnTo>
                    <a:pt x="893" y="150"/>
                  </a:lnTo>
                  <a:lnTo>
                    <a:pt x="907" y="149"/>
                  </a:lnTo>
                  <a:lnTo>
                    <a:pt x="922" y="148"/>
                  </a:lnTo>
                  <a:lnTo>
                    <a:pt x="937" y="145"/>
                  </a:lnTo>
                  <a:lnTo>
                    <a:pt x="951" y="142"/>
                  </a:lnTo>
                  <a:lnTo>
                    <a:pt x="966" y="141"/>
                  </a:lnTo>
                  <a:lnTo>
                    <a:pt x="980" y="138"/>
                  </a:lnTo>
                  <a:lnTo>
                    <a:pt x="995" y="137"/>
                  </a:lnTo>
                  <a:lnTo>
                    <a:pt x="1010" y="135"/>
                  </a:lnTo>
                  <a:lnTo>
                    <a:pt x="1024" y="133"/>
                  </a:lnTo>
                  <a:lnTo>
                    <a:pt x="1039" y="131"/>
                  </a:lnTo>
                  <a:lnTo>
                    <a:pt x="1052" y="129"/>
                  </a:lnTo>
                  <a:lnTo>
                    <a:pt x="1067" y="127"/>
                  </a:lnTo>
                  <a:lnTo>
                    <a:pt x="1080" y="125"/>
                  </a:lnTo>
                  <a:lnTo>
                    <a:pt x="1095" y="123"/>
                  </a:lnTo>
                  <a:lnTo>
                    <a:pt x="1108" y="121"/>
                  </a:lnTo>
                  <a:lnTo>
                    <a:pt x="1121" y="119"/>
                  </a:lnTo>
                  <a:lnTo>
                    <a:pt x="1134" y="118"/>
                  </a:lnTo>
                  <a:lnTo>
                    <a:pt x="1149" y="115"/>
                  </a:lnTo>
                  <a:lnTo>
                    <a:pt x="1160" y="112"/>
                  </a:lnTo>
                  <a:lnTo>
                    <a:pt x="1172" y="111"/>
                  </a:lnTo>
                  <a:lnTo>
                    <a:pt x="1185" y="108"/>
                  </a:lnTo>
                  <a:lnTo>
                    <a:pt x="1198" y="107"/>
                  </a:lnTo>
                  <a:lnTo>
                    <a:pt x="1209" y="104"/>
                  </a:lnTo>
                  <a:lnTo>
                    <a:pt x="1220" y="103"/>
                  </a:lnTo>
                  <a:lnTo>
                    <a:pt x="1232" y="100"/>
                  </a:lnTo>
                  <a:lnTo>
                    <a:pt x="1244" y="99"/>
                  </a:lnTo>
                  <a:lnTo>
                    <a:pt x="1254" y="98"/>
                  </a:lnTo>
                  <a:lnTo>
                    <a:pt x="1266" y="97"/>
                  </a:lnTo>
                  <a:lnTo>
                    <a:pt x="1276" y="94"/>
                  </a:lnTo>
                  <a:lnTo>
                    <a:pt x="1286" y="93"/>
                  </a:lnTo>
                  <a:lnTo>
                    <a:pt x="1295" y="91"/>
                  </a:lnTo>
                  <a:lnTo>
                    <a:pt x="1305" y="89"/>
                  </a:lnTo>
                  <a:lnTo>
                    <a:pt x="1314" y="87"/>
                  </a:lnTo>
                  <a:lnTo>
                    <a:pt x="1323" y="87"/>
                  </a:lnTo>
                  <a:lnTo>
                    <a:pt x="1330" y="85"/>
                  </a:lnTo>
                  <a:lnTo>
                    <a:pt x="1337" y="85"/>
                  </a:lnTo>
                  <a:lnTo>
                    <a:pt x="1345" y="82"/>
                  </a:lnTo>
                  <a:lnTo>
                    <a:pt x="1352" y="82"/>
                  </a:lnTo>
                  <a:lnTo>
                    <a:pt x="1358" y="81"/>
                  </a:lnTo>
                  <a:lnTo>
                    <a:pt x="1364" y="80"/>
                  </a:lnTo>
                  <a:lnTo>
                    <a:pt x="1368" y="80"/>
                  </a:lnTo>
                  <a:lnTo>
                    <a:pt x="1374" y="78"/>
                  </a:lnTo>
                  <a:lnTo>
                    <a:pt x="1377" y="77"/>
                  </a:lnTo>
                  <a:lnTo>
                    <a:pt x="1381" y="76"/>
                  </a:lnTo>
                  <a:lnTo>
                    <a:pt x="1384" y="76"/>
                  </a:lnTo>
                  <a:lnTo>
                    <a:pt x="1387" y="76"/>
                  </a:lnTo>
                  <a:lnTo>
                    <a:pt x="1392" y="76"/>
                  </a:lnTo>
                  <a:lnTo>
                    <a:pt x="1393" y="76"/>
                  </a:lnTo>
                  <a:lnTo>
                    <a:pt x="1380" y="26"/>
                  </a:lnTo>
                  <a:lnTo>
                    <a:pt x="1378" y="26"/>
                  </a:lnTo>
                  <a:lnTo>
                    <a:pt x="1373" y="26"/>
                  </a:lnTo>
                  <a:lnTo>
                    <a:pt x="1368" y="26"/>
                  </a:lnTo>
                  <a:lnTo>
                    <a:pt x="1364" y="26"/>
                  </a:lnTo>
                  <a:lnTo>
                    <a:pt x="1359" y="26"/>
                  </a:lnTo>
                  <a:lnTo>
                    <a:pt x="1354" y="27"/>
                  </a:lnTo>
                  <a:lnTo>
                    <a:pt x="1346" y="27"/>
                  </a:lnTo>
                  <a:lnTo>
                    <a:pt x="1339" y="27"/>
                  </a:lnTo>
                  <a:lnTo>
                    <a:pt x="1330" y="27"/>
                  </a:lnTo>
                  <a:lnTo>
                    <a:pt x="1321" y="28"/>
                  </a:lnTo>
                  <a:lnTo>
                    <a:pt x="1313" y="28"/>
                  </a:lnTo>
                  <a:lnTo>
                    <a:pt x="1302" y="28"/>
                  </a:lnTo>
                  <a:lnTo>
                    <a:pt x="1291" y="30"/>
                  </a:lnTo>
                  <a:lnTo>
                    <a:pt x="1280" y="31"/>
                  </a:lnTo>
                  <a:lnTo>
                    <a:pt x="1269" y="31"/>
                  </a:lnTo>
                  <a:lnTo>
                    <a:pt x="1257" y="31"/>
                  </a:lnTo>
                  <a:lnTo>
                    <a:pt x="1244" y="32"/>
                  </a:lnTo>
                  <a:lnTo>
                    <a:pt x="1231" y="32"/>
                  </a:lnTo>
                  <a:lnTo>
                    <a:pt x="1216" y="32"/>
                  </a:lnTo>
                  <a:lnTo>
                    <a:pt x="1201" y="34"/>
                  </a:lnTo>
                  <a:lnTo>
                    <a:pt x="1187" y="35"/>
                  </a:lnTo>
                  <a:lnTo>
                    <a:pt x="1174" y="36"/>
                  </a:lnTo>
                  <a:lnTo>
                    <a:pt x="1157" y="36"/>
                  </a:lnTo>
                  <a:lnTo>
                    <a:pt x="1143" y="38"/>
                  </a:lnTo>
                  <a:lnTo>
                    <a:pt x="1127" y="38"/>
                  </a:lnTo>
                  <a:lnTo>
                    <a:pt x="1111" y="39"/>
                  </a:lnTo>
                  <a:lnTo>
                    <a:pt x="1093" y="40"/>
                  </a:lnTo>
                  <a:lnTo>
                    <a:pt x="1077" y="42"/>
                  </a:lnTo>
                  <a:lnTo>
                    <a:pt x="1059" y="43"/>
                  </a:lnTo>
                  <a:lnTo>
                    <a:pt x="1043" y="44"/>
                  </a:lnTo>
                  <a:lnTo>
                    <a:pt x="1024" y="44"/>
                  </a:lnTo>
                  <a:lnTo>
                    <a:pt x="1007" y="45"/>
                  </a:lnTo>
                  <a:lnTo>
                    <a:pt x="989" y="47"/>
                  </a:lnTo>
                  <a:lnTo>
                    <a:pt x="972" y="48"/>
                  </a:lnTo>
                  <a:lnTo>
                    <a:pt x="953" y="49"/>
                  </a:lnTo>
                  <a:lnTo>
                    <a:pt x="935" y="49"/>
                  </a:lnTo>
                  <a:lnTo>
                    <a:pt x="916" y="51"/>
                  </a:lnTo>
                  <a:lnTo>
                    <a:pt x="899" y="52"/>
                  </a:lnTo>
                  <a:lnTo>
                    <a:pt x="880" y="53"/>
                  </a:lnTo>
                  <a:lnTo>
                    <a:pt x="862" y="55"/>
                  </a:lnTo>
                  <a:lnTo>
                    <a:pt x="843" y="56"/>
                  </a:lnTo>
                  <a:lnTo>
                    <a:pt x="825" y="57"/>
                  </a:lnTo>
                  <a:lnTo>
                    <a:pt x="806" y="59"/>
                  </a:lnTo>
                  <a:lnTo>
                    <a:pt x="787" y="60"/>
                  </a:lnTo>
                  <a:lnTo>
                    <a:pt x="770" y="61"/>
                  </a:lnTo>
                  <a:lnTo>
                    <a:pt x="752" y="63"/>
                  </a:lnTo>
                  <a:lnTo>
                    <a:pt x="735" y="64"/>
                  </a:lnTo>
                  <a:lnTo>
                    <a:pt x="717" y="65"/>
                  </a:lnTo>
                  <a:lnTo>
                    <a:pt x="700" y="66"/>
                  </a:lnTo>
                  <a:lnTo>
                    <a:pt x="682" y="68"/>
                  </a:lnTo>
                  <a:lnTo>
                    <a:pt x="666" y="69"/>
                  </a:lnTo>
                  <a:lnTo>
                    <a:pt x="648" y="70"/>
                  </a:lnTo>
                  <a:lnTo>
                    <a:pt x="632" y="73"/>
                  </a:lnTo>
                  <a:lnTo>
                    <a:pt x="616" y="74"/>
                  </a:lnTo>
                  <a:lnTo>
                    <a:pt x="600" y="76"/>
                  </a:lnTo>
                  <a:lnTo>
                    <a:pt x="586" y="77"/>
                  </a:lnTo>
                  <a:lnTo>
                    <a:pt x="569" y="78"/>
                  </a:lnTo>
                  <a:lnTo>
                    <a:pt x="555" y="80"/>
                  </a:lnTo>
                  <a:lnTo>
                    <a:pt x="540" y="81"/>
                  </a:lnTo>
                  <a:lnTo>
                    <a:pt x="527" y="82"/>
                  </a:lnTo>
                  <a:lnTo>
                    <a:pt x="514" y="85"/>
                  </a:lnTo>
                  <a:lnTo>
                    <a:pt x="501" y="86"/>
                  </a:lnTo>
                  <a:lnTo>
                    <a:pt x="487" y="87"/>
                  </a:lnTo>
                  <a:lnTo>
                    <a:pt x="474" y="89"/>
                  </a:lnTo>
                  <a:lnTo>
                    <a:pt x="463" y="90"/>
                  </a:lnTo>
                  <a:lnTo>
                    <a:pt x="449" y="91"/>
                  </a:lnTo>
                  <a:lnTo>
                    <a:pt x="436" y="93"/>
                  </a:lnTo>
                  <a:lnTo>
                    <a:pt x="425" y="94"/>
                  </a:lnTo>
                  <a:lnTo>
                    <a:pt x="413" y="97"/>
                  </a:lnTo>
                  <a:lnTo>
                    <a:pt x="401" y="98"/>
                  </a:lnTo>
                  <a:lnTo>
                    <a:pt x="388" y="98"/>
                  </a:lnTo>
                  <a:lnTo>
                    <a:pt x="376" y="99"/>
                  </a:lnTo>
                  <a:lnTo>
                    <a:pt x="363" y="100"/>
                  </a:lnTo>
                  <a:lnTo>
                    <a:pt x="353" y="103"/>
                  </a:lnTo>
                  <a:lnTo>
                    <a:pt x="341" y="104"/>
                  </a:lnTo>
                  <a:lnTo>
                    <a:pt x="330" y="106"/>
                  </a:lnTo>
                  <a:lnTo>
                    <a:pt x="318" y="107"/>
                  </a:lnTo>
                  <a:lnTo>
                    <a:pt x="308" y="108"/>
                  </a:lnTo>
                  <a:lnTo>
                    <a:pt x="296" y="110"/>
                  </a:lnTo>
                  <a:lnTo>
                    <a:pt x="284" y="111"/>
                  </a:lnTo>
                  <a:lnTo>
                    <a:pt x="274" y="112"/>
                  </a:lnTo>
                  <a:lnTo>
                    <a:pt x="264" y="115"/>
                  </a:lnTo>
                  <a:lnTo>
                    <a:pt x="252" y="115"/>
                  </a:lnTo>
                  <a:lnTo>
                    <a:pt x="242" y="116"/>
                  </a:lnTo>
                  <a:lnTo>
                    <a:pt x="231" y="118"/>
                  </a:lnTo>
                  <a:lnTo>
                    <a:pt x="223" y="119"/>
                  </a:lnTo>
                  <a:lnTo>
                    <a:pt x="212" y="120"/>
                  </a:lnTo>
                  <a:lnTo>
                    <a:pt x="202" y="121"/>
                  </a:lnTo>
                  <a:lnTo>
                    <a:pt x="192" y="123"/>
                  </a:lnTo>
                  <a:lnTo>
                    <a:pt x="183" y="124"/>
                  </a:lnTo>
                  <a:lnTo>
                    <a:pt x="176" y="124"/>
                  </a:lnTo>
                  <a:lnTo>
                    <a:pt x="166" y="127"/>
                  </a:lnTo>
                  <a:lnTo>
                    <a:pt x="157" y="127"/>
                  </a:lnTo>
                  <a:lnTo>
                    <a:pt x="150" y="129"/>
                  </a:lnTo>
                  <a:lnTo>
                    <a:pt x="141" y="129"/>
                  </a:lnTo>
                  <a:lnTo>
                    <a:pt x="132" y="131"/>
                  </a:lnTo>
                  <a:lnTo>
                    <a:pt x="123" y="132"/>
                  </a:lnTo>
                  <a:lnTo>
                    <a:pt x="116" y="133"/>
                  </a:lnTo>
                  <a:lnTo>
                    <a:pt x="109" y="133"/>
                  </a:lnTo>
                  <a:lnTo>
                    <a:pt x="101" y="135"/>
                  </a:lnTo>
                  <a:lnTo>
                    <a:pt x="95" y="136"/>
                  </a:lnTo>
                  <a:lnTo>
                    <a:pt x="88" y="137"/>
                  </a:lnTo>
                  <a:lnTo>
                    <a:pt x="81" y="137"/>
                  </a:lnTo>
                  <a:lnTo>
                    <a:pt x="75" y="138"/>
                  </a:lnTo>
                  <a:lnTo>
                    <a:pt x="69" y="138"/>
                  </a:lnTo>
                  <a:lnTo>
                    <a:pt x="63" y="140"/>
                  </a:lnTo>
                  <a:lnTo>
                    <a:pt x="57" y="140"/>
                  </a:lnTo>
                  <a:lnTo>
                    <a:pt x="52" y="141"/>
                  </a:lnTo>
                  <a:lnTo>
                    <a:pt x="47" y="142"/>
                  </a:lnTo>
                  <a:lnTo>
                    <a:pt x="43" y="144"/>
                  </a:lnTo>
                  <a:lnTo>
                    <a:pt x="37" y="144"/>
                  </a:lnTo>
                  <a:lnTo>
                    <a:pt x="33" y="145"/>
                  </a:lnTo>
                  <a:lnTo>
                    <a:pt x="28" y="145"/>
                  </a:lnTo>
                  <a:lnTo>
                    <a:pt x="25" y="145"/>
                  </a:lnTo>
                  <a:lnTo>
                    <a:pt x="18" y="146"/>
                  </a:lnTo>
                  <a:lnTo>
                    <a:pt x="14" y="148"/>
                  </a:lnTo>
                  <a:lnTo>
                    <a:pt x="8" y="148"/>
                  </a:lnTo>
                  <a:lnTo>
                    <a:pt x="6" y="149"/>
                  </a:lnTo>
                  <a:lnTo>
                    <a:pt x="3" y="149"/>
                  </a:lnTo>
                  <a:lnTo>
                    <a:pt x="9" y="118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21" name="Freeform 24"/>
            <p:cNvSpPr>
              <a:spLocks/>
            </p:cNvSpPr>
            <p:nvPr/>
          </p:nvSpPr>
          <p:spPr bwMode="auto">
            <a:xfrm>
              <a:off x="457" y="1992"/>
              <a:ext cx="44" cy="103"/>
            </a:xfrm>
            <a:custGeom>
              <a:avLst/>
              <a:gdLst>
                <a:gd name="T0" fmla="*/ 4 w 88"/>
                <a:gd name="T1" fmla="*/ 0 h 204"/>
                <a:gd name="T2" fmla="*/ 4 w 88"/>
                <a:gd name="T3" fmla="*/ 5 h 204"/>
                <a:gd name="T4" fmla="*/ 3 w 88"/>
                <a:gd name="T5" fmla="*/ 14 h 204"/>
                <a:gd name="T6" fmla="*/ 2 w 88"/>
                <a:gd name="T7" fmla="*/ 23 h 204"/>
                <a:gd name="T8" fmla="*/ 2 w 88"/>
                <a:gd name="T9" fmla="*/ 31 h 204"/>
                <a:gd name="T10" fmla="*/ 0 w 88"/>
                <a:gd name="T11" fmla="*/ 38 h 204"/>
                <a:gd name="T12" fmla="*/ 0 w 88"/>
                <a:gd name="T13" fmla="*/ 46 h 204"/>
                <a:gd name="T14" fmla="*/ 0 w 88"/>
                <a:gd name="T15" fmla="*/ 54 h 204"/>
                <a:gd name="T16" fmla="*/ 0 w 88"/>
                <a:gd name="T17" fmla="*/ 61 h 204"/>
                <a:gd name="T18" fmla="*/ 0 w 88"/>
                <a:gd name="T19" fmla="*/ 69 h 204"/>
                <a:gd name="T20" fmla="*/ 2 w 88"/>
                <a:gd name="T21" fmla="*/ 78 h 204"/>
                <a:gd name="T22" fmla="*/ 2 w 88"/>
                <a:gd name="T23" fmla="*/ 85 h 204"/>
                <a:gd name="T24" fmla="*/ 4 w 88"/>
                <a:gd name="T25" fmla="*/ 93 h 204"/>
                <a:gd name="T26" fmla="*/ 6 w 88"/>
                <a:gd name="T27" fmla="*/ 99 h 204"/>
                <a:gd name="T28" fmla="*/ 9 w 88"/>
                <a:gd name="T29" fmla="*/ 106 h 204"/>
                <a:gd name="T30" fmla="*/ 13 w 88"/>
                <a:gd name="T31" fmla="*/ 115 h 204"/>
                <a:gd name="T32" fmla="*/ 19 w 88"/>
                <a:gd name="T33" fmla="*/ 123 h 204"/>
                <a:gd name="T34" fmla="*/ 25 w 88"/>
                <a:gd name="T35" fmla="*/ 132 h 204"/>
                <a:gd name="T36" fmla="*/ 31 w 88"/>
                <a:gd name="T37" fmla="*/ 140 h 204"/>
                <a:gd name="T38" fmla="*/ 38 w 88"/>
                <a:gd name="T39" fmla="*/ 149 h 204"/>
                <a:gd name="T40" fmla="*/ 45 w 88"/>
                <a:gd name="T41" fmla="*/ 158 h 204"/>
                <a:gd name="T42" fmla="*/ 53 w 88"/>
                <a:gd name="T43" fmla="*/ 166 h 204"/>
                <a:gd name="T44" fmla="*/ 59 w 88"/>
                <a:gd name="T45" fmla="*/ 175 h 204"/>
                <a:gd name="T46" fmla="*/ 69 w 88"/>
                <a:gd name="T47" fmla="*/ 185 h 204"/>
                <a:gd name="T48" fmla="*/ 78 w 88"/>
                <a:gd name="T49" fmla="*/ 196 h 204"/>
                <a:gd name="T50" fmla="*/ 83 w 88"/>
                <a:gd name="T51" fmla="*/ 203 h 204"/>
                <a:gd name="T52" fmla="*/ 88 w 88"/>
                <a:gd name="T53" fmla="*/ 166 h 204"/>
                <a:gd name="T54" fmla="*/ 82 w 88"/>
                <a:gd name="T55" fmla="*/ 160 h 204"/>
                <a:gd name="T56" fmla="*/ 76 w 88"/>
                <a:gd name="T57" fmla="*/ 153 h 204"/>
                <a:gd name="T58" fmla="*/ 70 w 88"/>
                <a:gd name="T59" fmla="*/ 145 h 204"/>
                <a:gd name="T60" fmla="*/ 62 w 88"/>
                <a:gd name="T61" fmla="*/ 135 h 204"/>
                <a:gd name="T62" fmla="*/ 56 w 88"/>
                <a:gd name="T63" fmla="*/ 126 h 204"/>
                <a:gd name="T64" fmla="*/ 48 w 88"/>
                <a:gd name="T65" fmla="*/ 115 h 204"/>
                <a:gd name="T66" fmla="*/ 44 w 88"/>
                <a:gd name="T67" fmla="*/ 109 h 204"/>
                <a:gd name="T68" fmla="*/ 40 w 88"/>
                <a:gd name="T69" fmla="*/ 97 h 204"/>
                <a:gd name="T70" fmla="*/ 35 w 88"/>
                <a:gd name="T71" fmla="*/ 85 h 204"/>
                <a:gd name="T72" fmla="*/ 34 w 88"/>
                <a:gd name="T73" fmla="*/ 76 h 204"/>
                <a:gd name="T74" fmla="*/ 31 w 88"/>
                <a:gd name="T75" fmla="*/ 68 h 204"/>
                <a:gd name="T76" fmla="*/ 29 w 88"/>
                <a:gd name="T77" fmla="*/ 61 h 204"/>
                <a:gd name="T78" fmla="*/ 29 w 88"/>
                <a:gd name="T79" fmla="*/ 54 h 204"/>
                <a:gd name="T80" fmla="*/ 26 w 88"/>
                <a:gd name="T81" fmla="*/ 46 h 204"/>
                <a:gd name="T82" fmla="*/ 26 w 88"/>
                <a:gd name="T83" fmla="*/ 38 h 204"/>
                <a:gd name="T84" fmla="*/ 25 w 88"/>
                <a:gd name="T85" fmla="*/ 26 h 204"/>
                <a:gd name="T86" fmla="*/ 23 w 88"/>
                <a:gd name="T87" fmla="*/ 18 h 204"/>
                <a:gd name="T88" fmla="*/ 6 w 88"/>
                <a:gd name="T89" fmla="*/ 0 h 20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88"/>
                <a:gd name="T136" fmla="*/ 0 h 204"/>
                <a:gd name="T137" fmla="*/ 88 w 88"/>
                <a:gd name="T138" fmla="*/ 204 h 20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88" h="204">
                  <a:moveTo>
                    <a:pt x="6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4" y="5"/>
                  </a:lnTo>
                  <a:lnTo>
                    <a:pt x="3" y="9"/>
                  </a:lnTo>
                  <a:lnTo>
                    <a:pt x="3" y="14"/>
                  </a:lnTo>
                  <a:lnTo>
                    <a:pt x="2" y="20"/>
                  </a:lnTo>
                  <a:lnTo>
                    <a:pt x="2" y="23"/>
                  </a:lnTo>
                  <a:lnTo>
                    <a:pt x="2" y="26"/>
                  </a:lnTo>
                  <a:lnTo>
                    <a:pt x="2" y="31"/>
                  </a:lnTo>
                  <a:lnTo>
                    <a:pt x="2" y="35"/>
                  </a:lnTo>
                  <a:lnTo>
                    <a:pt x="0" y="38"/>
                  </a:lnTo>
                  <a:lnTo>
                    <a:pt x="0" y="42"/>
                  </a:lnTo>
                  <a:lnTo>
                    <a:pt x="0" y="46"/>
                  </a:lnTo>
                  <a:lnTo>
                    <a:pt x="0" y="50"/>
                  </a:lnTo>
                  <a:lnTo>
                    <a:pt x="0" y="54"/>
                  </a:lnTo>
                  <a:lnTo>
                    <a:pt x="0" y="58"/>
                  </a:lnTo>
                  <a:lnTo>
                    <a:pt x="0" y="61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0" y="73"/>
                  </a:lnTo>
                  <a:lnTo>
                    <a:pt x="2" y="78"/>
                  </a:lnTo>
                  <a:lnTo>
                    <a:pt x="2" y="81"/>
                  </a:lnTo>
                  <a:lnTo>
                    <a:pt x="2" y="85"/>
                  </a:lnTo>
                  <a:lnTo>
                    <a:pt x="3" y="89"/>
                  </a:lnTo>
                  <a:lnTo>
                    <a:pt x="4" y="93"/>
                  </a:lnTo>
                  <a:lnTo>
                    <a:pt x="6" y="97"/>
                  </a:lnTo>
                  <a:lnTo>
                    <a:pt x="6" y="99"/>
                  </a:lnTo>
                  <a:lnTo>
                    <a:pt x="7" y="103"/>
                  </a:lnTo>
                  <a:lnTo>
                    <a:pt x="9" y="106"/>
                  </a:lnTo>
                  <a:lnTo>
                    <a:pt x="12" y="110"/>
                  </a:lnTo>
                  <a:lnTo>
                    <a:pt x="13" y="115"/>
                  </a:lnTo>
                  <a:lnTo>
                    <a:pt x="16" y="118"/>
                  </a:lnTo>
                  <a:lnTo>
                    <a:pt x="19" y="123"/>
                  </a:lnTo>
                  <a:lnTo>
                    <a:pt x="22" y="127"/>
                  </a:lnTo>
                  <a:lnTo>
                    <a:pt x="25" y="132"/>
                  </a:lnTo>
                  <a:lnTo>
                    <a:pt x="28" y="136"/>
                  </a:lnTo>
                  <a:lnTo>
                    <a:pt x="31" y="140"/>
                  </a:lnTo>
                  <a:lnTo>
                    <a:pt x="35" y="145"/>
                  </a:lnTo>
                  <a:lnTo>
                    <a:pt x="38" y="149"/>
                  </a:lnTo>
                  <a:lnTo>
                    <a:pt x="42" y="153"/>
                  </a:lnTo>
                  <a:lnTo>
                    <a:pt x="45" y="158"/>
                  </a:lnTo>
                  <a:lnTo>
                    <a:pt x="50" y="164"/>
                  </a:lnTo>
                  <a:lnTo>
                    <a:pt x="53" y="166"/>
                  </a:lnTo>
                  <a:lnTo>
                    <a:pt x="56" y="170"/>
                  </a:lnTo>
                  <a:lnTo>
                    <a:pt x="59" y="175"/>
                  </a:lnTo>
                  <a:lnTo>
                    <a:pt x="63" y="178"/>
                  </a:lnTo>
                  <a:lnTo>
                    <a:pt x="69" y="185"/>
                  </a:lnTo>
                  <a:lnTo>
                    <a:pt x="75" y="192"/>
                  </a:lnTo>
                  <a:lnTo>
                    <a:pt x="78" y="196"/>
                  </a:lnTo>
                  <a:lnTo>
                    <a:pt x="82" y="200"/>
                  </a:lnTo>
                  <a:lnTo>
                    <a:pt x="83" y="203"/>
                  </a:lnTo>
                  <a:lnTo>
                    <a:pt x="85" y="204"/>
                  </a:lnTo>
                  <a:lnTo>
                    <a:pt x="88" y="166"/>
                  </a:lnTo>
                  <a:lnTo>
                    <a:pt x="86" y="165"/>
                  </a:lnTo>
                  <a:lnTo>
                    <a:pt x="82" y="160"/>
                  </a:lnTo>
                  <a:lnTo>
                    <a:pt x="79" y="157"/>
                  </a:lnTo>
                  <a:lnTo>
                    <a:pt x="76" y="153"/>
                  </a:lnTo>
                  <a:lnTo>
                    <a:pt x="73" y="149"/>
                  </a:lnTo>
                  <a:lnTo>
                    <a:pt x="70" y="145"/>
                  </a:lnTo>
                  <a:lnTo>
                    <a:pt x="66" y="140"/>
                  </a:lnTo>
                  <a:lnTo>
                    <a:pt x="62" y="135"/>
                  </a:lnTo>
                  <a:lnTo>
                    <a:pt x="59" y="130"/>
                  </a:lnTo>
                  <a:lnTo>
                    <a:pt x="56" y="126"/>
                  </a:lnTo>
                  <a:lnTo>
                    <a:pt x="51" y="120"/>
                  </a:lnTo>
                  <a:lnTo>
                    <a:pt x="48" y="115"/>
                  </a:lnTo>
                  <a:lnTo>
                    <a:pt x="45" y="111"/>
                  </a:lnTo>
                  <a:lnTo>
                    <a:pt x="44" y="109"/>
                  </a:lnTo>
                  <a:lnTo>
                    <a:pt x="41" y="103"/>
                  </a:lnTo>
                  <a:lnTo>
                    <a:pt x="40" y="97"/>
                  </a:lnTo>
                  <a:lnTo>
                    <a:pt x="37" y="92"/>
                  </a:lnTo>
                  <a:lnTo>
                    <a:pt x="35" y="85"/>
                  </a:lnTo>
                  <a:lnTo>
                    <a:pt x="34" y="80"/>
                  </a:lnTo>
                  <a:lnTo>
                    <a:pt x="34" y="76"/>
                  </a:lnTo>
                  <a:lnTo>
                    <a:pt x="32" y="73"/>
                  </a:lnTo>
                  <a:lnTo>
                    <a:pt x="31" y="68"/>
                  </a:lnTo>
                  <a:lnTo>
                    <a:pt x="31" y="65"/>
                  </a:lnTo>
                  <a:lnTo>
                    <a:pt x="29" y="61"/>
                  </a:lnTo>
                  <a:lnTo>
                    <a:pt x="29" y="56"/>
                  </a:lnTo>
                  <a:lnTo>
                    <a:pt x="29" y="54"/>
                  </a:lnTo>
                  <a:lnTo>
                    <a:pt x="28" y="50"/>
                  </a:lnTo>
                  <a:lnTo>
                    <a:pt x="26" y="46"/>
                  </a:lnTo>
                  <a:lnTo>
                    <a:pt x="26" y="42"/>
                  </a:lnTo>
                  <a:lnTo>
                    <a:pt x="26" y="38"/>
                  </a:lnTo>
                  <a:lnTo>
                    <a:pt x="25" y="31"/>
                  </a:lnTo>
                  <a:lnTo>
                    <a:pt x="25" y="26"/>
                  </a:lnTo>
                  <a:lnTo>
                    <a:pt x="23" y="21"/>
                  </a:lnTo>
                  <a:lnTo>
                    <a:pt x="23" y="18"/>
                  </a:lnTo>
                  <a:lnTo>
                    <a:pt x="23" y="1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22" name="Freeform 25"/>
            <p:cNvSpPr>
              <a:spLocks/>
            </p:cNvSpPr>
            <p:nvPr/>
          </p:nvSpPr>
          <p:spPr bwMode="auto">
            <a:xfrm>
              <a:off x="463" y="1992"/>
              <a:ext cx="53" cy="107"/>
            </a:xfrm>
            <a:custGeom>
              <a:avLst/>
              <a:gdLst>
                <a:gd name="T0" fmla="*/ 1 w 107"/>
                <a:gd name="T1" fmla="*/ 0 h 212"/>
                <a:gd name="T2" fmla="*/ 9 w 107"/>
                <a:gd name="T3" fmla="*/ 4 h 212"/>
                <a:gd name="T4" fmla="*/ 17 w 107"/>
                <a:gd name="T5" fmla="*/ 10 h 212"/>
                <a:gd name="T6" fmla="*/ 26 w 107"/>
                <a:gd name="T7" fmla="*/ 16 h 212"/>
                <a:gd name="T8" fmla="*/ 35 w 107"/>
                <a:gd name="T9" fmla="*/ 21 h 212"/>
                <a:gd name="T10" fmla="*/ 44 w 107"/>
                <a:gd name="T11" fmla="*/ 27 h 212"/>
                <a:gd name="T12" fmla="*/ 52 w 107"/>
                <a:gd name="T13" fmla="*/ 35 h 212"/>
                <a:gd name="T14" fmla="*/ 61 w 107"/>
                <a:gd name="T15" fmla="*/ 42 h 212"/>
                <a:gd name="T16" fmla="*/ 70 w 107"/>
                <a:gd name="T17" fmla="*/ 50 h 212"/>
                <a:gd name="T18" fmla="*/ 79 w 107"/>
                <a:gd name="T19" fmla="*/ 56 h 212"/>
                <a:gd name="T20" fmla="*/ 88 w 107"/>
                <a:gd name="T21" fmla="*/ 64 h 212"/>
                <a:gd name="T22" fmla="*/ 93 w 107"/>
                <a:gd name="T23" fmla="*/ 72 h 212"/>
                <a:gd name="T24" fmla="*/ 102 w 107"/>
                <a:gd name="T25" fmla="*/ 81 h 212"/>
                <a:gd name="T26" fmla="*/ 105 w 107"/>
                <a:gd name="T27" fmla="*/ 92 h 212"/>
                <a:gd name="T28" fmla="*/ 107 w 107"/>
                <a:gd name="T29" fmla="*/ 98 h 212"/>
                <a:gd name="T30" fmla="*/ 107 w 107"/>
                <a:gd name="T31" fmla="*/ 106 h 212"/>
                <a:gd name="T32" fmla="*/ 105 w 107"/>
                <a:gd name="T33" fmla="*/ 115 h 212"/>
                <a:gd name="T34" fmla="*/ 104 w 107"/>
                <a:gd name="T35" fmla="*/ 126 h 212"/>
                <a:gd name="T36" fmla="*/ 99 w 107"/>
                <a:gd name="T37" fmla="*/ 135 h 212"/>
                <a:gd name="T38" fmla="*/ 98 w 107"/>
                <a:gd name="T39" fmla="*/ 145 h 212"/>
                <a:gd name="T40" fmla="*/ 95 w 107"/>
                <a:gd name="T41" fmla="*/ 157 h 212"/>
                <a:gd name="T42" fmla="*/ 92 w 107"/>
                <a:gd name="T43" fmla="*/ 166 h 212"/>
                <a:gd name="T44" fmla="*/ 88 w 107"/>
                <a:gd name="T45" fmla="*/ 175 h 212"/>
                <a:gd name="T46" fmla="*/ 83 w 107"/>
                <a:gd name="T47" fmla="*/ 185 h 212"/>
                <a:gd name="T48" fmla="*/ 80 w 107"/>
                <a:gd name="T49" fmla="*/ 192 h 212"/>
                <a:gd name="T50" fmla="*/ 76 w 107"/>
                <a:gd name="T51" fmla="*/ 203 h 212"/>
                <a:gd name="T52" fmla="*/ 73 w 107"/>
                <a:gd name="T53" fmla="*/ 211 h 212"/>
                <a:gd name="T54" fmla="*/ 52 w 107"/>
                <a:gd name="T55" fmla="*/ 170 h 212"/>
                <a:gd name="T56" fmla="*/ 55 w 107"/>
                <a:gd name="T57" fmla="*/ 164 h 212"/>
                <a:gd name="T58" fmla="*/ 60 w 107"/>
                <a:gd name="T59" fmla="*/ 154 h 212"/>
                <a:gd name="T60" fmla="*/ 64 w 107"/>
                <a:gd name="T61" fmla="*/ 145 h 212"/>
                <a:gd name="T62" fmla="*/ 67 w 107"/>
                <a:gd name="T63" fmla="*/ 133 h 212"/>
                <a:gd name="T64" fmla="*/ 71 w 107"/>
                <a:gd name="T65" fmla="*/ 123 h 212"/>
                <a:gd name="T66" fmla="*/ 73 w 107"/>
                <a:gd name="T67" fmla="*/ 113 h 212"/>
                <a:gd name="T68" fmla="*/ 73 w 107"/>
                <a:gd name="T69" fmla="*/ 103 h 212"/>
                <a:gd name="T70" fmla="*/ 69 w 107"/>
                <a:gd name="T71" fmla="*/ 96 h 212"/>
                <a:gd name="T72" fmla="*/ 61 w 107"/>
                <a:gd name="T73" fmla="*/ 84 h 212"/>
                <a:gd name="T74" fmla="*/ 50 w 107"/>
                <a:gd name="T75" fmla="*/ 72 h 212"/>
                <a:gd name="T76" fmla="*/ 36 w 107"/>
                <a:gd name="T77" fmla="*/ 61 h 212"/>
                <a:gd name="T78" fmla="*/ 23 w 107"/>
                <a:gd name="T79" fmla="*/ 50 h 212"/>
                <a:gd name="T80" fmla="*/ 13 w 107"/>
                <a:gd name="T81" fmla="*/ 42 h 212"/>
                <a:gd name="T82" fmla="*/ 6 w 107"/>
                <a:gd name="T83" fmla="*/ 35 h 212"/>
                <a:gd name="T84" fmla="*/ 0 w 107"/>
                <a:gd name="T85" fmla="*/ 0 h 21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7"/>
                <a:gd name="T130" fmla="*/ 0 h 212"/>
                <a:gd name="T131" fmla="*/ 107 w 107"/>
                <a:gd name="T132" fmla="*/ 212 h 21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7" h="212">
                  <a:moveTo>
                    <a:pt x="0" y="0"/>
                  </a:moveTo>
                  <a:lnTo>
                    <a:pt x="1" y="0"/>
                  </a:lnTo>
                  <a:lnTo>
                    <a:pt x="4" y="1"/>
                  </a:lnTo>
                  <a:lnTo>
                    <a:pt x="9" y="4"/>
                  </a:lnTo>
                  <a:lnTo>
                    <a:pt x="14" y="8"/>
                  </a:lnTo>
                  <a:lnTo>
                    <a:pt x="17" y="10"/>
                  </a:lnTo>
                  <a:lnTo>
                    <a:pt x="22" y="13"/>
                  </a:lnTo>
                  <a:lnTo>
                    <a:pt x="26" y="16"/>
                  </a:lnTo>
                  <a:lnTo>
                    <a:pt x="30" y="20"/>
                  </a:lnTo>
                  <a:lnTo>
                    <a:pt x="35" y="21"/>
                  </a:lnTo>
                  <a:lnTo>
                    <a:pt x="39" y="25"/>
                  </a:lnTo>
                  <a:lnTo>
                    <a:pt x="44" y="27"/>
                  </a:lnTo>
                  <a:lnTo>
                    <a:pt x="48" y="31"/>
                  </a:lnTo>
                  <a:lnTo>
                    <a:pt x="52" y="35"/>
                  </a:lnTo>
                  <a:lnTo>
                    <a:pt x="57" y="38"/>
                  </a:lnTo>
                  <a:lnTo>
                    <a:pt x="61" y="42"/>
                  </a:lnTo>
                  <a:lnTo>
                    <a:pt x="67" y="46"/>
                  </a:lnTo>
                  <a:lnTo>
                    <a:pt x="70" y="50"/>
                  </a:lnTo>
                  <a:lnTo>
                    <a:pt x="74" y="54"/>
                  </a:lnTo>
                  <a:lnTo>
                    <a:pt x="79" y="56"/>
                  </a:lnTo>
                  <a:lnTo>
                    <a:pt x="83" y="61"/>
                  </a:lnTo>
                  <a:lnTo>
                    <a:pt x="88" y="64"/>
                  </a:lnTo>
                  <a:lnTo>
                    <a:pt x="90" y="68"/>
                  </a:lnTo>
                  <a:lnTo>
                    <a:pt x="93" y="72"/>
                  </a:lnTo>
                  <a:lnTo>
                    <a:pt x="98" y="75"/>
                  </a:lnTo>
                  <a:lnTo>
                    <a:pt x="102" y="81"/>
                  </a:lnTo>
                  <a:lnTo>
                    <a:pt x="105" y="89"/>
                  </a:lnTo>
                  <a:lnTo>
                    <a:pt x="105" y="92"/>
                  </a:lnTo>
                  <a:lnTo>
                    <a:pt x="107" y="96"/>
                  </a:lnTo>
                  <a:lnTo>
                    <a:pt x="107" y="98"/>
                  </a:lnTo>
                  <a:lnTo>
                    <a:pt x="107" y="103"/>
                  </a:lnTo>
                  <a:lnTo>
                    <a:pt x="107" y="106"/>
                  </a:lnTo>
                  <a:lnTo>
                    <a:pt x="107" y="111"/>
                  </a:lnTo>
                  <a:lnTo>
                    <a:pt x="105" y="115"/>
                  </a:lnTo>
                  <a:lnTo>
                    <a:pt x="105" y="122"/>
                  </a:lnTo>
                  <a:lnTo>
                    <a:pt x="104" y="126"/>
                  </a:lnTo>
                  <a:lnTo>
                    <a:pt x="102" y="131"/>
                  </a:lnTo>
                  <a:lnTo>
                    <a:pt x="99" y="135"/>
                  </a:lnTo>
                  <a:lnTo>
                    <a:pt x="99" y="141"/>
                  </a:lnTo>
                  <a:lnTo>
                    <a:pt x="98" y="145"/>
                  </a:lnTo>
                  <a:lnTo>
                    <a:pt x="96" y="151"/>
                  </a:lnTo>
                  <a:lnTo>
                    <a:pt x="95" y="157"/>
                  </a:lnTo>
                  <a:lnTo>
                    <a:pt x="93" y="162"/>
                  </a:lnTo>
                  <a:lnTo>
                    <a:pt x="92" y="166"/>
                  </a:lnTo>
                  <a:lnTo>
                    <a:pt x="89" y="171"/>
                  </a:lnTo>
                  <a:lnTo>
                    <a:pt x="88" y="175"/>
                  </a:lnTo>
                  <a:lnTo>
                    <a:pt x="86" y="181"/>
                  </a:lnTo>
                  <a:lnTo>
                    <a:pt x="83" y="185"/>
                  </a:lnTo>
                  <a:lnTo>
                    <a:pt x="82" y="189"/>
                  </a:lnTo>
                  <a:lnTo>
                    <a:pt x="80" y="192"/>
                  </a:lnTo>
                  <a:lnTo>
                    <a:pt x="80" y="196"/>
                  </a:lnTo>
                  <a:lnTo>
                    <a:pt x="76" y="203"/>
                  </a:lnTo>
                  <a:lnTo>
                    <a:pt x="74" y="208"/>
                  </a:lnTo>
                  <a:lnTo>
                    <a:pt x="73" y="211"/>
                  </a:lnTo>
                  <a:lnTo>
                    <a:pt x="73" y="212"/>
                  </a:lnTo>
                  <a:lnTo>
                    <a:pt x="52" y="170"/>
                  </a:lnTo>
                  <a:lnTo>
                    <a:pt x="54" y="169"/>
                  </a:lnTo>
                  <a:lnTo>
                    <a:pt x="55" y="164"/>
                  </a:lnTo>
                  <a:lnTo>
                    <a:pt x="57" y="158"/>
                  </a:lnTo>
                  <a:lnTo>
                    <a:pt x="60" y="154"/>
                  </a:lnTo>
                  <a:lnTo>
                    <a:pt x="61" y="151"/>
                  </a:lnTo>
                  <a:lnTo>
                    <a:pt x="64" y="145"/>
                  </a:lnTo>
                  <a:lnTo>
                    <a:pt x="66" y="139"/>
                  </a:lnTo>
                  <a:lnTo>
                    <a:pt x="67" y="133"/>
                  </a:lnTo>
                  <a:lnTo>
                    <a:pt x="69" y="128"/>
                  </a:lnTo>
                  <a:lnTo>
                    <a:pt x="71" y="123"/>
                  </a:lnTo>
                  <a:lnTo>
                    <a:pt x="71" y="116"/>
                  </a:lnTo>
                  <a:lnTo>
                    <a:pt x="73" y="113"/>
                  </a:lnTo>
                  <a:lnTo>
                    <a:pt x="73" y="109"/>
                  </a:lnTo>
                  <a:lnTo>
                    <a:pt x="73" y="103"/>
                  </a:lnTo>
                  <a:lnTo>
                    <a:pt x="71" y="99"/>
                  </a:lnTo>
                  <a:lnTo>
                    <a:pt x="69" y="96"/>
                  </a:lnTo>
                  <a:lnTo>
                    <a:pt x="64" y="89"/>
                  </a:lnTo>
                  <a:lnTo>
                    <a:pt x="61" y="84"/>
                  </a:lnTo>
                  <a:lnTo>
                    <a:pt x="55" y="78"/>
                  </a:lnTo>
                  <a:lnTo>
                    <a:pt x="50" y="72"/>
                  </a:lnTo>
                  <a:lnTo>
                    <a:pt x="42" y="67"/>
                  </a:lnTo>
                  <a:lnTo>
                    <a:pt x="36" y="61"/>
                  </a:lnTo>
                  <a:lnTo>
                    <a:pt x="30" y="55"/>
                  </a:lnTo>
                  <a:lnTo>
                    <a:pt x="23" y="50"/>
                  </a:lnTo>
                  <a:lnTo>
                    <a:pt x="17" y="44"/>
                  </a:lnTo>
                  <a:lnTo>
                    <a:pt x="13" y="42"/>
                  </a:lnTo>
                  <a:lnTo>
                    <a:pt x="9" y="38"/>
                  </a:lnTo>
                  <a:lnTo>
                    <a:pt x="6" y="35"/>
                  </a:lnTo>
                  <a:lnTo>
                    <a:pt x="3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23" name="Freeform 26"/>
            <p:cNvSpPr>
              <a:spLocks/>
            </p:cNvSpPr>
            <p:nvPr/>
          </p:nvSpPr>
          <p:spPr bwMode="auto">
            <a:xfrm>
              <a:off x="669" y="1932"/>
              <a:ext cx="49" cy="116"/>
            </a:xfrm>
            <a:custGeom>
              <a:avLst/>
              <a:gdLst>
                <a:gd name="T0" fmla="*/ 38 w 98"/>
                <a:gd name="T1" fmla="*/ 3 h 232"/>
                <a:gd name="T2" fmla="*/ 37 w 98"/>
                <a:gd name="T3" fmla="*/ 12 h 232"/>
                <a:gd name="T4" fmla="*/ 35 w 98"/>
                <a:gd name="T5" fmla="*/ 24 h 232"/>
                <a:gd name="T6" fmla="*/ 34 w 98"/>
                <a:gd name="T7" fmla="*/ 31 h 232"/>
                <a:gd name="T8" fmla="*/ 34 w 98"/>
                <a:gd name="T9" fmla="*/ 38 h 232"/>
                <a:gd name="T10" fmla="*/ 34 w 98"/>
                <a:gd name="T11" fmla="*/ 48 h 232"/>
                <a:gd name="T12" fmla="*/ 32 w 98"/>
                <a:gd name="T13" fmla="*/ 55 h 232"/>
                <a:gd name="T14" fmla="*/ 32 w 98"/>
                <a:gd name="T15" fmla="*/ 62 h 232"/>
                <a:gd name="T16" fmla="*/ 34 w 98"/>
                <a:gd name="T17" fmla="*/ 71 h 232"/>
                <a:gd name="T18" fmla="*/ 34 w 98"/>
                <a:gd name="T19" fmla="*/ 79 h 232"/>
                <a:gd name="T20" fmla="*/ 35 w 98"/>
                <a:gd name="T21" fmla="*/ 87 h 232"/>
                <a:gd name="T22" fmla="*/ 37 w 98"/>
                <a:gd name="T23" fmla="*/ 92 h 232"/>
                <a:gd name="T24" fmla="*/ 38 w 98"/>
                <a:gd name="T25" fmla="*/ 99 h 232"/>
                <a:gd name="T26" fmla="*/ 44 w 98"/>
                <a:gd name="T27" fmla="*/ 112 h 232"/>
                <a:gd name="T28" fmla="*/ 49 w 98"/>
                <a:gd name="T29" fmla="*/ 120 h 232"/>
                <a:gd name="T30" fmla="*/ 53 w 98"/>
                <a:gd name="T31" fmla="*/ 129 h 232"/>
                <a:gd name="T32" fmla="*/ 57 w 98"/>
                <a:gd name="T33" fmla="*/ 138 h 232"/>
                <a:gd name="T34" fmla="*/ 62 w 98"/>
                <a:gd name="T35" fmla="*/ 147 h 232"/>
                <a:gd name="T36" fmla="*/ 66 w 98"/>
                <a:gd name="T37" fmla="*/ 158 h 232"/>
                <a:gd name="T38" fmla="*/ 72 w 98"/>
                <a:gd name="T39" fmla="*/ 167 h 232"/>
                <a:gd name="T40" fmla="*/ 76 w 98"/>
                <a:gd name="T41" fmla="*/ 176 h 232"/>
                <a:gd name="T42" fmla="*/ 82 w 98"/>
                <a:gd name="T43" fmla="*/ 184 h 232"/>
                <a:gd name="T44" fmla="*/ 85 w 98"/>
                <a:gd name="T45" fmla="*/ 192 h 232"/>
                <a:gd name="T46" fmla="*/ 90 w 98"/>
                <a:gd name="T47" fmla="*/ 199 h 232"/>
                <a:gd name="T48" fmla="*/ 95 w 98"/>
                <a:gd name="T49" fmla="*/ 209 h 232"/>
                <a:gd name="T50" fmla="*/ 98 w 98"/>
                <a:gd name="T51" fmla="*/ 213 h 232"/>
                <a:gd name="T52" fmla="*/ 98 w 98"/>
                <a:gd name="T53" fmla="*/ 217 h 232"/>
                <a:gd name="T54" fmla="*/ 98 w 98"/>
                <a:gd name="T55" fmla="*/ 224 h 232"/>
                <a:gd name="T56" fmla="*/ 94 w 98"/>
                <a:gd name="T57" fmla="*/ 231 h 232"/>
                <a:gd name="T58" fmla="*/ 85 w 98"/>
                <a:gd name="T59" fmla="*/ 231 h 232"/>
                <a:gd name="T60" fmla="*/ 76 w 98"/>
                <a:gd name="T61" fmla="*/ 224 h 232"/>
                <a:gd name="T62" fmla="*/ 72 w 98"/>
                <a:gd name="T63" fmla="*/ 218 h 232"/>
                <a:gd name="T64" fmla="*/ 66 w 98"/>
                <a:gd name="T65" fmla="*/ 210 h 232"/>
                <a:gd name="T66" fmla="*/ 60 w 98"/>
                <a:gd name="T67" fmla="*/ 201 h 232"/>
                <a:gd name="T68" fmla="*/ 53 w 98"/>
                <a:gd name="T69" fmla="*/ 190 h 232"/>
                <a:gd name="T70" fmla="*/ 47 w 98"/>
                <a:gd name="T71" fmla="*/ 180 h 232"/>
                <a:gd name="T72" fmla="*/ 41 w 98"/>
                <a:gd name="T73" fmla="*/ 169 h 232"/>
                <a:gd name="T74" fmla="*/ 34 w 98"/>
                <a:gd name="T75" fmla="*/ 158 h 232"/>
                <a:gd name="T76" fmla="*/ 28 w 98"/>
                <a:gd name="T77" fmla="*/ 146 h 232"/>
                <a:gd name="T78" fmla="*/ 22 w 98"/>
                <a:gd name="T79" fmla="*/ 134 h 232"/>
                <a:gd name="T80" fmla="*/ 18 w 98"/>
                <a:gd name="T81" fmla="*/ 125 h 232"/>
                <a:gd name="T82" fmla="*/ 12 w 98"/>
                <a:gd name="T83" fmla="*/ 114 h 232"/>
                <a:gd name="T84" fmla="*/ 9 w 98"/>
                <a:gd name="T85" fmla="*/ 105 h 232"/>
                <a:gd name="T86" fmla="*/ 6 w 98"/>
                <a:gd name="T87" fmla="*/ 97 h 232"/>
                <a:gd name="T88" fmla="*/ 5 w 98"/>
                <a:gd name="T89" fmla="*/ 92 h 232"/>
                <a:gd name="T90" fmla="*/ 2 w 98"/>
                <a:gd name="T91" fmla="*/ 78 h 232"/>
                <a:gd name="T92" fmla="*/ 0 w 98"/>
                <a:gd name="T93" fmla="*/ 63 h 232"/>
                <a:gd name="T94" fmla="*/ 0 w 98"/>
                <a:gd name="T95" fmla="*/ 57 h 232"/>
                <a:gd name="T96" fmla="*/ 2 w 98"/>
                <a:gd name="T97" fmla="*/ 49 h 232"/>
                <a:gd name="T98" fmla="*/ 5 w 98"/>
                <a:gd name="T99" fmla="*/ 36 h 232"/>
                <a:gd name="T100" fmla="*/ 6 w 98"/>
                <a:gd name="T101" fmla="*/ 23 h 232"/>
                <a:gd name="T102" fmla="*/ 9 w 98"/>
                <a:gd name="T103" fmla="*/ 14 h 232"/>
                <a:gd name="T104" fmla="*/ 11 w 98"/>
                <a:gd name="T105" fmla="*/ 7 h 232"/>
                <a:gd name="T106" fmla="*/ 12 w 98"/>
                <a:gd name="T107" fmla="*/ 6 h 232"/>
                <a:gd name="T108" fmla="*/ 38 w 98"/>
                <a:gd name="T109" fmla="*/ 0 h 23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8"/>
                <a:gd name="T166" fmla="*/ 0 h 232"/>
                <a:gd name="T167" fmla="*/ 98 w 98"/>
                <a:gd name="T168" fmla="*/ 232 h 23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8" h="232">
                  <a:moveTo>
                    <a:pt x="38" y="0"/>
                  </a:moveTo>
                  <a:lnTo>
                    <a:pt x="38" y="3"/>
                  </a:lnTo>
                  <a:lnTo>
                    <a:pt x="37" y="7"/>
                  </a:lnTo>
                  <a:lnTo>
                    <a:pt x="37" y="12"/>
                  </a:lnTo>
                  <a:lnTo>
                    <a:pt x="35" y="17"/>
                  </a:lnTo>
                  <a:lnTo>
                    <a:pt x="35" y="24"/>
                  </a:lnTo>
                  <a:lnTo>
                    <a:pt x="34" y="27"/>
                  </a:lnTo>
                  <a:lnTo>
                    <a:pt x="34" y="31"/>
                  </a:lnTo>
                  <a:lnTo>
                    <a:pt x="34" y="34"/>
                  </a:lnTo>
                  <a:lnTo>
                    <a:pt x="34" y="38"/>
                  </a:lnTo>
                  <a:lnTo>
                    <a:pt x="34" y="44"/>
                  </a:lnTo>
                  <a:lnTo>
                    <a:pt x="34" y="48"/>
                  </a:lnTo>
                  <a:lnTo>
                    <a:pt x="32" y="50"/>
                  </a:lnTo>
                  <a:lnTo>
                    <a:pt x="32" y="55"/>
                  </a:lnTo>
                  <a:lnTo>
                    <a:pt x="32" y="59"/>
                  </a:lnTo>
                  <a:lnTo>
                    <a:pt x="32" y="62"/>
                  </a:lnTo>
                  <a:lnTo>
                    <a:pt x="32" y="67"/>
                  </a:lnTo>
                  <a:lnTo>
                    <a:pt x="34" y="71"/>
                  </a:lnTo>
                  <a:lnTo>
                    <a:pt x="34" y="75"/>
                  </a:lnTo>
                  <a:lnTo>
                    <a:pt x="34" y="79"/>
                  </a:lnTo>
                  <a:lnTo>
                    <a:pt x="34" y="82"/>
                  </a:lnTo>
                  <a:lnTo>
                    <a:pt x="35" y="87"/>
                  </a:lnTo>
                  <a:lnTo>
                    <a:pt x="35" y="89"/>
                  </a:lnTo>
                  <a:lnTo>
                    <a:pt x="37" y="92"/>
                  </a:lnTo>
                  <a:lnTo>
                    <a:pt x="37" y="96"/>
                  </a:lnTo>
                  <a:lnTo>
                    <a:pt x="38" y="99"/>
                  </a:lnTo>
                  <a:lnTo>
                    <a:pt x="41" y="104"/>
                  </a:lnTo>
                  <a:lnTo>
                    <a:pt x="44" y="112"/>
                  </a:lnTo>
                  <a:lnTo>
                    <a:pt x="46" y="116"/>
                  </a:lnTo>
                  <a:lnTo>
                    <a:pt x="49" y="120"/>
                  </a:lnTo>
                  <a:lnTo>
                    <a:pt x="50" y="124"/>
                  </a:lnTo>
                  <a:lnTo>
                    <a:pt x="53" y="129"/>
                  </a:lnTo>
                  <a:lnTo>
                    <a:pt x="54" y="133"/>
                  </a:lnTo>
                  <a:lnTo>
                    <a:pt x="57" y="138"/>
                  </a:lnTo>
                  <a:lnTo>
                    <a:pt x="59" y="142"/>
                  </a:lnTo>
                  <a:lnTo>
                    <a:pt x="62" y="147"/>
                  </a:lnTo>
                  <a:lnTo>
                    <a:pt x="65" y="152"/>
                  </a:lnTo>
                  <a:lnTo>
                    <a:pt x="66" y="158"/>
                  </a:lnTo>
                  <a:lnTo>
                    <a:pt x="69" y="162"/>
                  </a:lnTo>
                  <a:lnTo>
                    <a:pt x="72" y="167"/>
                  </a:lnTo>
                  <a:lnTo>
                    <a:pt x="75" y="171"/>
                  </a:lnTo>
                  <a:lnTo>
                    <a:pt x="76" y="176"/>
                  </a:lnTo>
                  <a:lnTo>
                    <a:pt x="79" y="179"/>
                  </a:lnTo>
                  <a:lnTo>
                    <a:pt x="82" y="184"/>
                  </a:lnTo>
                  <a:lnTo>
                    <a:pt x="84" y="188"/>
                  </a:lnTo>
                  <a:lnTo>
                    <a:pt x="85" y="192"/>
                  </a:lnTo>
                  <a:lnTo>
                    <a:pt x="88" y="194"/>
                  </a:lnTo>
                  <a:lnTo>
                    <a:pt x="90" y="199"/>
                  </a:lnTo>
                  <a:lnTo>
                    <a:pt x="92" y="205"/>
                  </a:lnTo>
                  <a:lnTo>
                    <a:pt x="95" y="209"/>
                  </a:lnTo>
                  <a:lnTo>
                    <a:pt x="97" y="211"/>
                  </a:lnTo>
                  <a:lnTo>
                    <a:pt x="98" y="213"/>
                  </a:lnTo>
                  <a:lnTo>
                    <a:pt x="98" y="217"/>
                  </a:lnTo>
                  <a:lnTo>
                    <a:pt x="98" y="219"/>
                  </a:lnTo>
                  <a:lnTo>
                    <a:pt x="98" y="224"/>
                  </a:lnTo>
                  <a:lnTo>
                    <a:pt x="97" y="227"/>
                  </a:lnTo>
                  <a:lnTo>
                    <a:pt x="94" y="231"/>
                  </a:lnTo>
                  <a:lnTo>
                    <a:pt x="91" y="232"/>
                  </a:lnTo>
                  <a:lnTo>
                    <a:pt x="85" y="231"/>
                  </a:lnTo>
                  <a:lnTo>
                    <a:pt x="81" y="228"/>
                  </a:lnTo>
                  <a:lnTo>
                    <a:pt x="76" y="224"/>
                  </a:lnTo>
                  <a:lnTo>
                    <a:pt x="73" y="220"/>
                  </a:lnTo>
                  <a:lnTo>
                    <a:pt x="72" y="218"/>
                  </a:lnTo>
                  <a:lnTo>
                    <a:pt x="69" y="213"/>
                  </a:lnTo>
                  <a:lnTo>
                    <a:pt x="66" y="210"/>
                  </a:lnTo>
                  <a:lnTo>
                    <a:pt x="63" y="205"/>
                  </a:lnTo>
                  <a:lnTo>
                    <a:pt x="60" y="201"/>
                  </a:lnTo>
                  <a:lnTo>
                    <a:pt x="56" y="196"/>
                  </a:lnTo>
                  <a:lnTo>
                    <a:pt x="53" y="190"/>
                  </a:lnTo>
                  <a:lnTo>
                    <a:pt x="50" y="185"/>
                  </a:lnTo>
                  <a:lnTo>
                    <a:pt x="47" y="180"/>
                  </a:lnTo>
                  <a:lnTo>
                    <a:pt x="44" y="175"/>
                  </a:lnTo>
                  <a:lnTo>
                    <a:pt x="41" y="169"/>
                  </a:lnTo>
                  <a:lnTo>
                    <a:pt x="37" y="164"/>
                  </a:lnTo>
                  <a:lnTo>
                    <a:pt x="34" y="158"/>
                  </a:lnTo>
                  <a:lnTo>
                    <a:pt x="31" y="152"/>
                  </a:lnTo>
                  <a:lnTo>
                    <a:pt x="28" y="146"/>
                  </a:lnTo>
                  <a:lnTo>
                    <a:pt x="25" y="141"/>
                  </a:lnTo>
                  <a:lnTo>
                    <a:pt x="22" y="134"/>
                  </a:lnTo>
                  <a:lnTo>
                    <a:pt x="19" y="129"/>
                  </a:lnTo>
                  <a:lnTo>
                    <a:pt x="18" y="125"/>
                  </a:lnTo>
                  <a:lnTo>
                    <a:pt x="15" y="118"/>
                  </a:lnTo>
                  <a:lnTo>
                    <a:pt x="12" y="114"/>
                  </a:lnTo>
                  <a:lnTo>
                    <a:pt x="11" y="110"/>
                  </a:lnTo>
                  <a:lnTo>
                    <a:pt x="9" y="105"/>
                  </a:lnTo>
                  <a:lnTo>
                    <a:pt x="6" y="101"/>
                  </a:lnTo>
                  <a:lnTo>
                    <a:pt x="6" y="97"/>
                  </a:lnTo>
                  <a:lnTo>
                    <a:pt x="5" y="93"/>
                  </a:lnTo>
                  <a:lnTo>
                    <a:pt x="5" y="92"/>
                  </a:lnTo>
                  <a:lnTo>
                    <a:pt x="2" y="84"/>
                  </a:lnTo>
                  <a:lnTo>
                    <a:pt x="2" y="78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0" y="61"/>
                  </a:lnTo>
                  <a:lnTo>
                    <a:pt x="0" y="57"/>
                  </a:lnTo>
                  <a:lnTo>
                    <a:pt x="2" y="51"/>
                  </a:lnTo>
                  <a:lnTo>
                    <a:pt x="2" y="49"/>
                  </a:lnTo>
                  <a:lnTo>
                    <a:pt x="3" y="42"/>
                  </a:lnTo>
                  <a:lnTo>
                    <a:pt x="5" y="36"/>
                  </a:lnTo>
                  <a:lnTo>
                    <a:pt x="5" y="29"/>
                  </a:lnTo>
                  <a:lnTo>
                    <a:pt x="6" y="23"/>
                  </a:lnTo>
                  <a:lnTo>
                    <a:pt x="8" y="17"/>
                  </a:lnTo>
                  <a:lnTo>
                    <a:pt x="9" y="14"/>
                  </a:lnTo>
                  <a:lnTo>
                    <a:pt x="11" y="10"/>
                  </a:lnTo>
                  <a:lnTo>
                    <a:pt x="11" y="7"/>
                  </a:lnTo>
                  <a:lnTo>
                    <a:pt x="12" y="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24" name="Freeform 27"/>
            <p:cNvSpPr>
              <a:spLocks/>
            </p:cNvSpPr>
            <p:nvPr/>
          </p:nvSpPr>
          <p:spPr bwMode="auto">
            <a:xfrm>
              <a:off x="675" y="1930"/>
              <a:ext cx="50" cy="120"/>
            </a:xfrm>
            <a:custGeom>
              <a:avLst/>
              <a:gdLst>
                <a:gd name="T0" fmla="*/ 23 w 99"/>
                <a:gd name="T1" fmla="*/ 0 h 240"/>
                <a:gd name="T2" fmla="*/ 32 w 99"/>
                <a:gd name="T3" fmla="*/ 7 h 240"/>
                <a:gd name="T4" fmla="*/ 39 w 99"/>
                <a:gd name="T5" fmla="*/ 18 h 240"/>
                <a:gd name="T6" fmla="*/ 51 w 99"/>
                <a:gd name="T7" fmla="*/ 29 h 240"/>
                <a:gd name="T8" fmla="*/ 56 w 99"/>
                <a:gd name="T9" fmla="*/ 36 h 240"/>
                <a:gd name="T10" fmla="*/ 61 w 99"/>
                <a:gd name="T11" fmla="*/ 44 h 240"/>
                <a:gd name="T12" fmla="*/ 67 w 99"/>
                <a:gd name="T13" fmla="*/ 52 h 240"/>
                <a:gd name="T14" fmla="*/ 73 w 99"/>
                <a:gd name="T15" fmla="*/ 61 h 240"/>
                <a:gd name="T16" fmla="*/ 78 w 99"/>
                <a:gd name="T17" fmla="*/ 69 h 240"/>
                <a:gd name="T18" fmla="*/ 83 w 99"/>
                <a:gd name="T19" fmla="*/ 79 h 240"/>
                <a:gd name="T20" fmla="*/ 88 w 99"/>
                <a:gd name="T21" fmla="*/ 88 h 240"/>
                <a:gd name="T22" fmla="*/ 92 w 99"/>
                <a:gd name="T23" fmla="*/ 97 h 240"/>
                <a:gd name="T24" fmla="*/ 94 w 99"/>
                <a:gd name="T25" fmla="*/ 108 h 240"/>
                <a:gd name="T26" fmla="*/ 97 w 99"/>
                <a:gd name="T27" fmla="*/ 120 h 240"/>
                <a:gd name="T28" fmla="*/ 98 w 99"/>
                <a:gd name="T29" fmla="*/ 131 h 240"/>
                <a:gd name="T30" fmla="*/ 99 w 99"/>
                <a:gd name="T31" fmla="*/ 143 h 240"/>
                <a:gd name="T32" fmla="*/ 99 w 99"/>
                <a:gd name="T33" fmla="*/ 155 h 240"/>
                <a:gd name="T34" fmla="*/ 99 w 99"/>
                <a:gd name="T35" fmla="*/ 168 h 240"/>
                <a:gd name="T36" fmla="*/ 98 w 99"/>
                <a:gd name="T37" fmla="*/ 180 h 240"/>
                <a:gd name="T38" fmla="*/ 98 w 99"/>
                <a:gd name="T39" fmla="*/ 192 h 240"/>
                <a:gd name="T40" fmla="*/ 95 w 99"/>
                <a:gd name="T41" fmla="*/ 201 h 240"/>
                <a:gd name="T42" fmla="*/ 94 w 99"/>
                <a:gd name="T43" fmla="*/ 211 h 240"/>
                <a:gd name="T44" fmla="*/ 91 w 99"/>
                <a:gd name="T45" fmla="*/ 221 h 240"/>
                <a:gd name="T46" fmla="*/ 89 w 99"/>
                <a:gd name="T47" fmla="*/ 228 h 240"/>
                <a:gd name="T48" fmla="*/ 85 w 99"/>
                <a:gd name="T49" fmla="*/ 238 h 240"/>
                <a:gd name="T50" fmla="*/ 79 w 99"/>
                <a:gd name="T51" fmla="*/ 240 h 240"/>
                <a:gd name="T52" fmla="*/ 70 w 99"/>
                <a:gd name="T53" fmla="*/ 231 h 240"/>
                <a:gd name="T54" fmla="*/ 66 w 99"/>
                <a:gd name="T55" fmla="*/ 222 h 240"/>
                <a:gd name="T56" fmla="*/ 63 w 99"/>
                <a:gd name="T57" fmla="*/ 211 h 240"/>
                <a:gd name="T58" fmla="*/ 63 w 99"/>
                <a:gd name="T59" fmla="*/ 209 h 240"/>
                <a:gd name="T60" fmla="*/ 63 w 99"/>
                <a:gd name="T61" fmla="*/ 205 h 240"/>
                <a:gd name="T62" fmla="*/ 63 w 99"/>
                <a:gd name="T63" fmla="*/ 197 h 240"/>
                <a:gd name="T64" fmla="*/ 64 w 99"/>
                <a:gd name="T65" fmla="*/ 185 h 240"/>
                <a:gd name="T66" fmla="*/ 64 w 99"/>
                <a:gd name="T67" fmla="*/ 177 h 240"/>
                <a:gd name="T68" fmla="*/ 66 w 99"/>
                <a:gd name="T69" fmla="*/ 169 h 240"/>
                <a:gd name="T70" fmla="*/ 66 w 99"/>
                <a:gd name="T71" fmla="*/ 162 h 240"/>
                <a:gd name="T72" fmla="*/ 66 w 99"/>
                <a:gd name="T73" fmla="*/ 154 h 240"/>
                <a:gd name="T74" fmla="*/ 66 w 99"/>
                <a:gd name="T75" fmla="*/ 146 h 240"/>
                <a:gd name="T76" fmla="*/ 67 w 99"/>
                <a:gd name="T77" fmla="*/ 138 h 240"/>
                <a:gd name="T78" fmla="*/ 66 w 99"/>
                <a:gd name="T79" fmla="*/ 130 h 240"/>
                <a:gd name="T80" fmla="*/ 66 w 99"/>
                <a:gd name="T81" fmla="*/ 124 h 240"/>
                <a:gd name="T82" fmla="*/ 66 w 99"/>
                <a:gd name="T83" fmla="*/ 112 h 240"/>
                <a:gd name="T84" fmla="*/ 63 w 99"/>
                <a:gd name="T85" fmla="*/ 105 h 240"/>
                <a:gd name="T86" fmla="*/ 60 w 99"/>
                <a:gd name="T87" fmla="*/ 97 h 240"/>
                <a:gd name="T88" fmla="*/ 56 w 99"/>
                <a:gd name="T89" fmla="*/ 91 h 240"/>
                <a:gd name="T90" fmla="*/ 53 w 99"/>
                <a:gd name="T91" fmla="*/ 83 h 240"/>
                <a:gd name="T92" fmla="*/ 47 w 99"/>
                <a:gd name="T93" fmla="*/ 74 h 240"/>
                <a:gd name="T94" fmla="*/ 41 w 99"/>
                <a:gd name="T95" fmla="*/ 66 h 240"/>
                <a:gd name="T96" fmla="*/ 35 w 99"/>
                <a:gd name="T97" fmla="*/ 57 h 240"/>
                <a:gd name="T98" fmla="*/ 31 w 99"/>
                <a:gd name="T99" fmla="*/ 49 h 240"/>
                <a:gd name="T100" fmla="*/ 23 w 99"/>
                <a:gd name="T101" fmla="*/ 41 h 240"/>
                <a:gd name="T102" fmla="*/ 19 w 99"/>
                <a:gd name="T103" fmla="*/ 33 h 240"/>
                <a:gd name="T104" fmla="*/ 9 w 99"/>
                <a:gd name="T105" fmla="*/ 21 h 240"/>
                <a:gd name="T106" fmla="*/ 3 w 99"/>
                <a:gd name="T107" fmla="*/ 12 h 240"/>
                <a:gd name="T108" fmla="*/ 0 w 99"/>
                <a:gd name="T109" fmla="*/ 10 h 24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9"/>
                <a:gd name="T166" fmla="*/ 0 h 240"/>
                <a:gd name="T167" fmla="*/ 99 w 99"/>
                <a:gd name="T168" fmla="*/ 240 h 24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9" h="240">
                  <a:moveTo>
                    <a:pt x="0" y="10"/>
                  </a:moveTo>
                  <a:lnTo>
                    <a:pt x="23" y="0"/>
                  </a:lnTo>
                  <a:lnTo>
                    <a:pt x="25" y="2"/>
                  </a:lnTo>
                  <a:lnTo>
                    <a:pt x="32" y="7"/>
                  </a:lnTo>
                  <a:lnTo>
                    <a:pt x="35" y="12"/>
                  </a:lnTo>
                  <a:lnTo>
                    <a:pt x="39" y="18"/>
                  </a:lnTo>
                  <a:lnTo>
                    <a:pt x="45" y="23"/>
                  </a:lnTo>
                  <a:lnTo>
                    <a:pt x="51" y="29"/>
                  </a:lnTo>
                  <a:lnTo>
                    <a:pt x="53" y="33"/>
                  </a:lnTo>
                  <a:lnTo>
                    <a:pt x="56" y="36"/>
                  </a:lnTo>
                  <a:lnTo>
                    <a:pt x="59" y="40"/>
                  </a:lnTo>
                  <a:lnTo>
                    <a:pt x="61" y="44"/>
                  </a:lnTo>
                  <a:lnTo>
                    <a:pt x="64" y="48"/>
                  </a:lnTo>
                  <a:lnTo>
                    <a:pt x="67" y="52"/>
                  </a:lnTo>
                  <a:lnTo>
                    <a:pt x="70" y="55"/>
                  </a:lnTo>
                  <a:lnTo>
                    <a:pt x="73" y="61"/>
                  </a:lnTo>
                  <a:lnTo>
                    <a:pt x="75" y="65"/>
                  </a:lnTo>
                  <a:lnTo>
                    <a:pt x="78" y="69"/>
                  </a:lnTo>
                  <a:lnTo>
                    <a:pt x="80" y="73"/>
                  </a:lnTo>
                  <a:lnTo>
                    <a:pt x="83" y="79"/>
                  </a:lnTo>
                  <a:lnTo>
                    <a:pt x="85" y="83"/>
                  </a:lnTo>
                  <a:lnTo>
                    <a:pt x="88" y="88"/>
                  </a:lnTo>
                  <a:lnTo>
                    <a:pt x="89" y="92"/>
                  </a:lnTo>
                  <a:lnTo>
                    <a:pt x="92" y="97"/>
                  </a:lnTo>
                  <a:lnTo>
                    <a:pt x="92" y="103"/>
                  </a:lnTo>
                  <a:lnTo>
                    <a:pt x="94" y="108"/>
                  </a:lnTo>
                  <a:lnTo>
                    <a:pt x="95" y="113"/>
                  </a:lnTo>
                  <a:lnTo>
                    <a:pt x="97" y="120"/>
                  </a:lnTo>
                  <a:lnTo>
                    <a:pt x="97" y="125"/>
                  </a:lnTo>
                  <a:lnTo>
                    <a:pt x="98" y="131"/>
                  </a:lnTo>
                  <a:lnTo>
                    <a:pt x="98" y="137"/>
                  </a:lnTo>
                  <a:lnTo>
                    <a:pt x="99" y="143"/>
                  </a:lnTo>
                  <a:lnTo>
                    <a:pt x="99" y="150"/>
                  </a:lnTo>
                  <a:lnTo>
                    <a:pt x="99" y="155"/>
                  </a:lnTo>
                  <a:lnTo>
                    <a:pt x="99" y="162"/>
                  </a:lnTo>
                  <a:lnTo>
                    <a:pt x="99" y="168"/>
                  </a:lnTo>
                  <a:lnTo>
                    <a:pt x="98" y="173"/>
                  </a:lnTo>
                  <a:lnTo>
                    <a:pt x="98" y="180"/>
                  </a:lnTo>
                  <a:lnTo>
                    <a:pt x="98" y="185"/>
                  </a:lnTo>
                  <a:lnTo>
                    <a:pt x="98" y="192"/>
                  </a:lnTo>
                  <a:lnTo>
                    <a:pt x="97" y="197"/>
                  </a:lnTo>
                  <a:lnTo>
                    <a:pt x="95" y="201"/>
                  </a:lnTo>
                  <a:lnTo>
                    <a:pt x="94" y="206"/>
                  </a:lnTo>
                  <a:lnTo>
                    <a:pt x="94" y="211"/>
                  </a:lnTo>
                  <a:lnTo>
                    <a:pt x="92" y="215"/>
                  </a:lnTo>
                  <a:lnTo>
                    <a:pt x="91" y="221"/>
                  </a:lnTo>
                  <a:lnTo>
                    <a:pt x="91" y="223"/>
                  </a:lnTo>
                  <a:lnTo>
                    <a:pt x="89" y="228"/>
                  </a:lnTo>
                  <a:lnTo>
                    <a:pt x="86" y="234"/>
                  </a:lnTo>
                  <a:lnTo>
                    <a:pt x="85" y="238"/>
                  </a:lnTo>
                  <a:lnTo>
                    <a:pt x="82" y="240"/>
                  </a:lnTo>
                  <a:lnTo>
                    <a:pt x="79" y="240"/>
                  </a:lnTo>
                  <a:lnTo>
                    <a:pt x="75" y="236"/>
                  </a:lnTo>
                  <a:lnTo>
                    <a:pt x="70" y="231"/>
                  </a:lnTo>
                  <a:lnTo>
                    <a:pt x="67" y="227"/>
                  </a:lnTo>
                  <a:lnTo>
                    <a:pt x="66" y="222"/>
                  </a:lnTo>
                  <a:lnTo>
                    <a:pt x="63" y="215"/>
                  </a:lnTo>
                  <a:lnTo>
                    <a:pt x="63" y="211"/>
                  </a:lnTo>
                  <a:lnTo>
                    <a:pt x="63" y="209"/>
                  </a:lnTo>
                  <a:lnTo>
                    <a:pt x="63" y="206"/>
                  </a:lnTo>
                  <a:lnTo>
                    <a:pt x="63" y="205"/>
                  </a:lnTo>
                  <a:lnTo>
                    <a:pt x="63" y="201"/>
                  </a:lnTo>
                  <a:lnTo>
                    <a:pt x="63" y="197"/>
                  </a:lnTo>
                  <a:lnTo>
                    <a:pt x="63" y="190"/>
                  </a:lnTo>
                  <a:lnTo>
                    <a:pt x="64" y="185"/>
                  </a:lnTo>
                  <a:lnTo>
                    <a:pt x="64" y="180"/>
                  </a:lnTo>
                  <a:lnTo>
                    <a:pt x="64" y="177"/>
                  </a:lnTo>
                  <a:lnTo>
                    <a:pt x="66" y="173"/>
                  </a:lnTo>
                  <a:lnTo>
                    <a:pt x="66" y="169"/>
                  </a:lnTo>
                  <a:lnTo>
                    <a:pt x="66" y="166"/>
                  </a:lnTo>
                  <a:lnTo>
                    <a:pt x="66" y="162"/>
                  </a:lnTo>
                  <a:lnTo>
                    <a:pt x="66" y="158"/>
                  </a:lnTo>
                  <a:lnTo>
                    <a:pt x="66" y="154"/>
                  </a:lnTo>
                  <a:lnTo>
                    <a:pt x="66" y="150"/>
                  </a:lnTo>
                  <a:lnTo>
                    <a:pt x="66" y="146"/>
                  </a:lnTo>
                  <a:lnTo>
                    <a:pt x="66" y="142"/>
                  </a:lnTo>
                  <a:lnTo>
                    <a:pt x="67" y="138"/>
                  </a:lnTo>
                  <a:lnTo>
                    <a:pt x="66" y="134"/>
                  </a:lnTo>
                  <a:lnTo>
                    <a:pt x="66" y="130"/>
                  </a:lnTo>
                  <a:lnTo>
                    <a:pt x="66" y="126"/>
                  </a:lnTo>
                  <a:lnTo>
                    <a:pt x="66" y="124"/>
                  </a:lnTo>
                  <a:lnTo>
                    <a:pt x="66" y="117"/>
                  </a:lnTo>
                  <a:lnTo>
                    <a:pt x="66" y="112"/>
                  </a:lnTo>
                  <a:lnTo>
                    <a:pt x="64" y="108"/>
                  </a:lnTo>
                  <a:lnTo>
                    <a:pt x="63" y="105"/>
                  </a:lnTo>
                  <a:lnTo>
                    <a:pt x="61" y="101"/>
                  </a:lnTo>
                  <a:lnTo>
                    <a:pt x="60" y="97"/>
                  </a:lnTo>
                  <a:lnTo>
                    <a:pt x="57" y="95"/>
                  </a:lnTo>
                  <a:lnTo>
                    <a:pt x="56" y="91"/>
                  </a:lnTo>
                  <a:lnTo>
                    <a:pt x="54" y="86"/>
                  </a:lnTo>
                  <a:lnTo>
                    <a:pt x="53" y="83"/>
                  </a:lnTo>
                  <a:lnTo>
                    <a:pt x="50" y="79"/>
                  </a:lnTo>
                  <a:lnTo>
                    <a:pt x="47" y="74"/>
                  </a:lnTo>
                  <a:lnTo>
                    <a:pt x="44" y="70"/>
                  </a:lnTo>
                  <a:lnTo>
                    <a:pt x="41" y="66"/>
                  </a:lnTo>
                  <a:lnTo>
                    <a:pt x="38" y="61"/>
                  </a:lnTo>
                  <a:lnTo>
                    <a:pt x="35" y="57"/>
                  </a:lnTo>
                  <a:lnTo>
                    <a:pt x="32" y="53"/>
                  </a:lnTo>
                  <a:lnTo>
                    <a:pt x="31" y="49"/>
                  </a:lnTo>
                  <a:lnTo>
                    <a:pt x="26" y="44"/>
                  </a:lnTo>
                  <a:lnTo>
                    <a:pt x="23" y="41"/>
                  </a:lnTo>
                  <a:lnTo>
                    <a:pt x="20" y="37"/>
                  </a:lnTo>
                  <a:lnTo>
                    <a:pt x="19" y="33"/>
                  </a:lnTo>
                  <a:lnTo>
                    <a:pt x="13" y="25"/>
                  </a:lnTo>
                  <a:lnTo>
                    <a:pt x="9" y="21"/>
                  </a:lnTo>
                  <a:lnTo>
                    <a:pt x="4" y="16"/>
                  </a:lnTo>
                  <a:lnTo>
                    <a:pt x="3" y="1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25" name="Freeform 28"/>
            <p:cNvSpPr>
              <a:spLocks/>
            </p:cNvSpPr>
            <p:nvPr/>
          </p:nvSpPr>
          <p:spPr bwMode="auto">
            <a:xfrm>
              <a:off x="946" y="1923"/>
              <a:ext cx="27" cy="94"/>
            </a:xfrm>
            <a:custGeom>
              <a:avLst/>
              <a:gdLst>
                <a:gd name="T0" fmla="*/ 51 w 52"/>
                <a:gd name="T1" fmla="*/ 3 h 189"/>
                <a:gd name="T2" fmla="*/ 48 w 52"/>
                <a:gd name="T3" fmla="*/ 9 h 189"/>
                <a:gd name="T4" fmla="*/ 45 w 52"/>
                <a:gd name="T5" fmla="*/ 17 h 189"/>
                <a:gd name="T6" fmla="*/ 41 w 52"/>
                <a:gd name="T7" fmla="*/ 28 h 189"/>
                <a:gd name="T8" fmla="*/ 38 w 52"/>
                <a:gd name="T9" fmla="*/ 37 h 189"/>
                <a:gd name="T10" fmla="*/ 36 w 52"/>
                <a:gd name="T11" fmla="*/ 45 h 189"/>
                <a:gd name="T12" fmla="*/ 35 w 52"/>
                <a:gd name="T13" fmla="*/ 51 h 189"/>
                <a:gd name="T14" fmla="*/ 33 w 52"/>
                <a:gd name="T15" fmla="*/ 59 h 189"/>
                <a:gd name="T16" fmla="*/ 33 w 52"/>
                <a:gd name="T17" fmla="*/ 68 h 189"/>
                <a:gd name="T18" fmla="*/ 32 w 52"/>
                <a:gd name="T19" fmla="*/ 76 h 189"/>
                <a:gd name="T20" fmla="*/ 32 w 52"/>
                <a:gd name="T21" fmla="*/ 85 h 189"/>
                <a:gd name="T22" fmla="*/ 32 w 52"/>
                <a:gd name="T23" fmla="*/ 93 h 189"/>
                <a:gd name="T24" fmla="*/ 32 w 52"/>
                <a:gd name="T25" fmla="*/ 102 h 189"/>
                <a:gd name="T26" fmla="*/ 33 w 52"/>
                <a:gd name="T27" fmla="*/ 110 h 189"/>
                <a:gd name="T28" fmla="*/ 33 w 52"/>
                <a:gd name="T29" fmla="*/ 118 h 189"/>
                <a:gd name="T30" fmla="*/ 35 w 52"/>
                <a:gd name="T31" fmla="*/ 126 h 189"/>
                <a:gd name="T32" fmla="*/ 38 w 52"/>
                <a:gd name="T33" fmla="*/ 135 h 189"/>
                <a:gd name="T34" fmla="*/ 42 w 52"/>
                <a:gd name="T35" fmla="*/ 147 h 189"/>
                <a:gd name="T36" fmla="*/ 45 w 52"/>
                <a:gd name="T37" fmla="*/ 156 h 189"/>
                <a:gd name="T38" fmla="*/ 49 w 52"/>
                <a:gd name="T39" fmla="*/ 165 h 189"/>
                <a:gd name="T40" fmla="*/ 35 w 52"/>
                <a:gd name="T41" fmla="*/ 189 h 189"/>
                <a:gd name="T42" fmla="*/ 29 w 52"/>
                <a:gd name="T43" fmla="*/ 182 h 189"/>
                <a:gd name="T44" fmla="*/ 23 w 52"/>
                <a:gd name="T45" fmla="*/ 172 h 189"/>
                <a:gd name="T46" fmla="*/ 17 w 52"/>
                <a:gd name="T47" fmla="*/ 161 h 189"/>
                <a:gd name="T48" fmla="*/ 13 w 52"/>
                <a:gd name="T49" fmla="*/ 153 h 189"/>
                <a:gd name="T50" fmla="*/ 10 w 52"/>
                <a:gd name="T51" fmla="*/ 147 h 189"/>
                <a:gd name="T52" fmla="*/ 7 w 52"/>
                <a:gd name="T53" fmla="*/ 138 h 189"/>
                <a:gd name="T54" fmla="*/ 4 w 52"/>
                <a:gd name="T55" fmla="*/ 128 h 189"/>
                <a:gd name="T56" fmla="*/ 3 w 52"/>
                <a:gd name="T57" fmla="*/ 118 h 189"/>
                <a:gd name="T58" fmla="*/ 1 w 52"/>
                <a:gd name="T59" fmla="*/ 109 h 189"/>
                <a:gd name="T60" fmla="*/ 0 w 52"/>
                <a:gd name="T61" fmla="*/ 98 h 189"/>
                <a:gd name="T62" fmla="*/ 0 w 52"/>
                <a:gd name="T63" fmla="*/ 87 h 189"/>
                <a:gd name="T64" fmla="*/ 0 w 52"/>
                <a:gd name="T65" fmla="*/ 75 h 189"/>
                <a:gd name="T66" fmla="*/ 0 w 52"/>
                <a:gd name="T67" fmla="*/ 64 h 189"/>
                <a:gd name="T68" fmla="*/ 1 w 52"/>
                <a:gd name="T69" fmla="*/ 54 h 189"/>
                <a:gd name="T70" fmla="*/ 3 w 52"/>
                <a:gd name="T71" fmla="*/ 46 h 189"/>
                <a:gd name="T72" fmla="*/ 4 w 52"/>
                <a:gd name="T73" fmla="*/ 38 h 189"/>
                <a:gd name="T74" fmla="*/ 7 w 52"/>
                <a:gd name="T75" fmla="*/ 30 h 189"/>
                <a:gd name="T76" fmla="*/ 11 w 52"/>
                <a:gd name="T77" fmla="*/ 20 h 189"/>
                <a:gd name="T78" fmla="*/ 14 w 52"/>
                <a:gd name="T79" fmla="*/ 9 h 189"/>
                <a:gd name="T80" fmla="*/ 19 w 52"/>
                <a:gd name="T81" fmla="*/ 4 h 189"/>
                <a:gd name="T82" fmla="*/ 23 w 52"/>
                <a:gd name="T83" fmla="*/ 0 h 189"/>
                <a:gd name="T84" fmla="*/ 52 w 52"/>
                <a:gd name="T85" fmla="*/ 3 h 18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52"/>
                <a:gd name="T130" fmla="*/ 0 h 189"/>
                <a:gd name="T131" fmla="*/ 52 w 52"/>
                <a:gd name="T132" fmla="*/ 189 h 18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2" h="189">
                  <a:moveTo>
                    <a:pt x="52" y="3"/>
                  </a:moveTo>
                  <a:lnTo>
                    <a:pt x="51" y="3"/>
                  </a:lnTo>
                  <a:lnTo>
                    <a:pt x="49" y="8"/>
                  </a:lnTo>
                  <a:lnTo>
                    <a:pt x="48" y="9"/>
                  </a:lnTo>
                  <a:lnTo>
                    <a:pt x="47" y="13"/>
                  </a:lnTo>
                  <a:lnTo>
                    <a:pt x="45" y="17"/>
                  </a:lnTo>
                  <a:lnTo>
                    <a:pt x="44" y="24"/>
                  </a:lnTo>
                  <a:lnTo>
                    <a:pt x="41" y="28"/>
                  </a:lnTo>
                  <a:lnTo>
                    <a:pt x="39" y="34"/>
                  </a:lnTo>
                  <a:lnTo>
                    <a:pt x="38" y="37"/>
                  </a:lnTo>
                  <a:lnTo>
                    <a:pt x="38" y="39"/>
                  </a:lnTo>
                  <a:lnTo>
                    <a:pt x="36" y="45"/>
                  </a:lnTo>
                  <a:lnTo>
                    <a:pt x="36" y="49"/>
                  </a:lnTo>
                  <a:lnTo>
                    <a:pt x="35" y="51"/>
                  </a:lnTo>
                  <a:lnTo>
                    <a:pt x="35" y="55"/>
                  </a:lnTo>
                  <a:lnTo>
                    <a:pt x="33" y="59"/>
                  </a:lnTo>
                  <a:lnTo>
                    <a:pt x="33" y="63"/>
                  </a:lnTo>
                  <a:lnTo>
                    <a:pt x="33" y="68"/>
                  </a:lnTo>
                  <a:lnTo>
                    <a:pt x="32" y="72"/>
                  </a:lnTo>
                  <a:lnTo>
                    <a:pt x="32" y="76"/>
                  </a:lnTo>
                  <a:lnTo>
                    <a:pt x="32" y="81"/>
                  </a:lnTo>
                  <a:lnTo>
                    <a:pt x="32" y="85"/>
                  </a:lnTo>
                  <a:lnTo>
                    <a:pt x="32" y="90"/>
                  </a:lnTo>
                  <a:lnTo>
                    <a:pt x="32" y="93"/>
                  </a:lnTo>
                  <a:lnTo>
                    <a:pt x="32" y="98"/>
                  </a:lnTo>
                  <a:lnTo>
                    <a:pt x="32" y="102"/>
                  </a:lnTo>
                  <a:lnTo>
                    <a:pt x="32" y="106"/>
                  </a:lnTo>
                  <a:lnTo>
                    <a:pt x="33" y="110"/>
                  </a:lnTo>
                  <a:lnTo>
                    <a:pt x="33" y="115"/>
                  </a:lnTo>
                  <a:lnTo>
                    <a:pt x="33" y="118"/>
                  </a:lnTo>
                  <a:lnTo>
                    <a:pt x="35" y="122"/>
                  </a:lnTo>
                  <a:lnTo>
                    <a:pt x="35" y="126"/>
                  </a:lnTo>
                  <a:lnTo>
                    <a:pt x="36" y="128"/>
                  </a:lnTo>
                  <a:lnTo>
                    <a:pt x="38" y="135"/>
                  </a:lnTo>
                  <a:lnTo>
                    <a:pt x="41" y="142"/>
                  </a:lnTo>
                  <a:lnTo>
                    <a:pt x="42" y="147"/>
                  </a:lnTo>
                  <a:lnTo>
                    <a:pt x="44" y="152"/>
                  </a:lnTo>
                  <a:lnTo>
                    <a:pt x="45" y="156"/>
                  </a:lnTo>
                  <a:lnTo>
                    <a:pt x="47" y="160"/>
                  </a:lnTo>
                  <a:lnTo>
                    <a:pt x="49" y="165"/>
                  </a:lnTo>
                  <a:lnTo>
                    <a:pt x="51" y="168"/>
                  </a:lnTo>
                  <a:lnTo>
                    <a:pt x="35" y="189"/>
                  </a:lnTo>
                  <a:lnTo>
                    <a:pt x="33" y="187"/>
                  </a:lnTo>
                  <a:lnTo>
                    <a:pt x="29" y="182"/>
                  </a:lnTo>
                  <a:lnTo>
                    <a:pt x="26" y="177"/>
                  </a:lnTo>
                  <a:lnTo>
                    <a:pt x="23" y="172"/>
                  </a:lnTo>
                  <a:lnTo>
                    <a:pt x="20" y="166"/>
                  </a:lnTo>
                  <a:lnTo>
                    <a:pt x="17" y="161"/>
                  </a:lnTo>
                  <a:lnTo>
                    <a:pt x="14" y="157"/>
                  </a:lnTo>
                  <a:lnTo>
                    <a:pt x="13" y="153"/>
                  </a:lnTo>
                  <a:lnTo>
                    <a:pt x="11" y="149"/>
                  </a:lnTo>
                  <a:lnTo>
                    <a:pt x="10" y="147"/>
                  </a:lnTo>
                  <a:lnTo>
                    <a:pt x="8" y="142"/>
                  </a:lnTo>
                  <a:lnTo>
                    <a:pt x="7" y="138"/>
                  </a:lnTo>
                  <a:lnTo>
                    <a:pt x="6" y="134"/>
                  </a:lnTo>
                  <a:lnTo>
                    <a:pt x="4" y="128"/>
                  </a:lnTo>
                  <a:lnTo>
                    <a:pt x="3" y="123"/>
                  </a:lnTo>
                  <a:lnTo>
                    <a:pt x="3" y="118"/>
                  </a:lnTo>
                  <a:lnTo>
                    <a:pt x="1" y="113"/>
                  </a:lnTo>
                  <a:lnTo>
                    <a:pt x="1" y="109"/>
                  </a:lnTo>
                  <a:lnTo>
                    <a:pt x="0" y="104"/>
                  </a:lnTo>
                  <a:lnTo>
                    <a:pt x="0" y="98"/>
                  </a:lnTo>
                  <a:lnTo>
                    <a:pt x="0" y="92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5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0" y="58"/>
                  </a:lnTo>
                  <a:lnTo>
                    <a:pt x="1" y="54"/>
                  </a:lnTo>
                  <a:lnTo>
                    <a:pt x="1" y="50"/>
                  </a:lnTo>
                  <a:lnTo>
                    <a:pt x="3" y="46"/>
                  </a:lnTo>
                  <a:lnTo>
                    <a:pt x="3" y="42"/>
                  </a:lnTo>
                  <a:lnTo>
                    <a:pt x="4" y="38"/>
                  </a:lnTo>
                  <a:lnTo>
                    <a:pt x="6" y="33"/>
                  </a:lnTo>
                  <a:lnTo>
                    <a:pt x="7" y="30"/>
                  </a:lnTo>
                  <a:lnTo>
                    <a:pt x="8" y="25"/>
                  </a:lnTo>
                  <a:lnTo>
                    <a:pt x="11" y="20"/>
                  </a:lnTo>
                  <a:lnTo>
                    <a:pt x="13" y="14"/>
                  </a:lnTo>
                  <a:lnTo>
                    <a:pt x="14" y="9"/>
                  </a:lnTo>
                  <a:lnTo>
                    <a:pt x="17" y="7"/>
                  </a:lnTo>
                  <a:lnTo>
                    <a:pt x="19" y="4"/>
                  </a:lnTo>
                  <a:lnTo>
                    <a:pt x="22" y="0"/>
                  </a:lnTo>
                  <a:lnTo>
                    <a:pt x="23" y="0"/>
                  </a:lnTo>
                  <a:lnTo>
                    <a:pt x="52" y="3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26" name="Freeform 29"/>
            <p:cNvSpPr>
              <a:spLocks/>
            </p:cNvSpPr>
            <p:nvPr/>
          </p:nvSpPr>
          <p:spPr bwMode="auto">
            <a:xfrm>
              <a:off x="958" y="1918"/>
              <a:ext cx="44" cy="101"/>
            </a:xfrm>
            <a:custGeom>
              <a:avLst/>
              <a:gdLst>
                <a:gd name="T0" fmla="*/ 0 w 88"/>
                <a:gd name="T1" fmla="*/ 8 h 202"/>
                <a:gd name="T2" fmla="*/ 7 w 88"/>
                <a:gd name="T3" fmla="*/ 3 h 202"/>
                <a:gd name="T4" fmla="*/ 15 w 88"/>
                <a:gd name="T5" fmla="*/ 0 h 202"/>
                <a:gd name="T6" fmla="*/ 24 w 88"/>
                <a:gd name="T7" fmla="*/ 0 h 202"/>
                <a:gd name="T8" fmla="*/ 34 w 88"/>
                <a:gd name="T9" fmla="*/ 0 h 202"/>
                <a:gd name="T10" fmla="*/ 44 w 88"/>
                <a:gd name="T11" fmla="*/ 5 h 202"/>
                <a:gd name="T12" fmla="*/ 53 w 88"/>
                <a:gd name="T13" fmla="*/ 12 h 202"/>
                <a:gd name="T14" fmla="*/ 59 w 88"/>
                <a:gd name="T15" fmla="*/ 20 h 202"/>
                <a:gd name="T16" fmla="*/ 64 w 88"/>
                <a:gd name="T17" fmla="*/ 27 h 202"/>
                <a:gd name="T18" fmla="*/ 69 w 88"/>
                <a:gd name="T19" fmla="*/ 35 h 202"/>
                <a:gd name="T20" fmla="*/ 72 w 88"/>
                <a:gd name="T21" fmla="*/ 42 h 202"/>
                <a:gd name="T22" fmla="*/ 76 w 88"/>
                <a:gd name="T23" fmla="*/ 48 h 202"/>
                <a:gd name="T24" fmla="*/ 81 w 88"/>
                <a:gd name="T25" fmla="*/ 60 h 202"/>
                <a:gd name="T26" fmla="*/ 85 w 88"/>
                <a:gd name="T27" fmla="*/ 71 h 202"/>
                <a:gd name="T28" fmla="*/ 86 w 88"/>
                <a:gd name="T29" fmla="*/ 77 h 202"/>
                <a:gd name="T30" fmla="*/ 88 w 88"/>
                <a:gd name="T31" fmla="*/ 88 h 202"/>
                <a:gd name="T32" fmla="*/ 88 w 88"/>
                <a:gd name="T33" fmla="*/ 101 h 202"/>
                <a:gd name="T34" fmla="*/ 85 w 88"/>
                <a:gd name="T35" fmla="*/ 111 h 202"/>
                <a:gd name="T36" fmla="*/ 84 w 88"/>
                <a:gd name="T37" fmla="*/ 119 h 202"/>
                <a:gd name="T38" fmla="*/ 82 w 88"/>
                <a:gd name="T39" fmla="*/ 126 h 202"/>
                <a:gd name="T40" fmla="*/ 79 w 88"/>
                <a:gd name="T41" fmla="*/ 133 h 202"/>
                <a:gd name="T42" fmla="*/ 72 w 88"/>
                <a:gd name="T43" fmla="*/ 144 h 202"/>
                <a:gd name="T44" fmla="*/ 66 w 88"/>
                <a:gd name="T45" fmla="*/ 154 h 202"/>
                <a:gd name="T46" fmla="*/ 62 w 88"/>
                <a:gd name="T47" fmla="*/ 161 h 202"/>
                <a:gd name="T48" fmla="*/ 54 w 88"/>
                <a:gd name="T49" fmla="*/ 171 h 202"/>
                <a:gd name="T50" fmla="*/ 44 w 88"/>
                <a:gd name="T51" fmla="*/ 183 h 202"/>
                <a:gd name="T52" fmla="*/ 34 w 88"/>
                <a:gd name="T53" fmla="*/ 191 h 202"/>
                <a:gd name="T54" fmla="*/ 25 w 88"/>
                <a:gd name="T55" fmla="*/ 198 h 202"/>
                <a:gd name="T56" fmla="*/ 16 w 88"/>
                <a:gd name="T57" fmla="*/ 202 h 202"/>
                <a:gd name="T58" fmla="*/ 9 w 88"/>
                <a:gd name="T59" fmla="*/ 191 h 202"/>
                <a:gd name="T60" fmla="*/ 5 w 88"/>
                <a:gd name="T61" fmla="*/ 181 h 202"/>
                <a:gd name="T62" fmla="*/ 5 w 88"/>
                <a:gd name="T63" fmla="*/ 173 h 202"/>
                <a:gd name="T64" fmla="*/ 6 w 88"/>
                <a:gd name="T65" fmla="*/ 169 h 202"/>
                <a:gd name="T66" fmla="*/ 15 w 88"/>
                <a:gd name="T67" fmla="*/ 165 h 202"/>
                <a:gd name="T68" fmla="*/ 24 w 88"/>
                <a:gd name="T69" fmla="*/ 160 h 202"/>
                <a:gd name="T70" fmla="*/ 31 w 88"/>
                <a:gd name="T71" fmla="*/ 151 h 202"/>
                <a:gd name="T72" fmla="*/ 40 w 88"/>
                <a:gd name="T73" fmla="*/ 140 h 202"/>
                <a:gd name="T74" fmla="*/ 45 w 88"/>
                <a:gd name="T75" fmla="*/ 131 h 202"/>
                <a:gd name="T76" fmla="*/ 48 w 88"/>
                <a:gd name="T77" fmla="*/ 123 h 202"/>
                <a:gd name="T78" fmla="*/ 50 w 88"/>
                <a:gd name="T79" fmla="*/ 114 h 202"/>
                <a:gd name="T80" fmla="*/ 53 w 88"/>
                <a:gd name="T81" fmla="*/ 105 h 202"/>
                <a:gd name="T82" fmla="*/ 53 w 88"/>
                <a:gd name="T83" fmla="*/ 94 h 202"/>
                <a:gd name="T84" fmla="*/ 51 w 88"/>
                <a:gd name="T85" fmla="*/ 84 h 202"/>
                <a:gd name="T86" fmla="*/ 50 w 88"/>
                <a:gd name="T87" fmla="*/ 75 h 202"/>
                <a:gd name="T88" fmla="*/ 47 w 88"/>
                <a:gd name="T89" fmla="*/ 65 h 202"/>
                <a:gd name="T90" fmla="*/ 44 w 88"/>
                <a:gd name="T91" fmla="*/ 58 h 202"/>
                <a:gd name="T92" fmla="*/ 40 w 88"/>
                <a:gd name="T93" fmla="*/ 48 h 202"/>
                <a:gd name="T94" fmla="*/ 32 w 88"/>
                <a:gd name="T95" fmla="*/ 39 h 202"/>
                <a:gd name="T96" fmla="*/ 22 w 88"/>
                <a:gd name="T97" fmla="*/ 27 h 202"/>
                <a:gd name="T98" fmla="*/ 12 w 88"/>
                <a:gd name="T99" fmla="*/ 18 h 202"/>
                <a:gd name="T100" fmla="*/ 2 w 88"/>
                <a:gd name="T101" fmla="*/ 10 h 202"/>
                <a:gd name="T102" fmla="*/ 0 w 88"/>
                <a:gd name="T103" fmla="*/ 9 h 20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8"/>
                <a:gd name="T157" fmla="*/ 0 h 202"/>
                <a:gd name="T158" fmla="*/ 88 w 88"/>
                <a:gd name="T159" fmla="*/ 202 h 20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8" h="202">
                  <a:moveTo>
                    <a:pt x="0" y="9"/>
                  </a:moveTo>
                  <a:lnTo>
                    <a:pt x="0" y="8"/>
                  </a:lnTo>
                  <a:lnTo>
                    <a:pt x="5" y="5"/>
                  </a:lnTo>
                  <a:lnTo>
                    <a:pt x="7" y="3"/>
                  </a:lnTo>
                  <a:lnTo>
                    <a:pt x="10" y="1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40" y="4"/>
                  </a:lnTo>
                  <a:lnTo>
                    <a:pt x="44" y="5"/>
                  </a:lnTo>
                  <a:lnTo>
                    <a:pt x="50" y="10"/>
                  </a:lnTo>
                  <a:lnTo>
                    <a:pt x="53" y="12"/>
                  </a:lnTo>
                  <a:lnTo>
                    <a:pt x="56" y="16"/>
                  </a:lnTo>
                  <a:lnTo>
                    <a:pt x="59" y="20"/>
                  </a:lnTo>
                  <a:lnTo>
                    <a:pt x="62" y="23"/>
                  </a:lnTo>
                  <a:lnTo>
                    <a:pt x="64" y="27"/>
                  </a:lnTo>
                  <a:lnTo>
                    <a:pt x="66" y="30"/>
                  </a:lnTo>
                  <a:lnTo>
                    <a:pt x="69" y="35"/>
                  </a:lnTo>
                  <a:lnTo>
                    <a:pt x="70" y="39"/>
                  </a:lnTo>
                  <a:lnTo>
                    <a:pt x="72" y="42"/>
                  </a:lnTo>
                  <a:lnTo>
                    <a:pt x="75" y="46"/>
                  </a:lnTo>
                  <a:lnTo>
                    <a:pt x="76" y="48"/>
                  </a:lnTo>
                  <a:lnTo>
                    <a:pt x="79" y="54"/>
                  </a:lnTo>
                  <a:lnTo>
                    <a:pt x="81" y="60"/>
                  </a:lnTo>
                  <a:lnTo>
                    <a:pt x="84" y="67"/>
                  </a:lnTo>
                  <a:lnTo>
                    <a:pt x="85" y="71"/>
                  </a:lnTo>
                  <a:lnTo>
                    <a:pt x="85" y="75"/>
                  </a:lnTo>
                  <a:lnTo>
                    <a:pt x="86" y="77"/>
                  </a:lnTo>
                  <a:lnTo>
                    <a:pt x="88" y="81"/>
                  </a:lnTo>
                  <a:lnTo>
                    <a:pt x="88" y="88"/>
                  </a:lnTo>
                  <a:lnTo>
                    <a:pt x="88" y="94"/>
                  </a:lnTo>
                  <a:lnTo>
                    <a:pt x="88" y="101"/>
                  </a:lnTo>
                  <a:lnTo>
                    <a:pt x="86" y="107"/>
                  </a:lnTo>
                  <a:lnTo>
                    <a:pt x="85" y="111"/>
                  </a:lnTo>
                  <a:lnTo>
                    <a:pt x="85" y="114"/>
                  </a:lnTo>
                  <a:lnTo>
                    <a:pt x="84" y="119"/>
                  </a:lnTo>
                  <a:lnTo>
                    <a:pt x="84" y="123"/>
                  </a:lnTo>
                  <a:lnTo>
                    <a:pt x="82" y="126"/>
                  </a:lnTo>
                  <a:lnTo>
                    <a:pt x="81" y="130"/>
                  </a:lnTo>
                  <a:lnTo>
                    <a:pt x="79" y="133"/>
                  </a:lnTo>
                  <a:lnTo>
                    <a:pt x="78" y="137"/>
                  </a:lnTo>
                  <a:lnTo>
                    <a:pt x="72" y="144"/>
                  </a:lnTo>
                  <a:lnTo>
                    <a:pt x="67" y="151"/>
                  </a:lnTo>
                  <a:lnTo>
                    <a:pt x="66" y="154"/>
                  </a:lnTo>
                  <a:lnTo>
                    <a:pt x="63" y="158"/>
                  </a:lnTo>
                  <a:lnTo>
                    <a:pt x="62" y="161"/>
                  </a:lnTo>
                  <a:lnTo>
                    <a:pt x="59" y="166"/>
                  </a:lnTo>
                  <a:lnTo>
                    <a:pt x="54" y="171"/>
                  </a:lnTo>
                  <a:lnTo>
                    <a:pt x="48" y="178"/>
                  </a:lnTo>
                  <a:lnTo>
                    <a:pt x="44" y="183"/>
                  </a:lnTo>
                  <a:lnTo>
                    <a:pt x="40" y="187"/>
                  </a:lnTo>
                  <a:lnTo>
                    <a:pt x="34" y="191"/>
                  </a:lnTo>
                  <a:lnTo>
                    <a:pt x="29" y="195"/>
                  </a:lnTo>
                  <a:lnTo>
                    <a:pt x="25" y="198"/>
                  </a:lnTo>
                  <a:lnTo>
                    <a:pt x="22" y="200"/>
                  </a:lnTo>
                  <a:lnTo>
                    <a:pt x="16" y="202"/>
                  </a:lnTo>
                  <a:lnTo>
                    <a:pt x="12" y="198"/>
                  </a:lnTo>
                  <a:lnTo>
                    <a:pt x="9" y="191"/>
                  </a:lnTo>
                  <a:lnTo>
                    <a:pt x="7" y="186"/>
                  </a:lnTo>
                  <a:lnTo>
                    <a:pt x="5" y="181"/>
                  </a:lnTo>
                  <a:lnTo>
                    <a:pt x="5" y="178"/>
                  </a:lnTo>
                  <a:lnTo>
                    <a:pt x="5" y="173"/>
                  </a:lnTo>
                  <a:lnTo>
                    <a:pt x="5" y="171"/>
                  </a:lnTo>
                  <a:lnTo>
                    <a:pt x="6" y="169"/>
                  </a:lnTo>
                  <a:lnTo>
                    <a:pt x="12" y="168"/>
                  </a:lnTo>
                  <a:lnTo>
                    <a:pt x="15" y="165"/>
                  </a:lnTo>
                  <a:lnTo>
                    <a:pt x="19" y="162"/>
                  </a:lnTo>
                  <a:lnTo>
                    <a:pt x="24" y="160"/>
                  </a:lnTo>
                  <a:lnTo>
                    <a:pt x="28" y="156"/>
                  </a:lnTo>
                  <a:lnTo>
                    <a:pt x="31" y="151"/>
                  </a:lnTo>
                  <a:lnTo>
                    <a:pt x="35" y="145"/>
                  </a:lnTo>
                  <a:lnTo>
                    <a:pt x="40" y="140"/>
                  </a:lnTo>
                  <a:lnTo>
                    <a:pt x="44" y="135"/>
                  </a:lnTo>
                  <a:lnTo>
                    <a:pt x="45" y="131"/>
                  </a:lnTo>
                  <a:lnTo>
                    <a:pt x="47" y="126"/>
                  </a:lnTo>
                  <a:lnTo>
                    <a:pt x="48" y="123"/>
                  </a:lnTo>
                  <a:lnTo>
                    <a:pt x="50" y="119"/>
                  </a:lnTo>
                  <a:lnTo>
                    <a:pt x="50" y="114"/>
                  </a:lnTo>
                  <a:lnTo>
                    <a:pt x="51" y="109"/>
                  </a:lnTo>
                  <a:lnTo>
                    <a:pt x="53" y="105"/>
                  </a:lnTo>
                  <a:lnTo>
                    <a:pt x="53" y="101"/>
                  </a:lnTo>
                  <a:lnTo>
                    <a:pt x="53" y="94"/>
                  </a:lnTo>
                  <a:lnTo>
                    <a:pt x="53" y="89"/>
                  </a:lnTo>
                  <a:lnTo>
                    <a:pt x="51" y="84"/>
                  </a:lnTo>
                  <a:lnTo>
                    <a:pt x="51" y="80"/>
                  </a:lnTo>
                  <a:lnTo>
                    <a:pt x="50" y="75"/>
                  </a:lnTo>
                  <a:lnTo>
                    <a:pt x="48" y="71"/>
                  </a:lnTo>
                  <a:lnTo>
                    <a:pt x="47" y="65"/>
                  </a:lnTo>
                  <a:lnTo>
                    <a:pt x="45" y="61"/>
                  </a:lnTo>
                  <a:lnTo>
                    <a:pt x="44" y="58"/>
                  </a:lnTo>
                  <a:lnTo>
                    <a:pt x="41" y="54"/>
                  </a:lnTo>
                  <a:lnTo>
                    <a:pt x="40" y="48"/>
                  </a:lnTo>
                  <a:lnTo>
                    <a:pt x="37" y="46"/>
                  </a:lnTo>
                  <a:lnTo>
                    <a:pt x="32" y="39"/>
                  </a:lnTo>
                  <a:lnTo>
                    <a:pt x="28" y="34"/>
                  </a:lnTo>
                  <a:lnTo>
                    <a:pt x="22" y="27"/>
                  </a:lnTo>
                  <a:lnTo>
                    <a:pt x="16" y="22"/>
                  </a:lnTo>
                  <a:lnTo>
                    <a:pt x="12" y="18"/>
                  </a:lnTo>
                  <a:lnTo>
                    <a:pt x="7" y="14"/>
                  </a:lnTo>
                  <a:lnTo>
                    <a:pt x="2" y="1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27" name="Freeform 30"/>
            <p:cNvSpPr>
              <a:spLocks/>
            </p:cNvSpPr>
            <p:nvPr/>
          </p:nvSpPr>
          <p:spPr bwMode="auto">
            <a:xfrm>
              <a:off x="1100" y="1948"/>
              <a:ext cx="36" cy="81"/>
            </a:xfrm>
            <a:custGeom>
              <a:avLst/>
              <a:gdLst>
                <a:gd name="T0" fmla="*/ 53 w 72"/>
                <a:gd name="T1" fmla="*/ 1 h 162"/>
                <a:gd name="T2" fmla="*/ 42 w 72"/>
                <a:gd name="T3" fmla="*/ 9 h 162"/>
                <a:gd name="T4" fmla="*/ 34 w 72"/>
                <a:gd name="T5" fmla="*/ 18 h 162"/>
                <a:gd name="T6" fmla="*/ 23 w 72"/>
                <a:gd name="T7" fmla="*/ 29 h 162"/>
                <a:gd name="T8" fmla="*/ 16 w 72"/>
                <a:gd name="T9" fmla="*/ 38 h 162"/>
                <a:gd name="T10" fmla="*/ 12 w 72"/>
                <a:gd name="T11" fmla="*/ 46 h 162"/>
                <a:gd name="T12" fmla="*/ 6 w 72"/>
                <a:gd name="T13" fmla="*/ 55 h 162"/>
                <a:gd name="T14" fmla="*/ 1 w 72"/>
                <a:gd name="T15" fmla="*/ 67 h 162"/>
                <a:gd name="T16" fmla="*/ 0 w 72"/>
                <a:gd name="T17" fmla="*/ 74 h 162"/>
                <a:gd name="T18" fmla="*/ 0 w 72"/>
                <a:gd name="T19" fmla="*/ 82 h 162"/>
                <a:gd name="T20" fmla="*/ 0 w 72"/>
                <a:gd name="T21" fmla="*/ 89 h 162"/>
                <a:gd name="T22" fmla="*/ 0 w 72"/>
                <a:gd name="T23" fmla="*/ 97 h 162"/>
                <a:gd name="T24" fmla="*/ 1 w 72"/>
                <a:gd name="T25" fmla="*/ 103 h 162"/>
                <a:gd name="T26" fmla="*/ 4 w 72"/>
                <a:gd name="T27" fmla="*/ 114 h 162"/>
                <a:gd name="T28" fmla="*/ 9 w 72"/>
                <a:gd name="T29" fmla="*/ 128 h 162"/>
                <a:gd name="T30" fmla="*/ 13 w 72"/>
                <a:gd name="T31" fmla="*/ 140 h 162"/>
                <a:gd name="T32" fmla="*/ 17 w 72"/>
                <a:gd name="T33" fmla="*/ 150 h 162"/>
                <a:gd name="T34" fmla="*/ 23 w 72"/>
                <a:gd name="T35" fmla="*/ 160 h 162"/>
                <a:gd name="T36" fmla="*/ 26 w 72"/>
                <a:gd name="T37" fmla="*/ 161 h 162"/>
                <a:gd name="T38" fmla="*/ 32 w 72"/>
                <a:gd name="T39" fmla="*/ 156 h 162"/>
                <a:gd name="T40" fmla="*/ 35 w 72"/>
                <a:gd name="T41" fmla="*/ 148 h 162"/>
                <a:gd name="T42" fmla="*/ 36 w 72"/>
                <a:gd name="T43" fmla="*/ 143 h 162"/>
                <a:gd name="T44" fmla="*/ 38 w 72"/>
                <a:gd name="T45" fmla="*/ 135 h 162"/>
                <a:gd name="T46" fmla="*/ 36 w 72"/>
                <a:gd name="T47" fmla="*/ 127 h 162"/>
                <a:gd name="T48" fmla="*/ 35 w 72"/>
                <a:gd name="T49" fmla="*/ 116 h 162"/>
                <a:gd name="T50" fmla="*/ 32 w 72"/>
                <a:gd name="T51" fmla="*/ 106 h 162"/>
                <a:gd name="T52" fmla="*/ 31 w 72"/>
                <a:gd name="T53" fmla="*/ 98 h 162"/>
                <a:gd name="T54" fmla="*/ 31 w 72"/>
                <a:gd name="T55" fmla="*/ 90 h 162"/>
                <a:gd name="T56" fmla="*/ 31 w 72"/>
                <a:gd name="T57" fmla="*/ 82 h 162"/>
                <a:gd name="T58" fmla="*/ 32 w 72"/>
                <a:gd name="T59" fmla="*/ 72 h 162"/>
                <a:gd name="T60" fmla="*/ 36 w 72"/>
                <a:gd name="T61" fmla="*/ 61 h 162"/>
                <a:gd name="T62" fmla="*/ 42 w 72"/>
                <a:gd name="T63" fmla="*/ 51 h 162"/>
                <a:gd name="T64" fmla="*/ 50 w 72"/>
                <a:gd name="T65" fmla="*/ 40 h 162"/>
                <a:gd name="T66" fmla="*/ 57 w 72"/>
                <a:gd name="T67" fmla="*/ 31 h 162"/>
                <a:gd name="T68" fmla="*/ 63 w 72"/>
                <a:gd name="T69" fmla="*/ 23 h 162"/>
                <a:gd name="T70" fmla="*/ 69 w 72"/>
                <a:gd name="T71" fmla="*/ 17 h 162"/>
                <a:gd name="T72" fmla="*/ 56 w 72"/>
                <a:gd name="T73" fmla="*/ 0 h 16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2"/>
                <a:gd name="T112" fmla="*/ 0 h 162"/>
                <a:gd name="T113" fmla="*/ 72 w 72"/>
                <a:gd name="T114" fmla="*/ 162 h 16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2" h="162">
                  <a:moveTo>
                    <a:pt x="56" y="0"/>
                  </a:moveTo>
                  <a:lnTo>
                    <a:pt x="53" y="1"/>
                  </a:lnTo>
                  <a:lnTo>
                    <a:pt x="47" y="6"/>
                  </a:lnTo>
                  <a:lnTo>
                    <a:pt x="42" y="9"/>
                  </a:lnTo>
                  <a:lnTo>
                    <a:pt x="38" y="13"/>
                  </a:lnTo>
                  <a:lnTo>
                    <a:pt x="34" y="18"/>
                  </a:lnTo>
                  <a:lnTo>
                    <a:pt x="29" y="23"/>
                  </a:lnTo>
                  <a:lnTo>
                    <a:pt x="23" y="29"/>
                  </a:lnTo>
                  <a:lnTo>
                    <a:pt x="19" y="35"/>
                  </a:lnTo>
                  <a:lnTo>
                    <a:pt x="16" y="38"/>
                  </a:lnTo>
                  <a:lnTo>
                    <a:pt x="13" y="42"/>
                  </a:lnTo>
                  <a:lnTo>
                    <a:pt x="12" y="46"/>
                  </a:lnTo>
                  <a:lnTo>
                    <a:pt x="10" y="48"/>
                  </a:lnTo>
                  <a:lnTo>
                    <a:pt x="6" y="55"/>
                  </a:lnTo>
                  <a:lnTo>
                    <a:pt x="3" y="63"/>
                  </a:lnTo>
                  <a:lnTo>
                    <a:pt x="1" y="67"/>
                  </a:lnTo>
                  <a:lnTo>
                    <a:pt x="1" y="71"/>
                  </a:lnTo>
                  <a:lnTo>
                    <a:pt x="0" y="74"/>
                  </a:lnTo>
                  <a:lnTo>
                    <a:pt x="0" y="78"/>
                  </a:lnTo>
                  <a:lnTo>
                    <a:pt x="0" y="82"/>
                  </a:lnTo>
                  <a:lnTo>
                    <a:pt x="0" y="85"/>
                  </a:lnTo>
                  <a:lnTo>
                    <a:pt x="0" y="89"/>
                  </a:lnTo>
                  <a:lnTo>
                    <a:pt x="0" y="93"/>
                  </a:lnTo>
                  <a:lnTo>
                    <a:pt x="0" y="97"/>
                  </a:lnTo>
                  <a:lnTo>
                    <a:pt x="0" y="101"/>
                  </a:lnTo>
                  <a:lnTo>
                    <a:pt x="1" y="103"/>
                  </a:lnTo>
                  <a:lnTo>
                    <a:pt x="3" y="109"/>
                  </a:lnTo>
                  <a:lnTo>
                    <a:pt x="4" y="114"/>
                  </a:lnTo>
                  <a:lnTo>
                    <a:pt x="6" y="122"/>
                  </a:lnTo>
                  <a:lnTo>
                    <a:pt x="9" y="128"/>
                  </a:lnTo>
                  <a:lnTo>
                    <a:pt x="12" y="135"/>
                  </a:lnTo>
                  <a:lnTo>
                    <a:pt x="13" y="140"/>
                  </a:lnTo>
                  <a:lnTo>
                    <a:pt x="16" y="145"/>
                  </a:lnTo>
                  <a:lnTo>
                    <a:pt x="17" y="150"/>
                  </a:lnTo>
                  <a:lnTo>
                    <a:pt x="20" y="154"/>
                  </a:lnTo>
                  <a:lnTo>
                    <a:pt x="23" y="160"/>
                  </a:lnTo>
                  <a:lnTo>
                    <a:pt x="25" y="162"/>
                  </a:lnTo>
                  <a:lnTo>
                    <a:pt x="26" y="161"/>
                  </a:lnTo>
                  <a:lnTo>
                    <a:pt x="29" y="158"/>
                  </a:lnTo>
                  <a:lnTo>
                    <a:pt x="32" y="156"/>
                  </a:lnTo>
                  <a:lnTo>
                    <a:pt x="34" y="150"/>
                  </a:lnTo>
                  <a:lnTo>
                    <a:pt x="35" y="148"/>
                  </a:lnTo>
                  <a:lnTo>
                    <a:pt x="35" y="145"/>
                  </a:lnTo>
                  <a:lnTo>
                    <a:pt x="36" y="143"/>
                  </a:lnTo>
                  <a:lnTo>
                    <a:pt x="38" y="139"/>
                  </a:lnTo>
                  <a:lnTo>
                    <a:pt x="38" y="135"/>
                  </a:lnTo>
                  <a:lnTo>
                    <a:pt x="38" y="131"/>
                  </a:lnTo>
                  <a:lnTo>
                    <a:pt x="36" y="127"/>
                  </a:lnTo>
                  <a:lnTo>
                    <a:pt x="36" y="124"/>
                  </a:lnTo>
                  <a:lnTo>
                    <a:pt x="35" y="116"/>
                  </a:lnTo>
                  <a:lnTo>
                    <a:pt x="34" y="110"/>
                  </a:lnTo>
                  <a:lnTo>
                    <a:pt x="32" y="106"/>
                  </a:lnTo>
                  <a:lnTo>
                    <a:pt x="32" y="102"/>
                  </a:lnTo>
                  <a:lnTo>
                    <a:pt x="31" y="98"/>
                  </a:lnTo>
                  <a:lnTo>
                    <a:pt x="31" y="95"/>
                  </a:lnTo>
                  <a:lnTo>
                    <a:pt x="31" y="90"/>
                  </a:lnTo>
                  <a:lnTo>
                    <a:pt x="31" y="86"/>
                  </a:lnTo>
                  <a:lnTo>
                    <a:pt x="31" y="82"/>
                  </a:lnTo>
                  <a:lnTo>
                    <a:pt x="32" y="78"/>
                  </a:lnTo>
                  <a:lnTo>
                    <a:pt x="32" y="72"/>
                  </a:lnTo>
                  <a:lnTo>
                    <a:pt x="35" y="67"/>
                  </a:lnTo>
                  <a:lnTo>
                    <a:pt x="36" y="61"/>
                  </a:lnTo>
                  <a:lnTo>
                    <a:pt x="39" y="56"/>
                  </a:lnTo>
                  <a:lnTo>
                    <a:pt x="42" y="51"/>
                  </a:lnTo>
                  <a:lnTo>
                    <a:pt x="47" y="46"/>
                  </a:lnTo>
                  <a:lnTo>
                    <a:pt x="50" y="40"/>
                  </a:lnTo>
                  <a:lnTo>
                    <a:pt x="54" y="37"/>
                  </a:lnTo>
                  <a:lnTo>
                    <a:pt x="57" y="31"/>
                  </a:lnTo>
                  <a:lnTo>
                    <a:pt x="60" y="27"/>
                  </a:lnTo>
                  <a:lnTo>
                    <a:pt x="63" y="23"/>
                  </a:lnTo>
                  <a:lnTo>
                    <a:pt x="66" y="21"/>
                  </a:lnTo>
                  <a:lnTo>
                    <a:pt x="69" y="17"/>
                  </a:lnTo>
                  <a:lnTo>
                    <a:pt x="72" y="16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28" name="Freeform 31"/>
            <p:cNvSpPr>
              <a:spLocks/>
            </p:cNvSpPr>
            <p:nvPr/>
          </p:nvSpPr>
          <p:spPr bwMode="auto">
            <a:xfrm>
              <a:off x="525" y="2107"/>
              <a:ext cx="75" cy="60"/>
            </a:xfrm>
            <a:custGeom>
              <a:avLst/>
              <a:gdLst>
                <a:gd name="T0" fmla="*/ 59 w 149"/>
                <a:gd name="T1" fmla="*/ 100 h 119"/>
                <a:gd name="T2" fmla="*/ 48 w 149"/>
                <a:gd name="T3" fmla="*/ 98 h 119"/>
                <a:gd name="T4" fmla="*/ 41 w 149"/>
                <a:gd name="T5" fmla="*/ 93 h 119"/>
                <a:gd name="T6" fmla="*/ 35 w 149"/>
                <a:gd name="T7" fmla="*/ 87 h 119"/>
                <a:gd name="T8" fmla="*/ 34 w 149"/>
                <a:gd name="T9" fmla="*/ 77 h 119"/>
                <a:gd name="T10" fmla="*/ 34 w 149"/>
                <a:gd name="T11" fmla="*/ 67 h 119"/>
                <a:gd name="T12" fmla="*/ 35 w 149"/>
                <a:gd name="T13" fmla="*/ 60 h 119"/>
                <a:gd name="T14" fmla="*/ 37 w 149"/>
                <a:gd name="T15" fmla="*/ 51 h 119"/>
                <a:gd name="T16" fmla="*/ 40 w 149"/>
                <a:gd name="T17" fmla="*/ 43 h 119"/>
                <a:gd name="T18" fmla="*/ 45 w 149"/>
                <a:gd name="T19" fmla="*/ 34 h 119"/>
                <a:gd name="T20" fmla="*/ 54 w 149"/>
                <a:gd name="T21" fmla="*/ 26 h 119"/>
                <a:gd name="T22" fmla="*/ 66 w 149"/>
                <a:gd name="T23" fmla="*/ 22 h 119"/>
                <a:gd name="T24" fmla="*/ 76 w 149"/>
                <a:gd name="T25" fmla="*/ 21 h 119"/>
                <a:gd name="T26" fmla="*/ 86 w 149"/>
                <a:gd name="T27" fmla="*/ 25 h 119"/>
                <a:gd name="T28" fmla="*/ 97 w 149"/>
                <a:gd name="T29" fmla="*/ 32 h 119"/>
                <a:gd name="T30" fmla="*/ 104 w 149"/>
                <a:gd name="T31" fmla="*/ 42 h 119"/>
                <a:gd name="T32" fmla="*/ 108 w 149"/>
                <a:gd name="T33" fmla="*/ 54 h 119"/>
                <a:gd name="T34" fmla="*/ 108 w 149"/>
                <a:gd name="T35" fmla="*/ 66 h 119"/>
                <a:gd name="T36" fmla="*/ 105 w 149"/>
                <a:gd name="T37" fmla="*/ 76 h 119"/>
                <a:gd name="T38" fmla="*/ 103 w 149"/>
                <a:gd name="T39" fmla="*/ 85 h 119"/>
                <a:gd name="T40" fmla="*/ 98 w 149"/>
                <a:gd name="T41" fmla="*/ 93 h 119"/>
                <a:gd name="T42" fmla="*/ 92 w 149"/>
                <a:gd name="T43" fmla="*/ 100 h 119"/>
                <a:gd name="T44" fmla="*/ 88 w 149"/>
                <a:gd name="T45" fmla="*/ 106 h 119"/>
                <a:gd name="T46" fmla="*/ 130 w 149"/>
                <a:gd name="T47" fmla="*/ 110 h 119"/>
                <a:gd name="T48" fmla="*/ 132 w 149"/>
                <a:gd name="T49" fmla="*/ 106 h 119"/>
                <a:gd name="T50" fmla="*/ 138 w 149"/>
                <a:gd name="T51" fmla="*/ 98 h 119"/>
                <a:gd name="T52" fmla="*/ 142 w 149"/>
                <a:gd name="T53" fmla="*/ 87 h 119"/>
                <a:gd name="T54" fmla="*/ 148 w 149"/>
                <a:gd name="T55" fmla="*/ 73 h 119"/>
                <a:gd name="T56" fmla="*/ 148 w 149"/>
                <a:gd name="T57" fmla="*/ 64 h 119"/>
                <a:gd name="T58" fmla="*/ 149 w 149"/>
                <a:gd name="T59" fmla="*/ 56 h 119"/>
                <a:gd name="T60" fmla="*/ 148 w 149"/>
                <a:gd name="T61" fmla="*/ 49 h 119"/>
                <a:gd name="T62" fmla="*/ 146 w 149"/>
                <a:gd name="T63" fmla="*/ 42 h 119"/>
                <a:gd name="T64" fmla="*/ 142 w 149"/>
                <a:gd name="T65" fmla="*/ 34 h 119"/>
                <a:gd name="T66" fmla="*/ 136 w 149"/>
                <a:gd name="T67" fmla="*/ 26 h 119"/>
                <a:gd name="T68" fmla="*/ 127 w 149"/>
                <a:gd name="T69" fmla="*/ 20 h 119"/>
                <a:gd name="T70" fmla="*/ 119 w 149"/>
                <a:gd name="T71" fmla="*/ 15 h 119"/>
                <a:gd name="T72" fmla="*/ 105 w 149"/>
                <a:gd name="T73" fmla="*/ 9 h 119"/>
                <a:gd name="T74" fmla="*/ 95 w 149"/>
                <a:gd name="T75" fmla="*/ 5 h 119"/>
                <a:gd name="T76" fmla="*/ 85 w 149"/>
                <a:gd name="T77" fmla="*/ 1 h 119"/>
                <a:gd name="T78" fmla="*/ 76 w 149"/>
                <a:gd name="T79" fmla="*/ 0 h 119"/>
                <a:gd name="T80" fmla="*/ 66 w 149"/>
                <a:gd name="T81" fmla="*/ 0 h 119"/>
                <a:gd name="T82" fmla="*/ 59 w 149"/>
                <a:gd name="T83" fmla="*/ 0 h 119"/>
                <a:gd name="T84" fmla="*/ 50 w 149"/>
                <a:gd name="T85" fmla="*/ 0 h 119"/>
                <a:gd name="T86" fmla="*/ 43 w 149"/>
                <a:gd name="T87" fmla="*/ 3 h 119"/>
                <a:gd name="T88" fmla="*/ 29 w 149"/>
                <a:gd name="T89" fmla="*/ 7 h 119"/>
                <a:gd name="T90" fmla="*/ 19 w 149"/>
                <a:gd name="T91" fmla="*/ 15 h 119"/>
                <a:gd name="T92" fmla="*/ 10 w 149"/>
                <a:gd name="T93" fmla="*/ 24 h 119"/>
                <a:gd name="T94" fmla="*/ 5 w 149"/>
                <a:gd name="T95" fmla="*/ 35 h 119"/>
                <a:gd name="T96" fmla="*/ 2 w 149"/>
                <a:gd name="T97" fmla="*/ 47 h 119"/>
                <a:gd name="T98" fmla="*/ 2 w 149"/>
                <a:gd name="T99" fmla="*/ 62 h 119"/>
                <a:gd name="T100" fmla="*/ 3 w 149"/>
                <a:gd name="T101" fmla="*/ 75 h 119"/>
                <a:gd name="T102" fmla="*/ 9 w 149"/>
                <a:gd name="T103" fmla="*/ 89 h 119"/>
                <a:gd name="T104" fmla="*/ 15 w 149"/>
                <a:gd name="T105" fmla="*/ 101 h 119"/>
                <a:gd name="T106" fmla="*/ 19 w 149"/>
                <a:gd name="T107" fmla="*/ 110 h 119"/>
                <a:gd name="T108" fmla="*/ 22 w 149"/>
                <a:gd name="T109" fmla="*/ 117 h 119"/>
                <a:gd name="T110" fmla="*/ 25 w 149"/>
                <a:gd name="T111" fmla="*/ 119 h 119"/>
                <a:gd name="T112" fmla="*/ 60 w 149"/>
                <a:gd name="T113" fmla="*/ 101 h 11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49"/>
                <a:gd name="T172" fmla="*/ 0 h 119"/>
                <a:gd name="T173" fmla="*/ 149 w 149"/>
                <a:gd name="T174" fmla="*/ 119 h 11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49" h="119">
                  <a:moveTo>
                    <a:pt x="60" y="101"/>
                  </a:moveTo>
                  <a:lnTo>
                    <a:pt x="59" y="100"/>
                  </a:lnTo>
                  <a:lnTo>
                    <a:pt x="54" y="100"/>
                  </a:lnTo>
                  <a:lnTo>
                    <a:pt x="48" y="98"/>
                  </a:lnTo>
                  <a:lnTo>
                    <a:pt x="44" y="96"/>
                  </a:lnTo>
                  <a:lnTo>
                    <a:pt x="41" y="93"/>
                  </a:lnTo>
                  <a:lnTo>
                    <a:pt x="38" y="90"/>
                  </a:lnTo>
                  <a:lnTo>
                    <a:pt x="35" y="87"/>
                  </a:lnTo>
                  <a:lnTo>
                    <a:pt x="35" y="84"/>
                  </a:lnTo>
                  <a:lnTo>
                    <a:pt x="34" y="77"/>
                  </a:lnTo>
                  <a:lnTo>
                    <a:pt x="34" y="72"/>
                  </a:lnTo>
                  <a:lnTo>
                    <a:pt x="34" y="67"/>
                  </a:lnTo>
                  <a:lnTo>
                    <a:pt x="35" y="64"/>
                  </a:lnTo>
                  <a:lnTo>
                    <a:pt x="35" y="60"/>
                  </a:lnTo>
                  <a:lnTo>
                    <a:pt x="37" y="56"/>
                  </a:lnTo>
                  <a:lnTo>
                    <a:pt x="37" y="51"/>
                  </a:lnTo>
                  <a:lnTo>
                    <a:pt x="38" y="47"/>
                  </a:lnTo>
                  <a:lnTo>
                    <a:pt x="40" y="43"/>
                  </a:lnTo>
                  <a:lnTo>
                    <a:pt x="43" y="41"/>
                  </a:lnTo>
                  <a:lnTo>
                    <a:pt x="45" y="34"/>
                  </a:lnTo>
                  <a:lnTo>
                    <a:pt x="50" y="30"/>
                  </a:lnTo>
                  <a:lnTo>
                    <a:pt x="54" y="26"/>
                  </a:lnTo>
                  <a:lnTo>
                    <a:pt x="60" y="24"/>
                  </a:lnTo>
                  <a:lnTo>
                    <a:pt x="66" y="22"/>
                  </a:lnTo>
                  <a:lnTo>
                    <a:pt x="72" y="22"/>
                  </a:lnTo>
                  <a:lnTo>
                    <a:pt x="76" y="21"/>
                  </a:lnTo>
                  <a:lnTo>
                    <a:pt x="82" y="24"/>
                  </a:lnTo>
                  <a:lnTo>
                    <a:pt x="86" y="25"/>
                  </a:lnTo>
                  <a:lnTo>
                    <a:pt x="92" y="29"/>
                  </a:lnTo>
                  <a:lnTo>
                    <a:pt x="97" y="32"/>
                  </a:lnTo>
                  <a:lnTo>
                    <a:pt x="101" y="37"/>
                  </a:lnTo>
                  <a:lnTo>
                    <a:pt x="104" y="42"/>
                  </a:lnTo>
                  <a:lnTo>
                    <a:pt x="107" y="49"/>
                  </a:lnTo>
                  <a:lnTo>
                    <a:pt x="108" y="54"/>
                  </a:lnTo>
                  <a:lnTo>
                    <a:pt x="108" y="60"/>
                  </a:lnTo>
                  <a:lnTo>
                    <a:pt x="108" y="66"/>
                  </a:lnTo>
                  <a:lnTo>
                    <a:pt x="108" y="72"/>
                  </a:lnTo>
                  <a:lnTo>
                    <a:pt x="105" y="76"/>
                  </a:lnTo>
                  <a:lnTo>
                    <a:pt x="104" y="81"/>
                  </a:lnTo>
                  <a:lnTo>
                    <a:pt x="103" y="85"/>
                  </a:lnTo>
                  <a:lnTo>
                    <a:pt x="101" y="90"/>
                  </a:lnTo>
                  <a:lnTo>
                    <a:pt x="98" y="93"/>
                  </a:lnTo>
                  <a:lnTo>
                    <a:pt x="95" y="97"/>
                  </a:lnTo>
                  <a:lnTo>
                    <a:pt x="92" y="100"/>
                  </a:lnTo>
                  <a:lnTo>
                    <a:pt x="91" y="102"/>
                  </a:lnTo>
                  <a:lnTo>
                    <a:pt x="88" y="106"/>
                  </a:lnTo>
                  <a:lnTo>
                    <a:pt x="86" y="108"/>
                  </a:lnTo>
                  <a:lnTo>
                    <a:pt x="130" y="110"/>
                  </a:lnTo>
                  <a:lnTo>
                    <a:pt x="130" y="109"/>
                  </a:lnTo>
                  <a:lnTo>
                    <a:pt x="132" y="106"/>
                  </a:lnTo>
                  <a:lnTo>
                    <a:pt x="135" y="102"/>
                  </a:lnTo>
                  <a:lnTo>
                    <a:pt x="138" y="98"/>
                  </a:lnTo>
                  <a:lnTo>
                    <a:pt x="139" y="93"/>
                  </a:lnTo>
                  <a:lnTo>
                    <a:pt x="142" y="87"/>
                  </a:lnTo>
                  <a:lnTo>
                    <a:pt x="145" y="80"/>
                  </a:lnTo>
                  <a:lnTo>
                    <a:pt x="148" y="73"/>
                  </a:lnTo>
                  <a:lnTo>
                    <a:pt x="148" y="68"/>
                  </a:lnTo>
                  <a:lnTo>
                    <a:pt x="148" y="64"/>
                  </a:lnTo>
                  <a:lnTo>
                    <a:pt x="148" y="60"/>
                  </a:lnTo>
                  <a:lnTo>
                    <a:pt x="149" y="56"/>
                  </a:lnTo>
                  <a:lnTo>
                    <a:pt x="148" y="54"/>
                  </a:lnTo>
                  <a:lnTo>
                    <a:pt x="148" y="49"/>
                  </a:lnTo>
                  <a:lnTo>
                    <a:pt x="146" y="45"/>
                  </a:lnTo>
                  <a:lnTo>
                    <a:pt x="146" y="42"/>
                  </a:lnTo>
                  <a:lnTo>
                    <a:pt x="143" y="38"/>
                  </a:lnTo>
                  <a:lnTo>
                    <a:pt x="142" y="34"/>
                  </a:lnTo>
                  <a:lnTo>
                    <a:pt x="139" y="30"/>
                  </a:lnTo>
                  <a:lnTo>
                    <a:pt x="136" y="26"/>
                  </a:lnTo>
                  <a:lnTo>
                    <a:pt x="132" y="24"/>
                  </a:lnTo>
                  <a:lnTo>
                    <a:pt x="127" y="20"/>
                  </a:lnTo>
                  <a:lnTo>
                    <a:pt x="123" y="16"/>
                  </a:lnTo>
                  <a:lnTo>
                    <a:pt x="119" y="15"/>
                  </a:lnTo>
                  <a:lnTo>
                    <a:pt x="111" y="12"/>
                  </a:lnTo>
                  <a:lnTo>
                    <a:pt x="105" y="9"/>
                  </a:lnTo>
                  <a:lnTo>
                    <a:pt x="100" y="7"/>
                  </a:lnTo>
                  <a:lnTo>
                    <a:pt x="95" y="5"/>
                  </a:lnTo>
                  <a:lnTo>
                    <a:pt x="89" y="3"/>
                  </a:lnTo>
                  <a:lnTo>
                    <a:pt x="85" y="1"/>
                  </a:lnTo>
                  <a:lnTo>
                    <a:pt x="81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66" y="0"/>
                  </a:lnTo>
                  <a:lnTo>
                    <a:pt x="62" y="0"/>
                  </a:lnTo>
                  <a:lnTo>
                    <a:pt x="59" y="0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5" y="1"/>
                  </a:lnTo>
                  <a:lnTo>
                    <a:pt x="43" y="3"/>
                  </a:lnTo>
                  <a:lnTo>
                    <a:pt x="35" y="4"/>
                  </a:lnTo>
                  <a:lnTo>
                    <a:pt x="29" y="7"/>
                  </a:lnTo>
                  <a:lnTo>
                    <a:pt x="24" y="11"/>
                  </a:lnTo>
                  <a:lnTo>
                    <a:pt x="19" y="15"/>
                  </a:lnTo>
                  <a:lnTo>
                    <a:pt x="15" y="18"/>
                  </a:lnTo>
                  <a:lnTo>
                    <a:pt x="10" y="24"/>
                  </a:lnTo>
                  <a:lnTo>
                    <a:pt x="7" y="30"/>
                  </a:lnTo>
                  <a:lnTo>
                    <a:pt x="5" y="35"/>
                  </a:lnTo>
                  <a:lnTo>
                    <a:pt x="2" y="42"/>
                  </a:lnTo>
                  <a:lnTo>
                    <a:pt x="2" y="47"/>
                  </a:lnTo>
                  <a:lnTo>
                    <a:pt x="0" y="54"/>
                  </a:lnTo>
                  <a:lnTo>
                    <a:pt x="2" y="62"/>
                  </a:lnTo>
                  <a:lnTo>
                    <a:pt x="2" y="68"/>
                  </a:lnTo>
                  <a:lnTo>
                    <a:pt x="3" y="75"/>
                  </a:lnTo>
                  <a:lnTo>
                    <a:pt x="6" y="81"/>
                  </a:lnTo>
                  <a:lnTo>
                    <a:pt x="9" y="89"/>
                  </a:lnTo>
                  <a:lnTo>
                    <a:pt x="10" y="94"/>
                  </a:lnTo>
                  <a:lnTo>
                    <a:pt x="15" y="101"/>
                  </a:lnTo>
                  <a:lnTo>
                    <a:pt x="16" y="106"/>
                  </a:lnTo>
                  <a:lnTo>
                    <a:pt x="19" y="110"/>
                  </a:lnTo>
                  <a:lnTo>
                    <a:pt x="21" y="114"/>
                  </a:lnTo>
                  <a:lnTo>
                    <a:pt x="22" y="117"/>
                  </a:lnTo>
                  <a:lnTo>
                    <a:pt x="24" y="118"/>
                  </a:lnTo>
                  <a:lnTo>
                    <a:pt x="25" y="119"/>
                  </a:lnTo>
                  <a:lnTo>
                    <a:pt x="60" y="101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29" name="Freeform 32"/>
            <p:cNvSpPr>
              <a:spLocks/>
            </p:cNvSpPr>
            <p:nvPr/>
          </p:nvSpPr>
          <p:spPr bwMode="auto">
            <a:xfrm>
              <a:off x="716" y="2083"/>
              <a:ext cx="72" cy="58"/>
            </a:xfrm>
            <a:custGeom>
              <a:avLst/>
              <a:gdLst>
                <a:gd name="T0" fmla="*/ 47 w 143"/>
                <a:gd name="T1" fmla="*/ 18 h 116"/>
                <a:gd name="T2" fmla="*/ 42 w 143"/>
                <a:gd name="T3" fmla="*/ 25 h 116"/>
                <a:gd name="T4" fmla="*/ 36 w 143"/>
                <a:gd name="T5" fmla="*/ 34 h 116"/>
                <a:gd name="T6" fmla="*/ 31 w 143"/>
                <a:gd name="T7" fmla="*/ 48 h 116"/>
                <a:gd name="T8" fmla="*/ 28 w 143"/>
                <a:gd name="T9" fmla="*/ 61 h 116"/>
                <a:gd name="T10" fmla="*/ 28 w 143"/>
                <a:gd name="T11" fmla="*/ 73 h 116"/>
                <a:gd name="T12" fmla="*/ 34 w 143"/>
                <a:gd name="T13" fmla="*/ 81 h 116"/>
                <a:gd name="T14" fmla="*/ 39 w 143"/>
                <a:gd name="T15" fmla="*/ 83 h 116"/>
                <a:gd name="T16" fmla="*/ 48 w 143"/>
                <a:gd name="T17" fmla="*/ 86 h 116"/>
                <a:gd name="T18" fmla="*/ 60 w 143"/>
                <a:gd name="T19" fmla="*/ 87 h 116"/>
                <a:gd name="T20" fmla="*/ 73 w 143"/>
                <a:gd name="T21" fmla="*/ 87 h 116"/>
                <a:gd name="T22" fmla="*/ 85 w 143"/>
                <a:gd name="T23" fmla="*/ 85 h 116"/>
                <a:gd name="T24" fmla="*/ 94 w 143"/>
                <a:gd name="T25" fmla="*/ 82 h 116"/>
                <a:gd name="T26" fmla="*/ 101 w 143"/>
                <a:gd name="T27" fmla="*/ 78 h 116"/>
                <a:gd name="T28" fmla="*/ 107 w 143"/>
                <a:gd name="T29" fmla="*/ 69 h 116"/>
                <a:gd name="T30" fmla="*/ 108 w 143"/>
                <a:gd name="T31" fmla="*/ 56 h 116"/>
                <a:gd name="T32" fmla="*/ 107 w 143"/>
                <a:gd name="T33" fmla="*/ 45 h 116"/>
                <a:gd name="T34" fmla="*/ 104 w 143"/>
                <a:gd name="T35" fmla="*/ 39 h 116"/>
                <a:gd name="T36" fmla="*/ 99 w 143"/>
                <a:gd name="T37" fmla="*/ 30 h 116"/>
                <a:gd name="T38" fmla="*/ 95 w 143"/>
                <a:gd name="T39" fmla="*/ 19 h 116"/>
                <a:gd name="T40" fmla="*/ 91 w 143"/>
                <a:gd name="T41" fmla="*/ 13 h 116"/>
                <a:gd name="T42" fmla="*/ 114 w 143"/>
                <a:gd name="T43" fmla="*/ 0 h 116"/>
                <a:gd name="T44" fmla="*/ 120 w 143"/>
                <a:gd name="T45" fmla="*/ 6 h 116"/>
                <a:gd name="T46" fmla="*/ 127 w 143"/>
                <a:gd name="T47" fmla="*/ 15 h 116"/>
                <a:gd name="T48" fmla="*/ 132 w 143"/>
                <a:gd name="T49" fmla="*/ 25 h 116"/>
                <a:gd name="T50" fmla="*/ 135 w 143"/>
                <a:gd name="T51" fmla="*/ 31 h 116"/>
                <a:gd name="T52" fmla="*/ 137 w 143"/>
                <a:gd name="T53" fmla="*/ 42 h 116"/>
                <a:gd name="T54" fmla="*/ 142 w 143"/>
                <a:gd name="T55" fmla="*/ 49 h 116"/>
                <a:gd name="T56" fmla="*/ 142 w 143"/>
                <a:gd name="T57" fmla="*/ 60 h 116"/>
                <a:gd name="T58" fmla="*/ 142 w 143"/>
                <a:gd name="T59" fmla="*/ 69 h 116"/>
                <a:gd name="T60" fmla="*/ 137 w 143"/>
                <a:gd name="T61" fmla="*/ 78 h 116"/>
                <a:gd name="T62" fmla="*/ 133 w 143"/>
                <a:gd name="T63" fmla="*/ 87 h 116"/>
                <a:gd name="T64" fmla="*/ 124 w 143"/>
                <a:gd name="T65" fmla="*/ 95 h 116"/>
                <a:gd name="T66" fmla="*/ 111 w 143"/>
                <a:gd name="T67" fmla="*/ 103 h 116"/>
                <a:gd name="T68" fmla="*/ 101 w 143"/>
                <a:gd name="T69" fmla="*/ 108 h 116"/>
                <a:gd name="T70" fmla="*/ 92 w 143"/>
                <a:gd name="T71" fmla="*/ 111 h 116"/>
                <a:gd name="T72" fmla="*/ 83 w 143"/>
                <a:gd name="T73" fmla="*/ 114 h 116"/>
                <a:gd name="T74" fmla="*/ 73 w 143"/>
                <a:gd name="T75" fmla="*/ 115 h 116"/>
                <a:gd name="T76" fmla="*/ 64 w 143"/>
                <a:gd name="T77" fmla="*/ 116 h 116"/>
                <a:gd name="T78" fmla="*/ 57 w 143"/>
                <a:gd name="T79" fmla="*/ 116 h 116"/>
                <a:gd name="T80" fmla="*/ 47 w 143"/>
                <a:gd name="T81" fmla="*/ 115 h 116"/>
                <a:gd name="T82" fmla="*/ 34 w 143"/>
                <a:gd name="T83" fmla="*/ 112 h 116"/>
                <a:gd name="T84" fmla="*/ 25 w 143"/>
                <a:gd name="T85" fmla="*/ 108 h 116"/>
                <a:gd name="T86" fmla="*/ 16 w 143"/>
                <a:gd name="T87" fmla="*/ 102 h 116"/>
                <a:gd name="T88" fmla="*/ 10 w 143"/>
                <a:gd name="T89" fmla="*/ 93 h 116"/>
                <a:gd name="T90" fmla="*/ 6 w 143"/>
                <a:gd name="T91" fmla="*/ 85 h 116"/>
                <a:gd name="T92" fmla="*/ 3 w 143"/>
                <a:gd name="T93" fmla="*/ 76 h 116"/>
                <a:gd name="T94" fmla="*/ 1 w 143"/>
                <a:gd name="T95" fmla="*/ 66 h 116"/>
                <a:gd name="T96" fmla="*/ 0 w 143"/>
                <a:gd name="T97" fmla="*/ 56 h 116"/>
                <a:gd name="T98" fmla="*/ 1 w 143"/>
                <a:gd name="T99" fmla="*/ 45 h 116"/>
                <a:gd name="T100" fmla="*/ 1 w 143"/>
                <a:gd name="T101" fmla="*/ 38 h 116"/>
                <a:gd name="T102" fmla="*/ 3 w 143"/>
                <a:gd name="T103" fmla="*/ 30 h 116"/>
                <a:gd name="T104" fmla="*/ 7 w 143"/>
                <a:gd name="T105" fmla="*/ 19 h 116"/>
                <a:gd name="T106" fmla="*/ 12 w 143"/>
                <a:gd name="T107" fmla="*/ 11 h 116"/>
                <a:gd name="T108" fmla="*/ 16 w 143"/>
                <a:gd name="T109" fmla="*/ 8 h 116"/>
                <a:gd name="T110" fmla="*/ 26 w 143"/>
                <a:gd name="T111" fmla="*/ 8 h 116"/>
                <a:gd name="T112" fmla="*/ 38 w 143"/>
                <a:gd name="T113" fmla="*/ 11 h 116"/>
                <a:gd name="T114" fmla="*/ 47 w 143"/>
                <a:gd name="T115" fmla="*/ 17 h 116"/>
                <a:gd name="T116" fmla="*/ 48 w 143"/>
                <a:gd name="T117" fmla="*/ 18 h 11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43"/>
                <a:gd name="T178" fmla="*/ 0 h 116"/>
                <a:gd name="T179" fmla="*/ 143 w 143"/>
                <a:gd name="T180" fmla="*/ 116 h 11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43" h="116">
                  <a:moveTo>
                    <a:pt x="48" y="18"/>
                  </a:moveTo>
                  <a:lnTo>
                    <a:pt x="47" y="18"/>
                  </a:lnTo>
                  <a:lnTo>
                    <a:pt x="45" y="21"/>
                  </a:lnTo>
                  <a:lnTo>
                    <a:pt x="42" y="25"/>
                  </a:lnTo>
                  <a:lnTo>
                    <a:pt x="41" y="30"/>
                  </a:lnTo>
                  <a:lnTo>
                    <a:pt x="36" y="34"/>
                  </a:lnTo>
                  <a:lnTo>
                    <a:pt x="34" y="42"/>
                  </a:lnTo>
                  <a:lnTo>
                    <a:pt x="31" y="48"/>
                  </a:lnTo>
                  <a:lnTo>
                    <a:pt x="29" y="55"/>
                  </a:lnTo>
                  <a:lnTo>
                    <a:pt x="28" y="61"/>
                  </a:lnTo>
                  <a:lnTo>
                    <a:pt x="28" y="68"/>
                  </a:lnTo>
                  <a:lnTo>
                    <a:pt x="28" y="73"/>
                  </a:lnTo>
                  <a:lnTo>
                    <a:pt x="32" y="78"/>
                  </a:lnTo>
                  <a:lnTo>
                    <a:pt x="34" y="81"/>
                  </a:lnTo>
                  <a:lnTo>
                    <a:pt x="36" y="82"/>
                  </a:lnTo>
                  <a:lnTo>
                    <a:pt x="39" y="83"/>
                  </a:lnTo>
                  <a:lnTo>
                    <a:pt x="44" y="86"/>
                  </a:lnTo>
                  <a:lnTo>
                    <a:pt x="48" y="86"/>
                  </a:lnTo>
                  <a:lnTo>
                    <a:pt x="54" y="87"/>
                  </a:lnTo>
                  <a:lnTo>
                    <a:pt x="60" y="87"/>
                  </a:lnTo>
                  <a:lnTo>
                    <a:pt x="67" y="89"/>
                  </a:lnTo>
                  <a:lnTo>
                    <a:pt x="73" y="87"/>
                  </a:lnTo>
                  <a:lnTo>
                    <a:pt x="80" y="86"/>
                  </a:lnTo>
                  <a:lnTo>
                    <a:pt x="85" y="85"/>
                  </a:lnTo>
                  <a:lnTo>
                    <a:pt x="91" y="83"/>
                  </a:lnTo>
                  <a:lnTo>
                    <a:pt x="94" y="82"/>
                  </a:lnTo>
                  <a:lnTo>
                    <a:pt x="98" y="80"/>
                  </a:lnTo>
                  <a:lnTo>
                    <a:pt x="101" y="78"/>
                  </a:lnTo>
                  <a:lnTo>
                    <a:pt x="104" y="76"/>
                  </a:lnTo>
                  <a:lnTo>
                    <a:pt x="107" y="69"/>
                  </a:lnTo>
                  <a:lnTo>
                    <a:pt x="108" y="63"/>
                  </a:lnTo>
                  <a:lnTo>
                    <a:pt x="108" y="56"/>
                  </a:lnTo>
                  <a:lnTo>
                    <a:pt x="108" y="49"/>
                  </a:lnTo>
                  <a:lnTo>
                    <a:pt x="107" y="45"/>
                  </a:lnTo>
                  <a:lnTo>
                    <a:pt x="104" y="42"/>
                  </a:lnTo>
                  <a:lnTo>
                    <a:pt x="104" y="39"/>
                  </a:lnTo>
                  <a:lnTo>
                    <a:pt x="102" y="36"/>
                  </a:lnTo>
                  <a:lnTo>
                    <a:pt x="99" y="30"/>
                  </a:lnTo>
                  <a:lnTo>
                    <a:pt x="98" y="25"/>
                  </a:lnTo>
                  <a:lnTo>
                    <a:pt x="95" y="19"/>
                  </a:lnTo>
                  <a:lnTo>
                    <a:pt x="92" y="15"/>
                  </a:lnTo>
                  <a:lnTo>
                    <a:pt x="91" y="13"/>
                  </a:lnTo>
                  <a:lnTo>
                    <a:pt x="114" y="0"/>
                  </a:lnTo>
                  <a:lnTo>
                    <a:pt x="117" y="2"/>
                  </a:lnTo>
                  <a:lnTo>
                    <a:pt x="120" y="6"/>
                  </a:lnTo>
                  <a:lnTo>
                    <a:pt x="124" y="13"/>
                  </a:lnTo>
                  <a:lnTo>
                    <a:pt x="127" y="15"/>
                  </a:lnTo>
                  <a:lnTo>
                    <a:pt x="129" y="19"/>
                  </a:lnTo>
                  <a:lnTo>
                    <a:pt x="132" y="25"/>
                  </a:lnTo>
                  <a:lnTo>
                    <a:pt x="133" y="27"/>
                  </a:lnTo>
                  <a:lnTo>
                    <a:pt x="135" y="31"/>
                  </a:lnTo>
                  <a:lnTo>
                    <a:pt x="137" y="36"/>
                  </a:lnTo>
                  <a:lnTo>
                    <a:pt x="137" y="42"/>
                  </a:lnTo>
                  <a:lnTo>
                    <a:pt x="140" y="45"/>
                  </a:lnTo>
                  <a:lnTo>
                    <a:pt x="142" y="49"/>
                  </a:lnTo>
                  <a:lnTo>
                    <a:pt x="142" y="55"/>
                  </a:lnTo>
                  <a:lnTo>
                    <a:pt x="142" y="60"/>
                  </a:lnTo>
                  <a:lnTo>
                    <a:pt x="143" y="64"/>
                  </a:lnTo>
                  <a:lnTo>
                    <a:pt x="142" y="69"/>
                  </a:lnTo>
                  <a:lnTo>
                    <a:pt x="140" y="73"/>
                  </a:lnTo>
                  <a:lnTo>
                    <a:pt x="137" y="78"/>
                  </a:lnTo>
                  <a:lnTo>
                    <a:pt x="137" y="83"/>
                  </a:lnTo>
                  <a:lnTo>
                    <a:pt x="133" y="87"/>
                  </a:lnTo>
                  <a:lnTo>
                    <a:pt x="130" y="91"/>
                  </a:lnTo>
                  <a:lnTo>
                    <a:pt x="124" y="95"/>
                  </a:lnTo>
                  <a:lnTo>
                    <a:pt x="120" y="101"/>
                  </a:lnTo>
                  <a:lnTo>
                    <a:pt x="111" y="103"/>
                  </a:lnTo>
                  <a:lnTo>
                    <a:pt x="105" y="107"/>
                  </a:lnTo>
                  <a:lnTo>
                    <a:pt x="101" y="108"/>
                  </a:lnTo>
                  <a:lnTo>
                    <a:pt x="96" y="110"/>
                  </a:lnTo>
                  <a:lnTo>
                    <a:pt x="92" y="111"/>
                  </a:lnTo>
                  <a:lnTo>
                    <a:pt x="88" y="114"/>
                  </a:lnTo>
                  <a:lnTo>
                    <a:pt x="83" y="114"/>
                  </a:lnTo>
                  <a:lnTo>
                    <a:pt x="77" y="115"/>
                  </a:lnTo>
                  <a:lnTo>
                    <a:pt x="73" y="115"/>
                  </a:lnTo>
                  <a:lnTo>
                    <a:pt x="69" y="116"/>
                  </a:lnTo>
                  <a:lnTo>
                    <a:pt x="64" y="116"/>
                  </a:lnTo>
                  <a:lnTo>
                    <a:pt x="60" y="116"/>
                  </a:lnTo>
                  <a:lnTo>
                    <a:pt x="57" y="116"/>
                  </a:lnTo>
                  <a:lnTo>
                    <a:pt x="54" y="116"/>
                  </a:lnTo>
                  <a:lnTo>
                    <a:pt x="47" y="115"/>
                  </a:lnTo>
                  <a:lnTo>
                    <a:pt x="41" y="115"/>
                  </a:lnTo>
                  <a:lnTo>
                    <a:pt x="34" y="112"/>
                  </a:lnTo>
                  <a:lnTo>
                    <a:pt x="29" y="111"/>
                  </a:lnTo>
                  <a:lnTo>
                    <a:pt x="25" y="108"/>
                  </a:lnTo>
                  <a:lnTo>
                    <a:pt x="20" y="104"/>
                  </a:lnTo>
                  <a:lnTo>
                    <a:pt x="16" y="102"/>
                  </a:lnTo>
                  <a:lnTo>
                    <a:pt x="13" y="98"/>
                  </a:lnTo>
                  <a:lnTo>
                    <a:pt x="10" y="93"/>
                  </a:lnTo>
                  <a:lnTo>
                    <a:pt x="7" y="90"/>
                  </a:lnTo>
                  <a:lnTo>
                    <a:pt x="6" y="85"/>
                  </a:lnTo>
                  <a:lnTo>
                    <a:pt x="4" y="81"/>
                  </a:lnTo>
                  <a:lnTo>
                    <a:pt x="3" y="76"/>
                  </a:lnTo>
                  <a:lnTo>
                    <a:pt x="1" y="72"/>
                  </a:lnTo>
                  <a:lnTo>
                    <a:pt x="1" y="66"/>
                  </a:lnTo>
                  <a:lnTo>
                    <a:pt x="1" y="61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1" y="45"/>
                  </a:lnTo>
                  <a:lnTo>
                    <a:pt x="1" y="42"/>
                  </a:lnTo>
                  <a:lnTo>
                    <a:pt x="1" y="38"/>
                  </a:lnTo>
                  <a:lnTo>
                    <a:pt x="3" y="32"/>
                  </a:lnTo>
                  <a:lnTo>
                    <a:pt x="3" y="30"/>
                  </a:lnTo>
                  <a:lnTo>
                    <a:pt x="4" y="26"/>
                  </a:lnTo>
                  <a:lnTo>
                    <a:pt x="7" y="19"/>
                  </a:lnTo>
                  <a:lnTo>
                    <a:pt x="10" y="15"/>
                  </a:lnTo>
                  <a:lnTo>
                    <a:pt x="12" y="11"/>
                  </a:lnTo>
                  <a:lnTo>
                    <a:pt x="13" y="10"/>
                  </a:lnTo>
                  <a:lnTo>
                    <a:pt x="16" y="8"/>
                  </a:lnTo>
                  <a:lnTo>
                    <a:pt x="20" y="8"/>
                  </a:lnTo>
                  <a:lnTo>
                    <a:pt x="26" y="8"/>
                  </a:lnTo>
                  <a:lnTo>
                    <a:pt x="34" y="9"/>
                  </a:lnTo>
                  <a:lnTo>
                    <a:pt x="38" y="11"/>
                  </a:lnTo>
                  <a:lnTo>
                    <a:pt x="44" y="14"/>
                  </a:lnTo>
                  <a:lnTo>
                    <a:pt x="47" y="17"/>
                  </a:lnTo>
                  <a:lnTo>
                    <a:pt x="48" y="18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30" name="Freeform 33"/>
            <p:cNvSpPr>
              <a:spLocks/>
            </p:cNvSpPr>
            <p:nvPr/>
          </p:nvSpPr>
          <p:spPr bwMode="auto">
            <a:xfrm>
              <a:off x="973" y="2070"/>
              <a:ext cx="52" cy="38"/>
            </a:xfrm>
            <a:custGeom>
              <a:avLst/>
              <a:gdLst>
                <a:gd name="T0" fmla="*/ 41 w 102"/>
                <a:gd name="T1" fmla="*/ 10 h 78"/>
                <a:gd name="T2" fmla="*/ 35 w 102"/>
                <a:gd name="T3" fmla="*/ 16 h 78"/>
                <a:gd name="T4" fmla="*/ 31 w 102"/>
                <a:gd name="T5" fmla="*/ 23 h 78"/>
                <a:gd name="T6" fmla="*/ 28 w 102"/>
                <a:gd name="T7" fmla="*/ 31 h 78"/>
                <a:gd name="T8" fmla="*/ 28 w 102"/>
                <a:gd name="T9" fmla="*/ 37 h 78"/>
                <a:gd name="T10" fmla="*/ 32 w 102"/>
                <a:gd name="T11" fmla="*/ 44 h 78"/>
                <a:gd name="T12" fmla="*/ 41 w 102"/>
                <a:gd name="T13" fmla="*/ 48 h 78"/>
                <a:gd name="T14" fmla="*/ 55 w 102"/>
                <a:gd name="T15" fmla="*/ 50 h 78"/>
                <a:gd name="T16" fmla="*/ 64 w 102"/>
                <a:gd name="T17" fmla="*/ 46 h 78"/>
                <a:gd name="T18" fmla="*/ 70 w 102"/>
                <a:gd name="T19" fmla="*/ 41 h 78"/>
                <a:gd name="T20" fmla="*/ 73 w 102"/>
                <a:gd name="T21" fmla="*/ 33 h 78"/>
                <a:gd name="T22" fmla="*/ 73 w 102"/>
                <a:gd name="T23" fmla="*/ 27 h 78"/>
                <a:gd name="T24" fmla="*/ 73 w 102"/>
                <a:gd name="T25" fmla="*/ 17 h 78"/>
                <a:gd name="T26" fmla="*/ 70 w 102"/>
                <a:gd name="T27" fmla="*/ 10 h 78"/>
                <a:gd name="T28" fmla="*/ 98 w 102"/>
                <a:gd name="T29" fmla="*/ 0 h 78"/>
                <a:gd name="T30" fmla="*/ 99 w 102"/>
                <a:gd name="T31" fmla="*/ 6 h 78"/>
                <a:gd name="T32" fmla="*/ 102 w 102"/>
                <a:gd name="T33" fmla="*/ 15 h 78"/>
                <a:gd name="T34" fmla="*/ 102 w 102"/>
                <a:gd name="T35" fmla="*/ 27 h 78"/>
                <a:gd name="T36" fmla="*/ 101 w 102"/>
                <a:gd name="T37" fmla="*/ 40 h 78"/>
                <a:gd name="T38" fmla="*/ 95 w 102"/>
                <a:gd name="T39" fmla="*/ 53 h 78"/>
                <a:gd name="T40" fmla="*/ 86 w 102"/>
                <a:gd name="T41" fmla="*/ 63 h 78"/>
                <a:gd name="T42" fmla="*/ 79 w 102"/>
                <a:gd name="T43" fmla="*/ 67 h 78"/>
                <a:gd name="T44" fmla="*/ 70 w 102"/>
                <a:gd name="T45" fmla="*/ 71 h 78"/>
                <a:gd name="T46" fmla="*/ 60 w 102"/>
                <a:gd name="T47" fmla="*/ 75 h 78"/>
                <a:gd name="T48" fmla="*/ 48 w 102"/>
                <a:gd name="T49" fmla="*/ 76 h 78"/>
                <a:gd name="T50" fmla="*/ 36 w 102"/>
                <a:gd name="T51" fmla="*/ 76 h 78"/>
                <a:gd name="T52" fmla="*/ 26 w 102"/>
                <a:gd name="T53" fmla="*/ 75 h 78"/>
                <a:gd name="T54" fmla="*/ 19 w 102"/>
                <a:gd name="T55" fmla="*/ 72 h 78"/>
                <a:gd name="T56" fmla="*/ 10 w 102"/>
                <a:gd name="T57" fmla="*/ 66 h 78"/>
                <a:gd name="T58" fmla="*/ 3 w 102"/>
                <a:gd name="T59" fmla="*/ 54 h 78"/>
                <a:gd name="T60" fmla="*/ 0 w 102"/>
                <a:gd name="T61" fmla="*/ 41 h 78"/>
                <a:gd name="T62" fmla="*/ 0 w 102"/>
                <a:gd name="T63" fmla="*/ 29 h 78"/>
                <a:gd name="T64" fmla="*/ 0 w 102"/>
                <a:gd name="T65" fmla="*/ 19 h 78"/>
                <a:gd name="T66" fmla="*/ 1 w 102"/>
                <a:gd name="T67" fmla="*/ 12 h 78"/>
                <a:gd name="T68" fmla="*/ 44 w 102"/>
                <a:gd name="T69" fmla="*/ 8 h 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2"/>
                <a:gd name="T106" fmla="*/ 0 h 78"/>
                <a:gd name="T107" fmla="*/ 102 w 102"/>
                <a:gd name="T108" fmla="*/ 78 h 7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2" h="78">
                  <a:moveTo>
                    <a:pt x="44" y="8"/>
                  </a:moveTo>
                  <a:lnTo>
                    <a:pt x="41" y="10"/>
                  </a:lnTo>
                  <a:lnTo>
                    <a:pt x="38" y="14"/>
                  </a:lnTo>
                  <a:lnTo>
                    <a:pt x="35" y="16"/>
                  </a:lnTo>
                  <a:lnTo>
                    <a:pt x="33" y="20"/>
                  </a:lnTo>
                  <a:lnTo>
                    <a:pt x="31" y="23"/>
                  </a:lnTo>
                  <a:lnTo>
                    <a:pt x="31" y="27"/>
                  </a:lnTo>
                  <a:lnTo>
                    <a:pt x="28" y="31"/>
                  </a:lnTo>
                  <a:lnTo>
                    <a:pt x="28" y="33"/>
                  </a:lnTo>
                  <a:lnTo>
                    <a:pt x="28" y="37"/>
                  </a:lnTo>
                  <a:lnTo>
                    <a:pt x="31" y="41"/>
                  </a:lnTo>
                  <a:lnTo>
                    <a:pt x="32" y="44"/>
                  </a:lnTo>
                  <a:lnTo>
                    <a:pt x="36" y="46"/>
                  </a:lnTo>
                  <a:lnTo>
                    <a:pt x="41" y="48"/>
                  </a:lnTo>
                  <a:lnTo>
                    <a:pt x="48" y="50"/>
                  </a:lnTo>
                  <a:lnTo>
                    <a:pt x="55" y="50"/>
                  </a:lnTo>
                  <a:lnTo>
                    <a:pt x="61" y="49"/>
                  </a:lnTo>
                  <a:lnTo>
                    <a:pt x="64" y="46"/>
                  </a:lnTo>
                  <a:lnTo>
                    <a:pt x="69" y="45"/>
                  </a:lnTo>
                  <a:lnTo>
                    <a:pt x="70" y="41"/>
                  </a:lnTo>
                  <a:lnTo>
                    <a:pt x="73" y="38"/>
                  </a:lnTo>
                  <a:lnTo>
                    <a:pt x="73" y="33"/>
                  </a:lnTo>
                  <a:lnTo>
                    <a:pt x="74" y="31"/>
                  </a:lnTo>
                  <a:lnTo>
                    <a:pt x="73" y="27"/>
                  </a:lnTo>
                  <a:lnTo>
                    <a:pt x="73" y="21"/>
                  </a:lnTo>
                  <a:lnTo>
                    <a:pt x="73" y="17"/>
                  </a:lnTo>
                  <a:lnTo>
                    <a:pt x="72" y="15"/>
                  </a:lnTo>
                  <a:lnTo>
                    <a:pt x="70" y="10"/>
                  </a:lnTo>
                  <a:lnTo>
                    <a:pt x="70" y="8"/>
                  </a:lnTo>
                  <a:lnTo>
                    <a:pt x="98" y="0"/>
                  </a:lnTo>
                  <a:lnTo>
                    <a:pt x="99" y="3"/>
                  </a:lnTo>
                  <a:lnTo>
                    <a:pt x="99" y="6"/>
                  </a:lnTo>
                  <a:lnTo>
                    <a:pt x="101" y="10"/>
                  </a:lnTo>
                  <a:lnTo>
                    <a:pt x="102" y="15"/>
                  </a:lnTo>
                  <a:lnTo>
                    <a:pt x="102" y="21"/>
                  </a:lnTo>
                  <a:lnTo>
                    <a:pt x="102" y="27"/>
                  </a:lnTo>
                  <a:lnTo>
                    <a:pt x="102" y="35"/>
                  </a:lnTo>
                  <a:lnTo>
                    <a:pt x="101" y="40"/>
                  </a:lnTo>
                  <a:lnTo>
                    <a:pt x="98" y="46"/>
                  </a:lnTo>
                  <a:lnTo>
                    <a:pt x="95" y="53"/>
                  </a:lnTo>
                  <a:lnTo>
                    <a:pt x="91" y="59"/>
                  </a:lnTo>
                  <a:lnTo>
                    <a:pt x="86" y="63"/>
                  </a:lnTo>
                  <a:lnTo>
                    <a:pt x="83" y="65"/>
                  </a:lnTo>
                  <a:lnTo>
                    <a:pt x="79" y="67"/>
                  </a:lnTo>
                  <a:lnTo>
                    <a:pt x="76" y="70"/>
                  </a:lnTo>
                  <a:lnTo>
                    <a:pt x="70" y="71"/>
                  </a:lnTo>
                  <a:lnTo>
                    <a:pt x="66" y="74"/>
                  </a:lnTo>
                  <a:lnTo>
                    <a:pt x="60" y="75"/>
                  </a:lnTo>
                  <a:lnTo>
                    <a:pt x="54" y="76"/>
                  </a:lnTo>
                  <a:lnTo>
                    <a:pt x="48" y="76"/>
                  </a:lnTo>
                  <a:lnTo>
                    <a:pt x="42" y="78"/>
                  </a:lnTo>
                  <a:lnTo>
                    <a:pt x="36" y="76"/>
                  </a:lnTo>
                  <a:lnTo>
                    <a:pt x="32" y="76"/>
                  </a:lnTo>
                  <a:lnTo>
                    <a:pt x="26" y="75"/>
                  </a:lnTo>
                  <a:lnTo>
                    <a:pt x="23" y="75"/>
                  </a:lnTo>
                  <a:lnTo>
                    <a:pt x="19" y="72"/>
                  </a:lnTo>
                  <a:lnTo>
                    <a:pt x="16" y="71"/>
                  </a:lnTo>
                  <a:lnTo>
                    <a:pt x="10" y="66"/>
                  </a:lnTo>
                  <a:lnTo>
                    <a:pt x="7" y="61"/>
                  </a:lnTo>
                  <a:lnTo>
                    <a:pt x="3" y="54"/>
                  </a:lnTo>
                  <a:lnTo>
                    <a:pt x="1" y="49"/>
                  </a:lnTo>
                  <a:lnTo>
                    <a:pt x="0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4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1" y="12"/>
                  </a:lnTo>
                  <a:lnTo>
                    <a:pt x="44" y="8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31" name="Freeform 34"/>
            <p:cNvSpPr>
              <a:spLocks/>
            </p:cNvSpPr>
            <p:nvPr/>
          </p:nvSpPr>
          <p:spPr bwMode="auto">
            <a:xfrm>
              <a:off x="526" y="2194"/>
              <a:ext cx="28" cy="58"/>
            </a:xfrm>
            <a:custGeom>
              <a:avLst/>
              <a:gdLst>
                <a:gd name="T0" fmla="*/ 0 w 57"/>
                <a:gd name="T1" fmla="*/ 5 h 117"/>
                <a:gd name="T2" fmla="*/ 0 w 57"/>
                <a:gd name="T3" fmla="*/ 10 h 117"/>
                <a:gd name="T4" fmla="*/ 3 w 57"/>
                <a:gd name="T5" fmla="*/ 18 h 117"/>
                <a:gd name="T6" fmla="*/ 5 w 57"/>
                <a:gd name="T7" fmla="*/ 28 h 117"/>
                <a:gd name="T8" fmla="*/ 7 w 57"/>
                <a:gd name="T9" fmla="*/ 37 h 117"/>
                <a:gd name="T10" fmla="*/ 10 w 57"/>
                <a:gd name="T11" fmla="*/ 47 h 117"/>
                <a:gd name="T12" fmla="*/ 13 w 57"/>
                <a:gd name="T13" fmla="*/ 59 h 117"/>
                <a:gd name="T14" fmla="*/ 17 w 57"/>
                <a:gd name="T15" fmla="*/ 69 h 117"/>
                <a:gd name="T16" fmla="*/ 20 w 57"/>
                <a:gd name="T17" fmla="*/ 80 h 117"/>
                <a:gd name="T18" fmla="*/ 24 w 57"/>
                <a:gd name="T19" fmla="*/ 90 h 117"/>
                <a:gd name="T20" fmla="*/ 29 w 57"/>
                <a:gd name="T21" fmla="*/ 98 h 117"/>
                <a:gd name="T22" fmla="*/ 33 w 57"/>
                <a:gd name="T23" fmla="*/ 106 h 117"/>
                <a:gd name="T24" fmla="*/ 38 w 57"/>
                <a:gd name="T25" fmla="*/ 113 h 117"/>
                <a:gd name="T26" fmla="*/ 43 w 57"/>
                <a:gd name="T27" fmla="*/ 117 h 117"/>
                <a:gd name="T28" fmla="*/ 52 w 57"/>
                <a:gd name="T29" fmla="*/ 114 h 117"/>
                <a:gd name="T30" fmla="*/ 55 w 57"/>
                <a:gd name="T31" fmla="*/ 106 h 117"/>
                <a:gd name="T32" fmla="*/ 57 w 57"/>
                <a:gd name="T33" fmla="*/ 100 h 117"/>
                <a:gd name="T34" fmla="*/ 57 w 57"/>
                <a:gd name="T35" fmla="*/ 92 h 117"/>
                <a:gd name="T36" fmla="*/ 55 w 57"/>
                <a:gd name="T37" fmla="*/ 83 h 117"/>
                <a:gd name="T38" fmla="*/ 54 w 57"/>
                <a:gd name="T39" fmla="*/ 73 h 117"/>
                <a:gd name="T40" fmla="*/ 52 w 57"/>
                <a:gd name="T41" fmla="*/ 64 h 117"/>
                <a:gd name="T42" fmla="*/ 49 w 57"/>
                <a:gd name="T43" fmla="*/ 54 h 117"/>
                <a:gd name="T44" fmla="*/ 46 w 57"/>
                <a:gd name="T45" fmla="*/ 45 h 117"/>
                <a:gd name="T46" fmla="*/ 42 w 57"/>
                <a:gd name="T47" fmla="*/ 35 h 117"/>
                <a:gd name="T48" fmla="*/ 41 w 57"/>
                <a:gd name="T49" fmla="*/ 28 h 117"/>
                <a:gd name="T50" fmla="*/ 36 w 57"/>
                <a:gd name="T51" fmla="*/ 20 h 117"/>
                <a:gd name="T52" fmla="*/ 33 w 57"/>
                <a:gd name="T53" fmla="*/ 13 h 117"/>
                <a:gd name="T54" fmla="*/ 27 w 57"/>
                <a:gd name="T55" fmla="*/ 7 h 117"/>
                <a:gd name="T56" fmla="*/ 20 w 57"/>
                <a:gd name="T57" fmla="*/ 1 h 117"/>
                <a:gd name="T58" fmla="*/ 10 w 57"/>
                <a:gd name="T59" fmla="*/ 0 h 117"/>
                <a:gd name="T60" fmla="*/ 1 w 57"/>
                <a:gd name="T61" fmla="*/ 3 h 117"/>
                <a:gd name="T62" fmla="*/ 0 w 57"/>
                <a:gd name="T63" fmla="*/ 4 h 11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7"/>
                <a:gd name="T97" fmla="*/ 0 h 117"/>
                <a:gd name="T98" fmla="*/ 57 w 57"/>
                <a:gd name="T99" fmla="*/ 117 h 11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7" h="117">
                  <a:moveTo>
                    <a:pt x="0" y="4"/>
                  </a:moveTo>
                  <a:lnTo>
                    <a:pt x="0" y="5"/>
                  </a:lnTo>
                  <a:lnTo>
                    <a:pt x="0" y="9"/>
                  </a:lnTo>
                  <a:lnTo>
                    <a:pt x="0" y="10"/>
                  </a:lnTo>
                  <a:lnTo>
                    <a:pt x="1" y="14"/>
                  </a:lnTo>
                  <a:lnTo>
                    <a:pt x="3" y="18"/>
                  </a:lnTo>
                  <a:lnTo>
                    <a:pt x="4" y="24"/>
                  </a:lnTo>
                  <a:lnTo>
                    <a:pt x="5" y="28"/>
                  </a:lnTo>
                  <a:lnTo>
                    <a:pt x="7" y="31"/>
                  </a:lnTo>
                  <a:lnTo>
                    <a:pt x="7" y="37"/>
                  </a:lnTo>
                  <a:lnTo>
                    <a:pt x="8" y="42"/>
                  </a:lnTo>
                  <a:lnTo>
                    <a:pt x="10" y="47"/>
                  </a:lnTo>
                  <a:lnTo>
                    <a:pt x="11" y="52"/>
                  </a:lnTo>
                  <a:lnTo>
                    <a:pt x="13" y="59"/>
                  </a:lnTo>
                  <a:lnTo>
                    <a:pt x="16" y="64"/>
                  </a:lnTo>
                  <a:lnTo>
                    <a:pt x="17" y="69"/>
                  </a:lnTo>
                  <a:lnTo>
                    <a:pt x="19" y="75"/>
                  </a:lnTo>
                  <a:lnTo>
                    <a:pt x="20" y="80"/>
                  </a:lnTo>
                  <a:lnTo>
                    <a:pt x="23" y="85"/>
                  </a:lnTo>
                  <a:lnTo>
                    <a:pt x="24" y="90"/>
                  </a:lnTo>
                  <a:lnTo>
                    <a:pt x="27" y="94"/>
                  </a:lnTo>
                  <a:lnTo>
                    <a:pt x="29" y="98"/>
                  </a:lnTo>
                  <a:lnTo>
                    <a:pt x="30" y="103"/>
                  </a:lnTo>
                  <a:lnTo>
                    <a:pt x="33" y="106"/>
                  </a:lnTo>
                  <a:lnTo>
                    <a:pt x="35" y="110"/>
                  </a:lnTo>
                  <a:lnTo>
                    <a:pt x="38" y="113"/>
                  </a:lnTo>
                  <a:lnTo>
                    <a:pt x="41" y="115"/>
                  </a:lnTo>
                  <a:lnTo>
                    <a:pt x="43" y="117"/>
                  </a:lnTo>
                  <a:lnTo>
                    <a:pt x="49" y="117"/>
                  </a:lnTo>
                  <a:lnTo>
                    <a:pt x="52" y="114"/>
                  </a:lnTo>
                  <a:lnTo>
                    <a:pt x="55" y="109"/>
                  </a:lnTo>
                  <a:lnTo>
                    <a:pt x="55" y="106"/>
                  </a:lnTo>
                  <a:lnTo>
                    <a:pt x="57" y="103"/>
                  </a:lnTo>
                  <a:lnTo>
                    <a:pt x="57" y="100"/>
                  </a:lnTo>
                  <a:lnTo>
                    <a:pt x="57" y="96"/>
                  </a:lnTo>
                  <a:lnTo>
                    <a:pt x="57" y="92"/>
                  </a:lnTo>
                  <a:lnTo>
                    <a:pt x="57" y="88"/>
                  </a:lnTo>
                  <a:lnTo>
                    <a:pt x="55" y="83"/>
                  </a:lnTo>
                  <a:lnTo>
                    <a:pt x="55" y="79"/>
                  </a:lnTo>
                  <a:lnTo>
                    <a:pt x="54" y="73"/>
                  </a:lnTo>
                  <a:lnTo>
                    <a:pt x="52" y="68"/>
                  </a:lnTo>
                  <a:lnTo>
                    <a:pt x="52" y="64"/>
                  </a:lnTo>
                  <a:lnTo>
                    <a:pt x="51" y="59"/>
                  </a:lnTo>
                  <a:lnTo>
                    <a:pt x="49" y="54"/>
                  </a:lnTo>
                  <a:lnTo>
                    <a:pt x="48" y="50"/>
                  </a:lnTo>
                  <a:lnTo>
                    <a:pt x="46" y="45"/>
                  </a:lnTo>
                  <a:lnTo>
                    <a:pt x="45" y="41"/>
                  </a:lnTo>
                  <a:lnTo>
                    <a:pt x="42" y="35"/>
                  </a:lnTo>
                  <a:lnTo>
                    <a:pt x="41" y="31"/>
                  </a:lnTo>
                  <a:lnTo>
                    <a:pt x="41" y="28"/>
                  </a:lnTo>
                  <a:lnTo>
                    <a:pt x="38" y="24"/>
                  </a:lnTo>
                  <a:lnTo>
                    <a:pt x="36" y="20"/>
                  </a:lnTo>
                  <a:lnTo>
                    <a:pt x="35" y="16"/>
                  </a:lnTo>
                  <a:lnTo>
                    <a:pt x="33" y="13"/>
                  </a:lnTo>
                  <a:lnTo>
                    <a:pt x="32" y="10"/>
                  </a:lnTo>
                  <a:lnTo>
                    <a:pt x="27" y="7"/>
                  </a:lnTo>
                  <a:lnTo>
                    <a:pt x="26" y="4"/>
                  </a:lnTo>
                  <a:lnTo>
                    <a:pt x="20" y="1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1" y="3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32" name="Freeform 35"/>
            <p:cNvSpPr>
              <a:spLocks/>
            </p:cNvSpPr>
            <p:nvPr/>
          </p:nvSpPr>
          <p:spPr bwMode="auto">
            <a:xfrm>
              <a:off x="696" y="2195"/>
              <a:ext cx="28" cy="50"/>
            </a:xfrm>
            <a:custGeom>
              <a:avLst/>
              <a:gdLst>
                <a:gd name="T0" fmla="*/ 0 w 56"/>
                <a:gd name="T1" fmla="*/ 6 h 99"/>
                <a:gd name="T2" fmla="*/ 0 w 56"/>
                <a:gd name="T3" fmla="*/ 7 h 99"/>
                <a:gd name="T4" fmla="*/ 2 w 56"/>
                <a:gd name="T5" fmla="*/ 11 h 99"/>
                <a:gd name="T6" fmla="*/ 2 w 56"/>
                <a:gd name="T7" fmla="*/ 13 h 99"/>
                <a:gd name="T8" fmla="*/ 3 w 56"/>
                <a:gd name="T9" fmla="*/ 17 h 99"/>
                <a:gd name="T10" fmla="*/ 5 w 56"/>
                <a:gd name="T11" fmla="*/ 19 h 99"/>
                <a:gd name="T12" fmla="*/ 6 w 56"/>
                <a:gd name="T13" fmla="*/ 23 h 99"/>
                <a:gd name="T14" fmla="*/ 8 w 56"/>
                <a:gd name="T15" fmla="*/ 27 h 99"/>
                <a:gd name="T16" fmla="*/ 9 w 56"/>
                <a:gd name="T17" fmla="*/ 31 h 99"/>
                <a:gd name="T18" fmla="*/ 12 w 56"/>
                <a:gd name="T19" fmla="*/ 36 h 99"/>
                <a:gd name="T20" fmla="*/ 14 w 56"/>
                <a:gd name="T21" fmla="*/ 42 h 99"/>
                <a:gd name="T22" fmla="*/ 17 w 56"/>
                <a:gd name="T23" fmla="*/ 45 h 99"/>
                <a:gd name="T24" fmla="*/ 18 w 56"/>
                <a:gd name="T25" fmla="*/ 51 h 99"/>
                <a:gd name="T26" fmla="*/ 21 w 56"/>
                <a:gd name="T27" fmla="*/ 56 h 99"/>
                <a:gd name="T28" fmla="*/ 22 w 56"/>
                <a:gd name="T29" fmla="*/ 61 h 99"/>
                <a:gd name="T30" fmla="*/ 25 w 56"/>
                <a:gd name="T31" fmla="*/ 65 h 99"/>
                <a:gd name="T32" fmla="*/ 27 w 56"/>
                <a:gd name="T33" fmla="*/ 70 h 99"/>
                <a:gd name="T34" fmla="*/ 30 w 56"/>
                <a:gd name="T35" fmla="*/ 74 h 99"/>
                <a:gd name="T36" fmla="*/ 31 w 56"/>
                <a:gd name="T37" fmla="*/ 78 h 99"/>
                <a:gd name="T38" fmla="*/ 34 w 56"/>
                <a:gd name="T39" fmla="*/ 82 h 99"/>
                <a:gd name="T40" fmla="*/ 36 w 56"/>
                <a:gd name="T41" fmla="*/ 86 h 99"/>
                <a:gd name="T42" fmla="*/ 38 w 56"/>
                <a:gd name="T43" fmla="*/ 90 h 99"/>
                <a:gd name="T44" fmla="*/ 41 w 56"/>
                <a:gd name="T45" fmla="*/ 93 h 99"/>
                <a:gd name="T46" fmla="*/ 44 w 56"/>
                <a:gd name="T47" fmla="*/ 97 h 99"/>
                <a:gd name="T48" fmla="*/ 49 w 56"/>
                <a:gd name="T49" fmla="*/ 99 h 99"/>
                <a:gd name="T50" fmla="*/ 52 w 56"/>
                <a:gd name="T51" fmla="*/ 99 h 99"/>
                <a:gd name="T52" fmla="*/ 55 w 56"/>
                <a:gd name="T53" fmla="*/ 97 h 99"/>
                <a:gd name="T54" fmla="*/ 55 w 56"/>
                <a:gd name="T55" fmla="*/ 94 h 99"/>
                <a:gd name="T56" fmla="*/ 56 w 56"/>
                <a:gd name="T57" fmla="*/ 90 h 99"/>
                <a:gd name="T58" fmla="*/ 56 w 56"/>
                <a:gd name="T59" fmla="*/ 87 h 99"/>
                <a:gd name="T60" fmla="*/ 56 w 56"/>
                <a:gd name="T61" fmla="*/ 83 h 99"/>
                <a:gd name="T62" fmla="*/ 56 w 56"/>
                <a:gd name="T63" fmla="*/ 80 h 99"/>
                <a:gd name="T64" fmla="*/ 56 w 56"/>
                <a:gd name="T65" fmla="*/ 77 h 99"/>
                <a:gd name="T66" fmla="*/ 56 w 56"/>
                <a:gd name="T67" fmla="*/ 73 h 99"/>
                <a:gd name="T68" fmla="*/ 56 w 56"/>
                <a:gd name="T69" fmla="*/ 69 h 99"/>
                <a:gd name="T70" fmla="*/ 55 w 56"/>
                <a:gd name="T71" fmla="*/ 65 h 99"/>
                <a:gd name="T72" fmla="*/ 53 w 56"/>
                <a:gd name="T73" fmla="*/ 61 h 99"/>
                <a:gd name="T74" fmla="*/ 52 w 56"/>
                <a:gd name="T75" fmla="*/ 57 h 99"/>
                <a:gd name="T76" fmla="*/ 52 w 56"/>
                <a:gd name="T77" fmla="*/ 53 h 99"/>
                <a:gd name="T78" fmla="*/ 50 w 56"/>
                <a:gd name="T79" fmla="*/ 49 h 99"/>
                <a:gd name="T80" fmla="*/ 49 w 56"/>
                <a:gd name="T81" fmla="*/ 45 h 99"/>
                <a:gd name="T82" fmla="*/ 47 w 56"/>
                <a:gd name="T83" fmla="*/ 42 h 99"/>
                <a:gd name="T84" fmla="*/ 46 w 56"/>
                <a:gd name="T85" fmla="*/ 38 h 99"/>
                <a:gd name="T86" fmla="*/ 44 w 56"/>
                <a:gd name="T87" fmla="*/ 34 h 99"/>
                <a:gd name="T88" fmla="*/ 43 w 56"/>
                <a:gd name="T89" fmla="*/ 30 h 99"/>
                <a:gd name="T90" fmla="*/ 41 w 56"/>
                <a:gd name="T91" fmla="*/ 26 h 99"/>
                <a:gd name="T92" fmla="*/ 40 w 56"/>
                <a:gd name="T93" fmla="*/ 22 h 99"/>
                <a:gd name="T94" fmla="*/ 37 w 56"/>
                <a:gd name="T95" fmla="*/ 15 h 99"/>
                <a:gd name="T96" fmla="*/ 34 w 56"/>
                <a:gd name="T97" fmla="*/ 10 h 99"/>
                <a:gd name="T98" fmla="*/ 33 w 56"/>
                <a:gd name="T99" fmla="*/ 5 h 99"/>
                <a:gd name="T100" fmla="*/ 31 w 56"/>
                <a:gd name="T101" fmla="*/ 2 h 99"/>
                <a:gd name="T102" fmla="*/ 30 w 56"/>
                <a:gd name="T103" fmla="*/ 0 h 99"/>
                <a:gd name="T104" fmla="*/ 0 w 56"/>
                <a:gd name="T105" fmla="*/ 6 h 99"/>
                <a:gd name="T106" fmla="*/ 0 w 56"/>
                <a:gd name="T107" fmla="*/ 6 h 9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6"/>
                <a:gd name="T163" fmla="*/ 0 h 99"/>
                <a:gd name="T164" fmla="*/ 56 w 56"/>
                <a:gd name="T165" fmla="*/ 99 h 9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6" h="99">
                  <a:moveTo>
                    <a:pt x="0" y="6"/>
                  </a:moveTo>
                  <a:lnTo>
                    <a:pt x="0" y="7"/>
                  </a:lnTo>
                  <a:lnTo>
                    <a:pt x="2" y="11"/>
                  </a:lnTo>
                  <a:lnTo>
                    <a:pt x="2" y="13"/>
                  </a:lnTo>
                  <a:lnTo>
                    <a:pt x="3" y="17"/>
                  </a:lnTo>
                  <a:lnTo>
                    <a:pt x="5" y="19"/>
                  </a:lnTo>
                  <a:lnTo>
                    <a:pt x="6" y="23"/>
                  </a:lnTo>
                  <a:lnTo>
                    <a:pt x="8" y="27"/>
                  </a:lnTo>
                  <a:lnTo>
                    <a:pt x="9" y="31"/>
                  </a:lnTo>
                  <a:lnTo>
                    <a:pt x="12" y="36"/>
                  </a:lnTo>
                  <a:lnTo>
                    <a:pt x="14" y="42"/>
                  </a:lnTo>
                  <a:lnTo>
                    <a:pt x="17" y="45"/>
                  </a:lnTo>
                  <a:lnTo>
                    <a:pt x="18" y="51"/>
                  </a:lnTo>
                  <a:lnTo>
                    <a:pt x="21" y="56"/>
                  </a:lnTo>
                  <a:lnTo>
                    <a:pt x="22" y="61"/>
                  </a:lnTo>
                  <a:lnTo>
                    <a:pt x="25" y="65"/>
                  </a:lnTo>
                  <a:lnTo>
                    <a:pt x="27" y="70"/>
                  </a:lnTo>
                  <a:lnTo>
                    <a:pt x="30" y="74"/>
                  </a:lnTo>
                  <a:lnTo>
                    <a:pt x="31" y="78"/>
                  </a:lnTo>
                  <a:lnTo>
                    <a:pt x="34" y="82"/>
                  </a:lnTo>
                  <a:lnTo>
                    <a:pt x="36" y="86"/>
                  </a:lnTo>
                  <a:lnTo>
                    <a:pt x="38" y="90"/>
                  </a:lnTo>
                  <a:lnTo>
                    <a:pt x="41" y="93"/>
                  </a:lnTo>
                  <a:lnTo>
                    <a:pt x="44" y="97"/>
                  </a:lnTo>
                  <a:lnTo>
                    <a:pt x="49" y="99"/>
                  </a:lnTo>
                  <a:lnTo>
                    <a:pt x="52" y="99"/>
                  </a:lnTo>
                  <a:lnTo>
                    <a:pt x="55" y="97"/>
                  </a:lnTo>
                  <a:lnTo>
                    <a:pt x="55" y="94"/>
                  </a:lnTo>
                  <a:lnTo>
                    <a:pt x="56" y="90"/>
                  </a:lnTo>
                  <a:lnTo>
                    <a:pt x="56" y="87"/>
                  </a:lnTo>
                  <a:lnTo>
                    <a:pt x="56" y="83"/>
                  </a:lnTo>
                  <a:lnTo>
                    <a:pt x="56" y="80"/>
                  </a:lnTo>
                  <a:lnTo>
                    <a:pt x="56" y="77"/>
                  </a:lnTo>
                  <a:lnTo>
                    <a:pt x="56" y="73"/>
                  </a:lnTo>
                  <a:lnTo>
                    <a:pt x="56" y="69"/>
                  </a:lnTo>
                  <a:lnTo>
                    <a:pt x="55" y="65"/>
                  </a:lnTo>
                  <a:lnTo>
                    <a:pt x="53" y="61"/>
                  </a:lnTo>
                  <a:lnTo>
                    <a:pt x="52" y="57"/>
                  </a:lnTo>
                  <a:lnTo>
                    <a:pt x="52" y="53"/>
                  </a:lnTo>
                  <a:lnTo>
                    <a:pt x="50" y="49"/>
                  </a:lnTo>
                  <a:lnTo>
                    <a:pt x="49" y="45"/>
                  </a:lnTo>
                  <a:lnTo>
                    <a:pt x="47" y="42"/>
                  </a:lnTo>
                  <a:lnTo>
                    <a:pt x="46" y="38"/>
                  </a:lnTo>
                  <a:lnTo>
                    <a:pt x="44" y="34"/>
                  </a:lnTo>
                  <a:lnTo>
                    <a:pt x="43" y="30"/>
                  </a:lnTo>
                  <a:lnTo>
                    <a:pt x="41" y="26"/>
                  </a:lnTo>
                  <a:lnTo>
                    <a:pt x="40" y="22"/>
                  </a:lnTo>
                  <a:lnTo>
                    <a:pt x="37" y="15"/>
                  </a:lnTo>
                  <a:lnTo>
                    <a:pt x="34" y="10"/>
                  </a:lnTo>
                  <a:lnTo>
                    <a:pt x="33" y="5"/>
                  </a:lnTo>
                  <a:lnTo>
                    <a:pt x="31" y="2"/>
                  </a:lnTo>
                  <a:lnTo>
                    <a:pt x="3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33" name="Freeform 36"/>
            <p:cNvSpPr>
              <a:spLocks/>
            </p:cNvSpPr>
            <p:nvPr/>
          </p:nvSpPr>
          <p:spPr bwMode="auto">
            <a:xfrm>
              <a:off x="891" y="2175"/>
              <a:ext cx="36" cy="63"/>
            </a:xfrm>
            <a:custGeom>
              <a:avLst/>
              <a:gdLst>
                <a:gd name="T0" fmla="*/ 0 w 73"/>
                <a:gd name="T1" fmla="*/ 10 h 127"/>
                <a:gd name="T2" fmla="*/ 0 w 73"/>
                <a:gd name="T3" fmla="*/ 12 h 127"/>
                <a:gd name="T4" fmla="*/ 1 w 73"/>
                <a:gd name="T5" fmla="*/ 16 h 127"/>
                <a:gd name="T6" fmla="*/ 2 w 73"/>
                <a:gd name="T7" fmla="*/ 18 h 127"/>
                <a:gd name="T8" fmla="*/ 4 w 73"/>
                <a:gd name="T9" fmla="*/ 22 h 127"/>
                <a:gd name="T10" fmla="*/ 5 w 73"/>
                <a:gd name="T11" fmla="*/ 26 h 127"/>
                <a:gd name="T12" fmla="*/ 8 w 73"/>
                <a:gd name="T13" fmla="*/ 31 h 127"/>
                <a:gd name="T14" fmla="*/ 10 w 73"/>
                <a:gd name="T15" fmla="*/ 35 h 127"/>
                <a:gd name="T16" fmla="*/ 11 w 73"/>
                <a:gd name="T17" fmla="*/ 41 h 127"/>
                <a:gd name="T18" fmla="*/ 14 w 73"/>
                <a:gd name="T19" fmla="*/ 47 h 127"/>
                <a:gd name="T20" fmla="*/ 16 w 73"/>
                <a:gd name="T21" fmla="*/ 52 h 127"/>
                <a:gd name="T22" fmla="*/ 19 w 73"/>
                <a:gd name="T23" fmla="*/ 59 h 127"/>
                <a:gd name="T24" fmla="*/ 21 w 73"/>
                <a:gd name="T25" fmla="*/ 64 h 127"/>
                <a:gd name="T26" fmla="*/ 24 w 73"/>
                <a:gd name="T27" fmla="*/ 71 h 127"/>
                <a:gd name="T28" fmla="*/ 27 w 73"/>
                <a:gd name="T29" fmla="*/ 77 h 127"/>
                <a:gd name="T30" fmla="*/ 29 w 73"/>
                <a:gd name="T31" fmla="*/ 83 h 127"/>
                <a:gd name="T32" fmla="*/ 32 w 73"/>
                <a:gd name="T33" fmla="*/ 89 h 127"/>
                <a:gd name="T34" fmla="*/ 35 w 73"/>
                <a:gd name="T35" fmla="*/ 94 h 127"/>
                <a:gd name="T36" fmla="*/ 38 w 73"/>
                <a:gd name="T37" fmla="*/ 100 h 127"/>
                <a:gd name="T38" fmla="*/ 41 w 73"/>
                <a:gd name="T39" fmla="*/ 105 h 127"/>
                <a:gd name="T40" fmla="*/ 43 w 73"/>
                <a:gd name="T41" fmla="*/ 109 h 127"/>
                <a:gd name="T42" fmla="*/ 46 w 73"/>
                <a:gd name="T43" fmla="*/ 113 h 127"/>
                <a:gd name="T44" fmla="*/ 51 w 73"/>
                <a:gd name="T45" fmla="*/ 118 h 127"/>
                <a:gd name="T46" fmla="*/ 55 w 73"/>
                <a:gd name="T47" fmla="*/ 123 h 127"/>
                <a:gd name="T48" fmla="*/ 61 w 73"/>
                <a:gd name="T49" fmla="*/ 127 h 127"/>
                <a:gd name="T50" fmla="*/ 65 w 73"/>
                <a:gd name="T51" fmla="*/ 127 h 127"/>
                <a:gd name="T52" fmla="*/ 70 w 73"/>
                <a:gd name="T53" fmla="*/ 124 h 127"/>
                <a:gd name="T54" fmla="*/ 71 w 73"/>
                <a:gd name="T55" fmla="*/ 121 h 127"/>
                <a:gd name="T56" fmla="*/ 73 w 73"/>
                <a:gd name="T57" fmla="*/ 118 h 127"/>
                <a:gd name="T58" fmla="*/ 73 w 73"/>
                <a:gd name="T59" fmla="*/ 114 h 127"/>
                <a:gd name="T60" fmla="*/ 73 w 73"/>
                <a:gd name="T61" fmla="*/ 110 h 127"/>
                <a:gd name="T62" fmla="*/ 73 w 73"/>
                <a:gd name="T63" fmla="*/ 106 h 127"/>
                <a:gd name="T64" fmla="*/ 73 w 73"/>
                <a:gd name="T65" fmla="*/ 101 h 127"/>
                <a:gd name="T66" fmla="*/ 71 w 73"/>
                <a:gd name="T67" fmla="*/ 97 h 127"/>
                <a:gd name="T68" fmla="*/ 71 w 73"/>
                <a:gd name="T69" fmla="*/ 93 h 127"/>
                <a:gd name="T70" fmla="*/ 70 w 73"/>
                <a:gd name="T71" fmla="*/ 88 h 127"/>
                <a:gd name="T72" fmla="*/ 68 w 73"/>
                <a:gd name="T73" fmla="*/ 83 h 127"/>
                <a:gd name="T74" fmla="*/ 65 w 73"/>
                <a:gd name="T75" fmla="*/ 77 h 127"/>
                <a:gd name="T76" fmla="*/ 64 w 73"/>
                <a:gd name="T77" fmla="*/ 72 h 127"/>
                <a:gd name="T78" fmla="*/ 62 w 73"/>
                <a:gd name="T79" fmla="*/ 67 h 127"/>
                <a:gd name="T80" fmla="*/ 60 w 73"/>
                <a:gd name="T81" fmla="*/ 62 h 127"/>
                <a:gd name="T82" fmla="*/ 58 w 73"/>
                <a:gd name="T83" fmla="*/ 56 h 127"/>
                <a:gd name="T84" fmla="*/ 55 w 73"/>
                <a:gd name="T85" fmla="*/ 51 h 127"/>
                <a:gd name="T86" fmla="*/ 52 w 73"/>
                <a:gd name="T87" fmla="*/ 46 h 127"/>
                <a:gd name="T88" fmla="*/ 49 w 73"/>
                <a:gd name="T89" fmla="*/ 41 h 127"/>
                <a:gd name="T90" fmla="*/ 46 w 73"/>
                <a:gd name="T91" fmla="*/ 35 h 127"/>
                <a:gd name="T92" fmla="*/ 45 w 73"/>
                <a:gd name="T93" fmla="*/ 31 h 127"/>
                <a:gd name="T94" fmla="*/ 42 w 73"/>
                <a:gd name="T95" fmla="*/ 26 h 127"/>
                <a:gd name="T96" fmla="*/ 39 w 73"/>
                <a:gd name="T97" fmla="*/ 22 h 127"/>
                <a:gd name="T98" fmla="*/ 38 w 73"/>
                <a:gd name="T99" fmla="*/ 18 h 127"/>
                <a:gd name="T100" fmla="*/ 35 w 73"/>
                <a:gd name="T101" fmla="*/ 16 h 127"/>
                <a:gd name="T102" fmla="*/ 30 w 73"/>
                <a:gd name="T103" fmla="*/ 9 h 127"/>
                <a:gd name="T104" fmla="*/ 29 w 73"/>
                <a:gd name="T105" fmla="*/ 4 h 127"/>
                <a:gd name="T106" fmla="*/ 26 w 73"/>
                <a:gd name="T107" fmla="*/ 1 h 127"/>
                <a:gd name="T108" fmla="*/ 26 w 73"/>
                <a:gd name="T109" fmla="*/ 0 h 127"/>
                <a:gd name="T110" fmla="*/ 0 w 73"/>
                <a:gd name="T111" fmla="*/ 10 h 127"/>
                <a:gd name="T112" fmla="*/ 0 w 73"/>
                <a:gd name="T113" fmla="*/ 10 h 12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3"/>
                <a:gd name="T172" fmla="*/ 0 h 127"/>
                <a:gd name="T173" fmla="*/ 73 w 73"/>
                <a:gd name="T174" fmla="*/ 127 h 12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3" h="127">
                  <a:moveTo>
                    <a:pt x="0" y="10"/>
                  </a:moveTo>
                  <a:lnTo>
                    <a:pt x="0" y="12"/>
                  </a:lnTo>
                  <a:lnTo>
                    <a:pt x="1" y="16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5" y="26"/>
                  </a:lnTo>
                  <a:lnTo>
                    <a:pt x="8" y="31"/>
                  </a:lnTo>
                  <a:lnTo>
                    <a:pt x="10" y="35"/>
                  </a:lnTo>
                  <a:lnTo>
                    <a:pt x="11" y="41"/>
                  </a:lnTo>
                  <a:lnTo>
                    <a:pt x="14" y="47"/>
                  </a:lnTo>
                  <a:lnTo>
                    <a:pt x="16" y="52"/>
                  </a:lnTo>
                  <a:lnTo>
                    <a:pt x="19" y="59"/>
                  </a:lnTo>
                  <a:lnTo>
                    <a:pt x="21" y="64"/>
                  </a:lnTo>
                  <a:lnTo>
                    <a:pt x="24" y="71"/>
                  </a:lnTo>
                  <a:lnTo>
                    <a:pt x="27" y="77"/>
                  </a:lnTo>
                  <a:lnTo>
                    <a:pt x="29" y="83"/>
                  </a:lnTo>
                  <a:lnTo>
                    <a:pt x="32" y="89"/>
                  </a:lnTo>
                  <a:lnTo>
                    <a:pt x="35" y="94"/>
                  </a:lnTo>
                  <a:lnTo>
                    <a:pt x="38" y="100"/>
                  </a:lnTo>
                  <a:lnTo>
                    <a:pt x="41" y="105"/>
                  </a:lnTo>
                  <a:lnTo>
                    <a:pt x="43" y="109"/>
                  </a:lnTo>
                  <a:lnTo>
                    <a:pt x="46" y="113"/>
                  </a:lnTo>
                  <a:lnTo>
                    <a:pt x="51" y="118"/>
                  </a:lnTo>
                  <a:lnTo>
                    <a:pt x="55" y="123"/>
                  </a:lnTo>
                  <a:lnTo>
                    <a:pt x="61" y="127"/>
                  </a:lnTo>
                  <a:lnTo>
                    <a:pt x="65" y="127"/>
                  </a:lnTo>
                  <a:lnTo>
                    <a:pt x="70" y="124"/>
                  </a:lnTo>
                  <a:lnTo>
                    <a:pt x="71" y="121"/>
                  </a:lnTo>
                  <a:lnTo>
                    <a:pt x="73" y="118"/>
                  </a:lnTo>
                  <a:lnTo>
                    <a:pt x="73" y="114"/>
                  </a:lnTo>
                  <a:lnTo>
                    <a:pt x="73" y="110"/>
                  </a:lnTo>
                  <a:lnTo>
                    <a:pt x="73" y="106"/>
                  </a:lnTo>
                  <a:lnTo>
                    <a:pt x="73" y="101"/>
                  </a:lnTo>
                  <a:lnTo>
                    <a:pt x="71" y="97"/>
                  </a:lnTo>
                  <a:lnTo>
                    <a:pt x="71" y="93"/>
                  </a:lnTo>
                  <a:lnTo>
                    <a:pt x="70" y="88"/>
                  </a:lnTo>
                  <a:lnTo>
                    <a:pt x="68" y="83"/>
                  </a:lnTo>
                  <a:lnTo>
                    <a:pt x="65" y="77"/>
                  </a:lnTo>
                  <a:lnTo>
                    <a:pt x="64" y="72"/>
                  </a:lnTo>
                  <a:lnTo>
                    <a:pt x="62" y="67"/>
                  </a:lnTo>
                  <a:lnTo>
                    <a:pt x="60" y="62"/>
                  </a:lnTo>
                  <a:lnTo>
                    <a:pt x="58" y="56"/>
                  </a:lnTo>
                  <a:lnTo>
                    <a:pt x="55" y="51"/>
                  </a:lnTo>
                  <a:lnTo>
                    <a:pt x="52" y="46"/>
                  </a:lnTo>
                  <a:lnTo>
                    <a:pt x="49" y="41"/>
                  </a:lnTo>
                  <a:lnTo>
                    <a:pt x="46" y="35"/>
                  </a:lnTo>
                  <a:lnTo>
                    <a:pt x="45" y="31"/>
                  </a:lnTo>
                  <a:lnTo>
                    <a:pt x="42" y="26"/>
                  </a:lnTo>
                  <a:lnTo>
                    <a:pt x="39" y="22"/>
                  </a:lnTo>
                  <a:lnTo>
                    <a:pt x="38" y="18"/>
                  </a:lnTo>
                  <a:lnTo>
                    <a:pt x="35" y="16"/>
                  </a:lnTo>
                  <a:lnTo>
                    <a:pt x="30" y="9"/>
                  </a:lnTo>
                  <a:lnTo>
                    <a:pt x="29" y="4"/>
                  </a:lnTo>
                  <a:lnTo>
                    <a:pt x="26" y="1"/>
                  </a:lnTo>
                  <a:lnTo>
                    <a:pt x="26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34" name="Freeform 37"/>
            <p:cNvSpPr>
              <a:spLocks/>
            </p:cNvSpPr>
            <p:nvPr/>
          </p:nvSpPr>
          <p:spPr bwMode="auto">
            <a:xfrm>
              <a:off x="1050" y="2173"/>
              <a:ext cx="23" cy="49"/>
            </a:xfrm>
            <a:custGeom>
              <a:avLst/>
              <a:gdLst>
                <a:gd name="T0" fmla="*/ 0 w 46"/>
                <a:gd name="T1" fmla="*/ 1 h 100"/>
                <a:gd name="T2" fmla="*/ 0 w 46"/>
                <a:gd name="T3" fmla="*/ 3 h 100"/>
                <a:gd name="T4" fmla="*/ 0 w 46"/>
                <a:gd name="T5" fmla="*/ 5 h 100"/>
                <a:gd name="T6" fmla="*/ 0 w 46"/>
                <a:gd name="T7" fmla="*/ 8 h 100"/>
                <a:gd name="T8" fmla="*/ 0 w 46"/>
                <a:gd name="T9" fmla="*/ 11 h 100"/>
                <a:gd name="T10" fmla="*/ 0 w 46"/>
                <a:gd name="T11" fmla="*/ 14 h 100"/>
                <a:gd name="T12" fmla="*/ 0 w 46"/>
                <a:gd name="T13" fmla="*/ 18 h 100"/>
                <a:gd name="T14" fmla="*/ 0 w 46"/>
                <a:gd name="T15" fmla="*/ 21 h 100"/>
                <a:gd name="T16" fmla="*/ 0 w 46"/>
                <a:gd name="T17" fmla="*/ 25 h 100"/>
                <a:gd name="T18" fmla="*/ 0 w 46"/>
                <a:gd name="T19" fmla="*/ 30 h 100"/>
                <a:gd name="T20" fmla="*/ 0 w 46"/>
                <a:gd name="T21" fmla="*/ 34 h 100"/>
                <a:gd name="T22" fmla="*/ 0 w 46"/>
                <a:gd name="T23" fmla="*/ 39 h 100"/>
                <a:gd name="T24" fmla="*/ 2 w 46"/>
                <a:gd name="T25" fmla="*/ 45 h 100"/>
                <a:gd name="T26" fmla="*/ 2 w 46"/>
                <a:gd name="T27" fmla="*/ 49 h 100"/>
                <a:gd name="T28" fmla="*/ 3 w 46"/>
                <a:gd name="T29" fmla="*/ 54 h 100"/>
                <a:gd name="T30" fmla="*/ 3 w 46"/>
                <a:gd name="T31" fmla="*/ 59 h 100"/>
                <a:gd name="T32" fmla="*/ 6 w 46"/>
                <a:gd name="T33" fmla="*/ 63 h 100"/>
                <a:gd name="T34" fmla="*/ 6 w 46"/>
                <a:gd name="T35" fmla="*/ 68 h 100"/>
                <a:gd name="T36" fmla="*/ 8 w 46"/>
                <a:gd name="T37" fmla="*/ 72 h 100"/>
                <a:gd name="T38" fmla="*/ 8 w 46"/>
                <a:gd name="T39" fmla="*/ 76 h 100"/>
                <a:gd name="T40" fmla="*/ 9 w 46"/>
                <a:gd name="T41" fmla="*/ 80 h 100"/>
                <a:gd name="T42" fmla="*/ 11 w 46"/>
                <a:gd name="T43" fmla="*/ 84 h 100"/>
                <a:gd name="T44" fmla="*/ 14 w 46"/>
                <a:gd name="T45" fmla="*/ 88 h 100"/>
                <a:gd name="T46" fmla="*/ 17 w 46"/>
                <a:gd name="T47" fmla="*/ 94 h 100"/>
                <a:gd name="T48" fmla="*/ 21 w 46"/>
                <a:gd name="T49" fmla="*/ 98 h 100"/>
                <a:gd name="T50" fmla="*/ 27 w 46"/>
                <a:gd name="T51" fmla="*/ 100 h 100"/>
                <a:gd name="T52" fmla="*/ 34 w 46"/>
                <a:gd name="T53" fmla="*/ 100 h 100"/>
                <a:gd name="T54" fmla="*/ 37 w 46"/>
                <a:gd name="T55" fmla="*/ 96 h 100"/>
                <a:gd name="T56" fmla="*/ 41 w 46"/>
                <a:gd name="T57" fmla="*/ 92 h 100"/>
                <a:gd name="T58" fmla="*/ 43 w 46"/>
                <a:gd name="T59" fmla="*/ 85 h 100"/>
                <a:gd name="T60" fmla="*/ 46 w 46"/>
                <a:gd name="T61" fmla="*/ 79 h 100"/>
                <a:gd name="T62" fmla="*/ 46 w 46"/>
                <a:gd name="T63" fmla="*/ 75 h 100"/>
                <a:gd name="T64" fmla="*/ 46 w 46"/>
                <a:gd name="T65" fmla="*/ 71 h 100"/>
                <a:gd name="T66" fmla="*/ 46 w 46"/>
                <a:gd name="T67" fmla="*/ 67 h 100"/>
                <a:gd name="T68" fmla="*/ 46 w 46"/>
                <a:gd name="T69" fmla="*/ 63 h 100"/>
                <a:gd name="T70" fmla="*/ 46 w 46"/>
                <a:gd name="T71" fmla="*/ 58 h 100"/>
                <a:gd name="T72" fmla="*/ 46 w 46"/>
                <a:gd name="T73" fmla="*/ 54 h 100"/>
                <a:gd name="T74" fmla="*/ 44 w 46"/>
                <a:gd name="T75" fmla="*/ 50 h 100"/>
                <a:gd name="T76" fmla="*/ 44 w 46"/>
                <a:gd name="T77" fmla="*/ 46 h 100"/>
                <a:gd name="T78" fmla="*/ 43 w 46"/>
                <a:gd name="T79" fmla="*/ 41 h 100"/>
                <a:gd name="T80" fmla="*/ 43 w 46"/>
                <a:gd name="T81" fmla="*/ 37 h 100"/>
                <a:gd name="T82" fmla="*/ 41 w 46"/>
                <a:gd name="T83" fmla="*/ 32 h 100"/>
                <a:gd name="T84" fmla="*/ 40 w 46"/>
                <a:gd name="T85" fmla="*/ 28 h 100"/>
                <a:gd name="T86" fmla="*/ 38 w 46"/>
                <a:gd name="T87" fmla="*/ 24 h 100"/>
                <a:gd name="T88" fmla="*/ 38 w 46"/>
                <a:gd name="T89" fmla="*/ 20 h 100"/>
                <a:gd name="T90" fmla="*/ 37 w 46"/>
                <a:gd name="T91" fmla="*/ 16 h 100"/>
                <a:gd name="T92" fmla="*/ 37 w 46"/>
                <a:gd name="T93" fmla="*/ 13 h 100"/>
                <a:gd name="T94" fmla="*/ 34 w 46"/>
                <a:gd name="T95" fmla="*/ 7 h 100"/>
                <a:gd name="T96" fmla="*/ 34 w 46"/>
                <a:gd name="T97" fmla="*/ 3 h 100"/>
                <a:gd name="T98" fmla="*/ 34 w 46"/>
                <a:gd name="T99" fmla="*/ 0 h 100"/>
                <a:gd name="T100" fmla="*/ 34 w 46"/>
                <a:gd name="T101" fmla="*/ 0 h 100"/>
                <a:gd name="T102" fmla="*/ 0 w 46"/>
                <a:gd name="T103" fmla="*/ 1 h 100"/>
                <a:gd name="T104" fmla="*/ 0 w 46"/>
                <a:gd name="T105" fmla="*/ 1 h 1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6"/>
                <a:gd name="T160" fmla="*/ 0 h 100"/>
                <a:gd name="T161" fmla="*/ 46 w 46"/>
                <a:gd name="T162" fmla="*/ 100 h 10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6" h="100">
                  <a:moveTo>
                    <a:pt x="0" y="1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11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2" y="45"/>
                  </a:lnTo>
                  <a:lnTo>
                    <a:pt x="2" y="49"/>
                  </a:lnTo>
                  <a:lnTo>
                    <a:pt x="3" y="54"/>
                  </a:lnTo>
                  <a:lnTo>
                    <a:pt x="3" y="59"/>
                  </a:lnTo>
                  <a:lnTo>
                    <a:pt x="6" y="63"/>
                  </a:lnTo>
                  <a:lnTo>
                    <a:pt x="6" y="68"/>
                  </a:lnTo>
                  <a:lnTo>
                    <a:pt x="8" y="72"/>
                  </a:lnTo>
                  <a:lnTo>
                    <a:pt x="8" y="76"/>
                  </a:lnTo>
                  <a:lnTo>
                    <a:pt x="9" y="80"/>
                  </a:lnTo>
                  <a:lnTo>
                    <a:pt x="11" y="84"/>
                  </a:lnTo>
                  <a:lnTo>
                    <a:pt x="14" y="88"/>
                  </a:lnTo>
                  <a:lnTo>
                    <a:pt x="17" y="94"/>
                  </a:lnTo>
                  <a:lnTo>
                    <a:pt x="21" y="98"/>
                  </a:lnTo>
                  <a:lnTo>
                    <a:pt x="27" y="100"/>
                  </a:lnTo>
                  <a:lnTo>
                    <a:pt x="34" y="100"/>
                  </a:lnTo>
                  <a:lnTo>
                    <a:pt x="37" y="96"/>
                  </a:lnTo>
                  <a:lnTo>
                    <a:pt x="41" y="92"/>
                  </a:lnTo>
                  <a:lnTo>
                    <a:pt x="43" y="85"/>
                  </a:lnTo>
                  <a:lnTo>
                    <a:pt x="46" y="79"/>
                  </a:lnTo>
                  <a:lnTo>
                    <a:pt x="46" y="75"/>
                  </a:lnTo>
                  <a:lnTo>
                    <a:pt x="46" y="71"/>
                  </a:lnTo>
                  <a:lnTo>
                    <a:pt x="46" y="67"/>
                  </a:lnTo>
                  <a:lnTo>
                    <a:pt x="46" y="63"/>
                  </a:lnTo>
                  <a:lnTo>
                    <a:pt x="46" y="58"/>
                  </a:lnTo>
                  <a:lnTo>
                    <a:pt x="46" y="54"/>
                  </a:lnTo>
                  <a:lnTo>
                    <a:pt x="44" y="50"/>
                  </a:lnTo>
                  <a:lnTo>
                    <a:pt x="44" y="46"/>
                  </a:lnTo>
                  <a:lnTo>
                    <a:pt x="43" y="41"/>
                  </a:lnTo>
                  <a:lnTo>
                    <a:pt x="43" y="37"/>
                  </a:lnTo>
                  <a:lnTo>
                    <a:pt x="41" y="32"/>
                  </a:lnTo>
                  <a:lnTo>
                    <a:pt x="40" y="28"/>
                  </a:lnTo>
                  <a:lnTo>
                    <a:pt x="38" y="24"/>
                  </a:lnTo>
                  <a:lnTo>
                    <a:pt x="38" y="20"/>
                  </a:lnTo>
                  <a:lnTo>
                    <a:pt x="37" y="16"/>
                  </a:lnTo>
                  <a:lnTo>
                    <a:pt x="37" y="13"/>
                  </a:lnTo>
                  <a:lnTo>
                    <a:pt x="34" y="7"/>
                  </a:lnTo>
                  <a:lnTo>
                    <a:pt x="34" y="3"/>
                  </a:lnTo>
                  <a:lnTo>
                    <a:pt x="34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35" name="Freeform 38"/>
            <p:cNvSpPr>
              <a:spLocks/>
            </p:cNvSpPr>
            <p:nvPr/>
          </p:nvSpPr>
          <p:spPr bwMode="auto">
            <a:xfrm>
              <a:off x="384" y="1742"/>
              <a:ext cx="350" cy="230"/>
            </a:xfrm>
            <a:custGeom>
              <a:avLst/>
              <a:gdLst>
                <a:gd name="T0" fmla="*/ 6 w 700"/>
                <a:gd name="T1" fmla="*/ 360 h 461"/>
                <a:gd name="T2" fmla="*/ 1 w 700"/>
                <a:gd name="T3" fmla="*/ 326 h 461"/>
                <a:gd name="T4" fmla="*/ 1 w 700"/>
                <a:gd name="T5" fmla="*/ 283 h 461"/>
                <a:gd name="T6" fmla="*/ 13 w 700"/>
                <a:gd name="T7" fmla="*/ 232 h 461"/>
                <a:gd name="T8" fmla="*/ 38 w 700"/>
                <a:gd name="T9" fmla="*/ 174 h 461"/>
                <a:gd name="T10" fmla="*/ 80 w 700"/>
                <a:gd name="T11" fmla="*/ 113 h 461"/>
                <a:gd name="T12" fmla="*/ 139 w 700"/>
                <a:gd name="T13" fmla="*/ 63 h 461"/>
                <a:gd name="T14" fmla="*/ 206 w 700"/>
                <a:gd name="T15" fmla="*/ 29 h 461"/>
                <a:gd name="T16" fmla="*/ 278 w 700"/>
                <a:gd name="T17" fmla="*/ 11 h 461"/>
                <a:gd name="T18" fmla="*/ 346 w 700"/>
                <a:gd name="T19" fmla="*/ 2 h 461"/>
                <a:gd name="T20" fmla="*/ 411 w 700"/>
                <a:gd name="T21" fmla="*/ 0 h 461"/>
                <a:gd name="T22" fmla="*/ 465 w 700"/>
                <a:gd name="T23" fmla="*/ 3 h 461"/>
                <a:gd name="T24" fmla="*/ 504 w 700"/>
                <a:gd name="T25" fmla="*/ 8 h 461"/>
                <a:gd name="T26" fmla="*/ 557 w 700"/>
                <a:gd name="T27" fmla="*/ 20 h 461"/>
                <a:gd name="T28" fmla="*/ 594 w 700"/>
                <a:gd name="T29" fmla="*/ 33 h 461"/>
                <a:gd name="T30" fmla="*/ 633 w 700"/>
                <a:gd name="T31" fmla="*/ 49 h 461"/>
                <a:gd name="T32" fmla="*/ 687 w 700"/>
                <a:gd name="T33" fmla="*/ 72 h 461"/>
                <a:gd name="T34" fmla="*/ 651 w 700"/>
                <a:gd name="T35" fmla="*/ 91 h 461"/>
                <a:gd name="T36" fmla="*/ 607 w 700"/>
                <a:gd name="T37" fmla="*/ 89 h 461"/>
                <a:gd name="T38" fmla="*/ 544 w 700"/>
                <a:gd name="T39" fmla="*/ 91 h 461"/>
                <a:gd name="T40" fmla="*/ 469 w 700"/>
                <a:gd name="T41" fmla="*/ 100 h 461"/>
                <a:gd name="T42" fmla="*/ 393 w 700"/>
                <a:gd name="T43" fmla="*/ 119 h 461"/>
                <a:gd name="T44" fmla="*/ 323 w 700"/>
                <a:gd name="T45" fmla="*/ 154 h 461"/>
                <a:gd name="T46" fmla="*/ 269 w 700"/>
                <a:gd name="T47" fmla="*/ 206 h 461"/>
                <a:gd name="T48" fmla="*/ 234 w 700"/>
                <a:gd name="T49" fmla="*/ 269 h 461"/>
                <a:gd name="T50" fmla="*/ 213 w 700"/>
                <a:gd name="T51" fmla="*/ 324 h 461"/>
                <a:gd name="T52" fmla="*/ 203 w 700"/>
                <a:gd name="T53" fmla="*/ 370 h 461"/>
                <a:gd name="T54" fmla="*/ 200 w 700"/>
                <a:gd name="T55" fmla="*/ 414 h 461"/>
                <a:gd name="T56" fmla="*/ 208 w 700"/>
                <a:gd name="T57" fmla="*/ 455 h 461"/>
                <a:gd name="T58" fmla="*/ 169 w 700"/>
                <a:gd name="T59" fmla="*/ 438 h 461"/>
                <a:gd name="T60" fmla="*/ 172 w 700"/>
                <a:gd name="T61" fmla="*/ 395 h 461"/>
                <a:gd name="T62" fmla="*/ 180 w 700"/>
                <a:gd name="T63" fmla="*/ 349 h 461"/>
                <a:gd name="T64" fmla="*/ 191 w 700"/>
                <a:gd name="T65" fmla="*/ 296 h 461"/>
                <a:gd name="T66" fmla="*/ 210 w 700"/>
                <a:gd name="T67" fmla="*/ 243 h 461"/>
                <a:gd name="T68" fmla="*/ 237 w 700"/>
                <a:gd name="T69" fmla="*/ 191 h 461"/>
                <a:gd name="T70" fmla="*/ 272 w 700"/>
                <a:gd name="T71" fmla="*/ 150 h 461"/>
                <a:gd name="T72" fmla="*/ 322 w 700"/>
                <a:gd name="T73" fmla="*/ 117 h 461"/>
                <a:gd name="T74" fmla="*/ 382 w 700"/>
                <a:gd name="T75" fmla="*/ 93 h 461"/>
                <a:gd name="T76" fmla="*/ 444 w 700"/>
                <a:gd name="T77" fmla="*/ 79 h 461"/>
                <a:gd name="T78" fmla="*/ 504 w 700"/>
                <a:gd name="T79" fmla="*/ 70 h 461"/>
                <a:gd name="T80" fmla="*/ 553 w 700"/>
                <a:gd name="T81" fmla="*/ 67 h 461"/>
                <a:gd name="T82" fmla="*/ 592 w 700"/>
                <a:gd name="T83" fmla="*/ 66 h 461"/>
                <a:gd name="T84" fmla="*/ 562 w 700"/>
                <a:gd name="T85" fmla="*/ 54 h 461"/>
                <a:gd name="T86" fmla="*/ 519 w 700"/>
                <a:gd name="T87" fmla="*/ 42 h 461"/>
                <a:gd name="T88" fmla="*/ 465 w 700"/>
                <a:gd name="T89" fmla="*/ 33 h 461"/>
                <a:gd name="T90" fmla="*/ 401 w 700"/>
                <a:gd name="T91" fmla="*/ 28 h 461"/>
                <a:gd name="T92" fmla="*/ 332 w 700"/>
                <a:gd name="T93" fmla="*/ 32 h 461"/>
                <a:gd name="T94" fmla="*/ 260 w 700"/>
                <a:gd name="T95" fmla="*/ 46 h 461"/>
                <a:gd name="T96" fmla="*/ 193 w 700"/>
                <a:gd name="T97" fmla="*/ 74 h 461"/>
                <a:gd name="T98" fmla="*/ 139 w 700"/>
                <a:gd name="T99" fmla="*/ 104 h 461"/>
                <a:gd name="T100" fmla="*/ 101 w 700"/>
                <a:gd name="T101" fmla="*/ 136 h 461"/>
                <a:gd name="T102" fmla="*/ 73 w 700"/>
                <a:gd name="T103" fmla="*/ 169 h 461"/>
                <a:gd name="T104" fmla="*/ 54 w 700"/>
                <a:gd name="T105" fmla="*/ 203 h 461"/>
                <a:gd name="T106" fmla="*/ 44 w 700"/>
                <a:gd name="T107" fmla="*/ 236 h 461"/>
                <a:gd name="T108" fmla="*/ 38 w 700"/>
                <a:gd name="T109" fmla="*/ 269 h 461"/>
                <a:gd name="T110" fmla="*/ 35 w 700"/>
                <a:gd name="T111" fmla="*/ 315 h 461"/>
                <a:gd name="T112" fmla="*/ 38 w 700"/>
                <a:gd name="T113" fmla="*/ 359 h 461"/>
                <a:gd name="T114" fmla="*/ 48 w 700"/>
                <a:gd name="T115" fmla="*/ 396 h 46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00"/>
                <a:gd name="T175" fmla="*/ 0 h 461"/>
                <a:gd name="T176" fmla="*/ 700 w 700"/>
                <a:gd name="T177" fmla="*/ 461 h 46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00" h="461">
                  <a:moveTo>
                    <a:pt x="16" y="396"/>
                  </a:moveTo>
                  <a:lnTo>
                    <a:pt x="14" y="395"/>
                  </a:lnTo>
                  <a:lnTo>
                    <a:pt x="13" y="389"/>
                  </a:lnTo>
                  <a:lnTo>
                    <a:pt x="11" y="385"/>
                  </a:lnTo>
                  <a:lnTo>
                    <a:pt x="10" y="383"/>
                  </a:lnTo>
                  <a:lnTo>
                    <a:pt x="9" y="377"/>
                  </a:lnTo>
                  <a:lnTo>
                    <a:pt x="9" y="372"/>
                  </a:lnTo>
                  <a:lnTo>
                    <a:pt x="6" y="366"/>
                  </a:lnTo>
                  <a:lnTo>
                    <a:pt x="6" y="360"/>
                  </a:lnTo>
                  <a:lnTo>
                    <a:pt x="4" y="358"/>
                  </a:lnTo>
                  <a:lnTo>
                    <a:pt x="4" y="354"/>
                  </a:lnTo>
                  <a:lnTo>
                    <a:pt x="3" y="350"/>
                  </a:lnTo>
                  <a:lnTo>
                    <a:pt x="3" y="347"/>
                  </a:lnTo>
                  <a:lnTo>
                    <a:pt x="3" y="342"/>
                  </a:lnTo>
                  <a:lnTo>
                    <a:pt x="1" y="339"/>
                  </a:lnTo>
                  <a:lnTo>
                    <a:pt x="1" y="336"/>
                  </a:lnTo>
                  <a:lnTo>
                    <a:pt x="1" y="332"/>
                  </a:lnTo>
                  <a:lnTo>
                    <a:pt x="1" y="326"/>
                  </a:lnTo>
                  <a:lnTo>
                    <a:pt x="1" y="322"/>
                  </a:lnTo>
                  <a:lnTo>
                    <a:pt x="1" y="317"/>
                  </a:lnTo>
                  <a:lnTo>
                    <a:pt x="1" y="313"/>
                  </a:lnTo>
                  <a:lnTo>
                    <a:pt x="0" y="308"/>
                  </a:lnTo>
                  <a:lnTo>
                    <a:pt x="0" y="303"/>
                  </a:lnTo>
                  <a:lnTo>
                    <a:pt x="0" y="298"/>
                  </a:lnTo>
                  <a:lnTo>
                    <a:pt x="1" y="294"/>
                  </a:lnTo>
                  <a:lnTo>
                    <a:pt x="1" y="287"/>
                  </a:lnTo>
                  <a:lnTo>
                    <a:pt x="1" y="283"/>
                  </a:lnTo>
                  <a:lnTo>
                    <a:pt x="1" y="277"/>
                  </a:lnTo>
                  <a:lnTo>
                    <a:pt x="3" y="273"/>
                  </a:lnTo>
                  <a:lnTo>
                    <a:pt x="3" y="266"/>
                  </a:lnTo>
                  <a:lnTo>
                    <a:pt x="4" y="261"/>
                  </a:lnTo>
                  <a:lnTo>
                    <a:pt x="6" y="254"/>
                  </a:lnTo>
                  <a:lnTo>
                    <a:pt x="7" y="249"/>
                  </a:lnTo>
                  <a:lnTo>
                    <a:pt x="9" y="244"/>
                  </a:lnTo>
                  <a:lnTo>
                    <a:pt x="10" y="237"/>
                  </a:lnTo>
                  <a:lnTo>
                    <a:pt x="13" y="232"/>
                  </a:lnTo>
                  <a:lnTo>
                    <a:pt x="14" y="226"/>
                  </a:lnTo>
                  <a:lnTo>
                    <a:pt x="17" y="219"/>
                  </a:lnTo>
                  <a:lnTo>
                    <a:pt x="19" y="212"/>
                  </a:lnTo>
                  <a:lnTo>
                    <a:pt x="22" y="206"/>
                  </a:lnTo>
                  <a:lnTo>
                    <a:pt x="25" y="201"/>
                  </a:lnTo>
                  <a:lnTo>
                    <a:pt x="28" y="194"/>
                  </a:lnTo>
                  <a:lnTo>
                    <a:pt x="31" y="188"/>
                  </a:lnTo>
                  <a:lnTo>
                    <a:pt x="33" y="181"/>
                  </a:lnTo>
                  <a:lnTo>
                    <a:pt x="38" y="174"/>
                  </a:lnTo>
                  <a:lnTo>
                    <a:pt x="41" y="168"/>
                  </a:lnTo>
                  <a:lnTo>
                    <a:pt x="45" y="161"/>
                  </a:lnTo>
                  <a:lnTo>
                    <a:pt x="50" y="155"/>
                  </a:lnTo>
                  <a:lnTo>
                    <a:pt x="54" y="148"/>
                  </a:lnTo>
                  <a:lnTo>
                    <a:pt x="58" y="140"/>
                  </a:lnTo>
                  <a:lnTo>
                    <a:pt x="64" y="134"/>
                  </a:lnTo>
                  <a:lnTo>
                    <a:pt x="69" y="127"/>
                  </a:lnTo>
                  <a:lnTo>
                    <a:pt x="76" y="121"/>
                  </a:lnTo>
                  <a:lnTo>
                    <a:pt x="80" y="113"/>
                  </a:lnTo>
                  <a:lnTo>
                    <a:pt x="86" y="106"/>
                  </a:lnTo>
                  <a:lnTo>
                    <a:pt x="92" y="101"/>
                  </a:lnTo>
                  <a:lnTo>
                    <a:pt x="99" y="95"/>
                  </a:lnTo>
                  <a:lnTo>
                    <a:pt x="105" y="88"/>
                  </a:lnTo>
                  <a:lnTo>
                    <a:pt x="111" y="83"/>
                  </a:lnTo>
                  <a:lnTo>
                    <a:pt x="118" y="78"/>
                  </a:lnTo>
                  <a:lnTo>
                    <a:pt x="126" y="72"/>
                  </a:lnTo>
                  <a:lnTo>
                    <a:pt x="131" y="67"/>
                  </a:lnTo>
                  <a:lnTo>
                    <a:pt x="139" y="63"/>
                  </a:lnTo>
                  <a:lnTo>
                    <a:pt x="146" y="58"/>
                  </a:lnTo>
                  <a:lnTo>
                    <a:pt x="153" y="54"/>
                  </a:lnTo>
                  <a:lnTo>
                    <a:pt x="159" y="50"/>
                  </a:lnTo>
                  <a:lnTo>
                    <a:pt x="168" y="46"/>
                  </a:lnTo>
                  <a:lnTo>
                    <a:pt x="175" y="42"/>
                  </a:lnTo>
                  <a:lnTo>
                    <a:pt x="183" y="40"/>
                  </a:lnTo>
                  <a:lnTo>
                    <a:pt x="190" y="36"/>
                  </a:lnTo>
                  <a:lnTo>
                    <a:pt x="199" y="33"/>
                  </a:lnTo>
                  <a:lnTo>
                    <a:pt x="206" y="29"/>
                  </a:lnTo>
                  <a:lnTo>
                    <a:pt x="213" y="28"/>
                  </a:lnTo>
                  <a:lnTo>
                    <a:pt x="221" y="24"/>
                  </a:lnTo>
                  <a:lnTo>
                    <a:pt x="229" y="21"/>
                  </a:lnTo>
                  <a:lnTo>
                    <a:pt x="237" y="20"/>
                  </a:lnTo>
                  <a:lnTo>
                    <a:pt x="246" y="17"/>
                  </a:lnTo>
                  <a:lnTo>
                    <a:pt x="253" y="16"/>
                  </a:lnTo>
                  <a:lnTo>
                    <a:pt x="260" y="13"/>
                  </a:lnTo>
                  <a:lnTo>
                    <a:pt x="269" y="12"/>
                  </a:lnTo>
                  <a:lnTo>
                    <a:pt x="278" y="11"/>
                  </a:lnTo>
                  <a:lnTo>
                    <a:pt x="284" y="8"/>
                  </a:lnTo>
                  <a:lnTo>
                    <a:pt x="292" y="8"/>
                  </a:lnTo>
                  <a:lnTo>
                    <a:pt x="300" y="7"/>
                  </a:lnTo>
                  <a:lnTo>
                    <a:pt x="310" y="6"/>
                  </a:lnTo>
                  <a:lnTo>
                    <a:pt x="317" y="4"/>
                  </a:lnTo>
                  <a:lnTo>
                    <a:pt x="325" y="4"/>
                  </a:lnTo>
                  <a:lnTo>
                    <a:pt x="330" y="3"/>
                  </a:lnTo>
                  <a:lnTo>
                    <a:pt x="339" y="2"/>
                  </a:lnTo>
                  <a:lnTo>
                    <a:pt x="346" y="2"/>
                  </a:lnTo>
                  <a:lnTo>
                    <a:pt x="354" y="0"/>
                  </a:lnTo>
                  <a:lnTo>
                    <a:pt x="361" y="0"/>
                  </a:lnTo>
                  <a:lnTo>
                    <a:pt x="370" y="0"/>
                  </a:lnTo>
                  <a:lnTo>
                    <a:pt x="376" y="0"/>
                  </a:lnTo>
                  <a:lnTo>
                    <a:pt x="383" y="0"/>
                  </a:lnTo>
                  <a:lnTo>
                    <a:pt x="390" y="0"/>
                  </a:lnTo>
                  <a:lnTo>
                    <a:pt x="398" y="0"/>
                  </a:lnTo>
                  <a:lnTo>
                    <a:pt x="404" y="0"/>
                  </a:lnTo>
                  <a:lnTo>
                    <a:pt x="411" y="0"/>
                  </a:lnTo>
                  <a:lnTo>
                    <a:pt x="417" y="0"/>
                  </a:lnTo>
                  <a:lnTo>
                    <a:pt x="424" y="2"/>
                  </a:lnTo>
                  <a:lnTo>
                    <a:pt x="430" y="2"/>
                  </a:lnTo>
                  <a:lnTo>
                    <a:pt x="436" y="2"/>
                  </a:lnTo>
                  <a:lnTo>
                    <a:pt x="442" y="2"/>
                  </a:lnTo>
                  <a:lnTo>
                    <a:pt x="449" y="2"/>
                  </a:lnTo>
                  <a:lnTo>
                    <a:pt x="453" y="2"/>
                  </a:lnTo>
                  <a:lnTo>
                    <a:pt x="459" y="3"/>
                  </a:lnTo>
                  <a:lnTo>
                    <a:pt x="465" y="3"/>
                  </a:lnTo>
                  <a:lnTo>
                    <a:pt x="471" y="4"/>
                  </a:lnTo>
                  <a:lnTo>
                    <a:pt x="475" y="4"/>
                  </a:lnTo>
                  <a:lnTo>
                    <a:pt x="480" y="4"/>
                  </a:lnTo>
                  <a:lnTo>
                    <a:pt x="484" y="6"/>
                  </a:lnTo>
                  <a:lnTo>
                    <a:pt x="488" y="6"/>
                  </a:lnTo>
                  <a:lnTo>
                    <a:pt x="493" y="6"/>
                  </a:lnTo>
                  <a:lnTo>
                    <a:pt x="497" y="7"/>
                  </a:lnTo>
                  <a:lnTo>
                    <a:pt x="500" y="7"/>
                  </a:lnTo>
                  <a:lnTo>
                    <a:pt x="504" y="8"/>
                  </a:lnTo>
                  <a:lnTo>
                    <a:pt x="510" y="8"/>
                  </a:lnTo>
                  <a:lnTo>
                    <a:pt x="516" y="9"/>
                  </a:lnTo>
                  <a:lnTo>
                    <a:pt x="523" y="11"/>
                  </a:lnTo>
                  <a:lnTo>
                    <a:pt x="531" y="13"/>
                  </a:lnTo>
                  <a:lnTo>
                    <a:pt x="538" y="15"/>
                  </a:lnTo>
                  <a:lnTo>
                    <a:pt x="545" y="16"/>
                  </a:lnTo>
                  <a:lnTo>
                    <a:pt x="550" y="17"/>
                  </a:lnTo>
                  <a:lnTo>
                    <a:pt x="553" y="19"/>
                  </a:lnTo>
                  <a:lnTo>
                    <a:pt x="557" y="20"/>
                  </a:lnTo>
                  <a:lnTo>
                    <a:pt x="562" y="23"/>
                  </a:lnTo>
                  <a:lnTo>
                    <a:pt x="566" y="23"/>
                  </a:lnTo>
                  <a:lnTo>
                    <a:pt x="570" y="24"/>
                  </a:lnTo>
                  <a:lnTo>
                    <a:pt x="573" y="25"/>
                  </a:lnTo>
                  <a:lnTo>
                    <a:pt x="578" y="26"/>
                  </a:lnTo>
                  <a:lnTo>
                    <a:pt x="582" y="28"/>
                  </a:lnTo>
                  <a:lnTo>
                    <a:pt x="586" y="29"/>
                  </a:lnTo>
                  <a:lnTo>
                    <a:pt x="589" y="30"/>
                  </a:lnTo>
                  <a:lnTo>
                    <a:pt x="594" y="33"/>
                  </a:lnTo>
                  <a:lnTo>
                    <a:pt x="598" y="34"/>
                  </a:lnTo>
                  <a:lnTo>
                    <a:pt x="602" y="36"/>
                  </a:lnTo>
                  <a:lnTo>
                    <a:pt x="605" y="37"/>
                  </a:lnTo>
                  <a:lnTo>
                    <a:pt x="610" y="40"/>
                  </a:lnTo>
                  <a:lnTo>
                    <a:pt x="614" y="41"/>
                  </a:lnTo>
                  <a:lnTo>
                    <a:pt x="619" y="42"/>
                  </a:lnTo>
                  <a:lnTo>
                    <a:pt x="621" y="43"/>
                  </a:lnTo>
                  <a:lnTo>
                    <a:pt x="626" y="46"/>
                  </a:lnTo>
                  <a:lnTo>
                    <a:pt x="633" y="49"/>
                  </a:lnTo>
                  <a:lnTo>
                    <a:pt x="641" y="51"/>
                  </a:lnTo>
                  <a:lnTo>
                    <a:pt x="648" y="54"/>
                  </a:lnTo>
                  <a:lnTo>
                    <a:pt x="655" y="58"/>
                  </a:lnTo>
                  <a:lnTo>
                    <a:pt x="661" y="61"/>
                  </a:lnTo>
                  <a:lnTo>
                    <a:pt x="667" y="63"/>
                  </a:lnTo>
                  <a:lnTo>
                    <a:pt x="673" y="66"/>
                  </a:lnTo>
                  <a:lnTo>
                    <a:pt x="679" y="68"/>
                  </a:lnTo>
                  <a:lnTo>
                    <a:pt x="683" y="70"/>
                  </a:lnTo>
                  <a:lnTo>
                    <a:pt x="687" y="72"/>
                  </a:lnTo>
                  <a:lnTo>
                    <a:pt x="690" y="74"/>
                  </a:lnTo>
                  <a:lnTo>
                    <a:pt x="693" y="75"/>
                  </a:lnTo>
                  <a:lnTo>
                    <a:pt x="698" y="78"/>
                  </a:lnTo>
                  <a:lnTo>
                    <a:pt x="700" y="79"/>
                  </a:lnTo>
                  <a:lnTo>
                    <a:pt x="664" y="92"/>
                  </a:lnTo>
                  <a:lnTo>
                    <a:pt x="662" y="92"/>
                  </a:lnTo>
                  <a:lnTo>
                    <a:pt x="661" y="92"/>
                  </a:lnTo>
                  <a:lnTo>
                    <a:pt x="655" y="91"/>
                  </a:lnTo>
                  <a:lnTo>
                    <a:pt x="651" y="91"/>
                  </a:lnTo>
                  <a:lnTo>
                    <a:pt x="646" y="91"/>
                  </a:lnTo>
                  <a:lnTo>
                    <a:pt x="642" y="91"/>
                  </a:lnTo>
                  <a:lnTo>
                    <a:pt x="638" y="89"/>
                  </a:lnTo>
                  <a:lnTo>
                    <a:pt x="633" y="89"/>
                  </a:lnTo>
                  <a:lnTo>
                    <a:pt x="629" y="89"/>
                  </a:lnTo>
                  <a:lnTo>
                    <a:pt x="623" y="89"/>
                  </a:lnTo>
                  <a:lnTo>
                    <a:pt x="619" y="89"/>
                  </a:lnTo>
                  <a:lnTo>
                    <a:pt x="613" y="89"/>
                  </a:lnTo>
                  <a:lnTo>
                    <a:pt x="607" y="89"/>
                  </a:lnTo>
                  <a:lnTo>
                    <a:pt x="601" y="89"/>
                  </a:lnTo>
                  <a:lnTo>
                    <a:pt x="594" y="89"/>
                  </a:lnTo>
                  <a:lnTo>
                    <a:pt x="588" y="89"/>
                  </a:lnTo>
                  <a:lnTo>
                    <a:pt x="581" y="89"/>
                  </a:lnTo>
                  <a:lnTo>
                    <a:pt x="573" y="89"/>
                  </a:lnTo>
                  <a:lnTo>
                    <a:pt x="566" y="89"/>
                  </a:lnTo>
                  <a:lnTo>
                    <a:pt x="560" y="91"/>
                  </a:lnTo>
                  <a:lnTo>
                    <a:pt x="551" y="91"/>
                  </a:lnTo>
                  <a:lnTo>
                    <a:pt x="544" y="91"/>
                  </a:lnTo>
                  <a:lnTo>
                    <a:pt x="535" y="92"/>
                  </a:lnTo>
                  <a:lnTo>
                    <a:pt x="528" y="92"/>
                  </a:lnTo>
                  <a:lnTo>
                    <a:pt x="521" y="93"/>
                  </a:lnTo>
                  <a:lnTo>
                    <a:pt x="512" y="95"/>
                  </a:lnTo>
                  <a:lnTo>
                    <a:pt x="504" y="95"/>
                  </a:lnTo>
                  <a:lnTo>
                    <a:pt x="496" y="97"/>
                  </a:lnTo>
                  <a:lnTo>
                    <a:pt x="487" y="97"/>
                  </a:lnTo>
                  <a:lnTo>
                    <a:pt x="478" y="98"/>
                  </a:lnTo>
                  <a:lnTo>
                    <a:pt x="469" y="100"/>
                  </a:lnTo>
                  <a:lnTo>
                    <a:pt x="462" y="102"/>
                  </a:lnTo>
                  <a:lnTo>
                    <a:pt x="453" y="104"/>
                  </a:lnTo>
                  <a:lnTo>
                    <a:pt x="444" y="105"/>
                  </a:lnTo>
                  <a:lnTo>
                    <a:pt x="436" y="108"/>
                  </a:lnTo>
                  <a:lnTo>
                    <a:pt x="427" y="110"/>
                  </a:lnTo>
                  <a:lnTo>
                    <a:pt x="418" y="112"/>
                  </a:lnTo>
                  <a:lnTo>
                    <a:pt x="409" y="114"/>
                  </a:lnTo>
                  <a:lnTo>
                    <a:pt x="401" y="117"/>
                  </a:lnTo>
                  <a:lnTo>
                    <a:pt x="393" y="119"/>
                  </a:lnTo>
                  <a:lnTo>
                    <a:pt x="385" y="122"/>
                  </a:lnTo>
                  <a:lnTo>
                    <a:pt x="376" y="126"/>
                  </a:lnTo>
                  <a:lnTo>
                    <a:pt x="368" y="130"/>
                  </a:lnTo>
                  <a:lnTo>
                    <a:pt x="361" y="134"/>
                  </a:lnTo>
                  <a:lnTo>
                    <a:pt x="352" y="136"/>
                  </a:lnTo>
                  <a:lnTo>
                    <a:pt x="345" y="140"/>
                  </a:lnTo>
                  <a:lnTo>
                    <a:pt x="336" y="144"/>
                  </a:lnTo>
                  <a:lnTo>
                    <a:pt x="330" y="150"/>
                  </a:lnTo>
                  <a:lnTo>
                    <a:pt x="323" y="154"/>
                  </a:lnTo>
                  <a:lnTo>
                    <a:pt x="316" y="159"/>
                  </a:lnTo>
                  <a:lnTo>
                    <a:pt x="310" y="163"/>
                  </a:lnTo>
                  <a:lnTo>
                    <a:pt x="304" y="169"/>
                  </a:lnTo>
                  <a:lnTo>
                    <a:pt x="297" y="174"/>
                  </a:lnTo>
                  <a:lnTo>
                    <a:pt x="291" y="180"/>
                  </a:lnTo>
                  <a:lnTo>
                    <a:pt x="284" y="186"/>
                  </a:lnTo>
                  <a:lnTo>
                    <a:pt x="279" y="193"/>
                  </a:lnTo>
                  <a:lnTo>
                    <a:pt x="273" y="198"/>
                  </a:lnTo>
                  <a:lnTo>
                    <a:pt x="269" y="206"/>
                  </a:lnTo>
                  <a:lnTo>
                    <a:pt x="265" y="212"/>
                  </a:lnTo>
                  <a:lnTo>
                    <a:pt x="260" y="220"/>
                  </a:lnTo>
                  <a:lnTo>
                    <a:pt x="256" y="227"/>
                  </a:lnTo>
                  <a:lnTo>
                    <a:pt x="251" y="233"/>
                  </a:lnTo>
                  <a:lnTo>
                    <a:pt x="247" y="241"/>
                  </a:lnTo>
                  <a:lnTo>
                    <a:pt x="244" y="249"/>
                  </a:lnTo>
                  <a:lnTo>
                    <a:pt x="240" y="256"/>
                  </a:lnTo>
                  <a:lnTo>
                    <a:pt x="237" y="262"/>
                  </a:lnTo>
                  <a:lnTo>
                    <a:pt x="234" y="269"/>
                  </a:lnTo>
                  <a:lnTo>
                    <a:pt x="231" y="275"/>
                  </a:lnTo>
                  <a:lnTo>
                    <a:pt x="228" y="282"/>
                  </a:lnTo>
                  <a:lnTo>
                    <a:pt x="225" y="288"/>
                  </a:lnTo>
                  <a:lnTo>
                    <a:pt x="224" y="294"/>
                  </a:lnTo>
                  <a:lnTo>
                    <a:pt x="221" y="300"/>
                  </a:lnTo>
                  <a:lnTo>
                    <a:pt x="219" y="305"/>
                  </a:lnTo>
                  <a:lnTo>
                    <a:pt x="216" y="312"/>
                  </a:lnTo>
                  <a:lnTo>
                    <a:pt x="215" y="317"/>
                  </a:lnTo>
                  <a:lnTo>
                    <a:pt x="213" y="324"/>
                  </a:lnTo>
                  <a:lnTo>
                    <a:pt x="212" y="329"/>
                  </a:lnTo>
                  <a:lnTo>
                    <a:pt x="210" y="334"/>
                  </a:lnTo>
                  <a:lnTo>
                    <a:pt x="209" y="339"/>
                  </a:lnTo>
                  <a:lnTo>
                    <a:pt x="208" y="346"/>
                  </a:lnTo>
                  <a:lnTo>
                    <a:pt x="206" y="350"/>
                  </a:lnTo>
                  <a:lnTo>
                    <a:pt x="205" y="355"/>
                  </a:lnTo>
                  <a:lnTo>
                    <a:pt x="205" y="359"/>
                  </a:lnTo>
                  <a:lnTo>
                    <a:pt x="205" y="366"/>
                  </a:lnTo>
                  <a:lnTo>
                    <a:pt x="203" y="370"/>
                  </a:lnTo>
                  <a:lnTo>
                    <a:pt x="202" y="375"/>
                  </a:lnTo>
                  <a:lnTo>
                    <a:pt x="202" y="379"/>
                  </a:lnTo>
                  <a:lnTo>
                    <a:pt x="202" y="384"/>
                  </a:lnTo>
                  <a:lnTo>
                    <a:pt x="202" y="388"/>
                  </a:lnTo>
                  <a:lnTo>
                    <a:pt x="202" y="391"/>
                  </a:lnTo>
                  <a:lnTo>
                    <a:pt x="202" y="396"/>
                  </a:lnTo>
                  <a:lnTo>
                    <a:pt x="202" y="400"/>
                  </a:lnTo>
                  <a:lnTo>
                    <a:pt x="200" y="406"/>
                  </a:lnTo>
                  <a:lnTo>
                    <a:pt x="200" y="414"/>
                  </a:lnTo>
                  <a:lnTo>
                    <a:pt x="202" y="419"/>
                  </a:lnTo>
                  <a:lnTo>
                    <a:pt x="202" y="426"/>
                  </a:lnTo>
                  <a:lnTo>
                    <a:pt x="202" y="431"/>
                  </a:lnTo>
                  <a:lnTo>
                    <a:pt x="203" y="436"/>
                  </a:lnTo>
                  <a:lnTo>
                    <a:pt x="203" y="442"/>
                  </a:lnTo>
                  <a:lnTo>
                    <a:pt x="205" y="446"/>
                  </a:lnTo>
                  <a:lnTo>
                    <a:pt x="206" y="450"/>
                  </a:lnTo>
                  <a:lnTo>
                    <a:pt x="206" y="452"/>
                  </a:lnTo>
                  <a:lnTo>
                    <a:pt x="208" y="455"/>
                  </a:lnTo>
                  <a:lnTo>
                    <a:pt x="209" y="457"/>
                  </a:lnTo>
                  <a:lnTo>
                    <a:pt x="210" y="460"/>
                  </a:lnTo>
                  <a:lnTo>
                    <a:pt x="210" y="461"/>
                  </a:lnTo>
                  <a:lnTo>
                    <a:pt x="169" y="451"/>
                  </a:lnTo>
                  <a:lnTo>
                    <a:pt x="169" y="450"/>
                  </a:lnTo>
                  <a:lnTo>
                    <a:pt x="169" y="446"/>
                  </a:lnTo>
                  <a:lnTo>
                    <a:pt x="169" y="443"/>
                  </a:lnTo>
                  <a:lnTo>
                    <a:pt x="169" y="438"/>
                  </a:lnTo>
                  <a:lnTo>
                    <a:pt x="169" y="432"/>
                  </a:lnTo>
                  <a:lnTo>
                    <a:pt x="169" y="426"/>
                  </a:lnTo>
                  <a:lnTo>
                    <a:pt x="171" y="419"/>
                  </a:lnTo>
                  <a:lnTo>
                    <a:pt x="171" y="415"/>
                  </a:lnTo>
                  <a:lnTo>
                    <a:pt x="171" y="412"/>
                  </a:lnTo>
                  <a:lnTo>
                    <a:pt x="171" y="408"/>
                  </a:lnTo>
                  <a:lnTo>
                    <a:pt x="171" y="404"/>
                  </a:lnTo>
                  <a:lnTo>
                    <a:pt x="171" y="400"/>
                  </a:lnTo>
                  <a:lnTo>
                    <a:pt x="172" y="395"/>
                  </a:lnTo>
                  <a:lnTo>
                    <a:pt x="172" y="389"/>
                  </a:lnTo>
                  <a:lnTo>
                    <a:pt x="174" y="385"/>
                  </a:lnTo>
                  <a:lnTo>
                    <a:pt x="174" y="380"/>
                  </a:lnTo>
                  <a:lnTo>
                    <a:pt x="175" y="375"/>
                  </a:lnTo>
                  <a:lnTo>
                    <a:pt x="175" y="370"/>
                  </a:lnTo>
                  <a:lnTo>
                    <a:pt x="177" y="366"/>
                  </a:lnTo>
                  <a:lnTo>
                    <a:pt x="178" y="359"/>
                  </a:lnTo>
                  <a:lnTo>
                    <a:pt x="180" y="354"/>
                  </a:lnTo>
                  <a:lnTo>
                    <a:pt x="180" y="349"/>
                  </a:lnTo>
                  <a:lnTo>
                    <a:pt x="181" y="343"/>
                  </a:lnTo>
                  <a:lnTo>
                    <a:pt x="183" y="338"/>
                  </a:lnTo>
                  <a:lnTo>
                    <a:pt x="184" y="332"/>
                  </a:lnTo>
                  <a:lnTo>
                    <a:pt x="184" y="326"/>
                  </a:lnTo>
                  <a:lnTo>
                    <a:pt x="186" y="320"/>
                  </a:lnTo>
                  <a:lnTo>
                    <a:pt x="187" y="315"/>
                  </a:lnTo>
                  <a:lnTo>
                    <a:pt x="188" y="308"/>
                  </a:lnTo>
                  <a:lnTo>
                    <a:pt x="190" y="303"/>
                  </a:lnTo>
                  <a:lnTo>
                    <a:pt x="191" y="296"/>
                  </a:lnTo>
                  <a:lnTo>
                    <a:pt x="193" y="290"/>
                  </a:lnTo>
                  <a:lnTo>
                    <a:pt x="194" y="284"/>
                  </a:lnTo>
                  <a:lnTo>
                    <a:pt x="197" y="278"/>
                  </a:lnTo>
                  <a:lnTo>
                    <a:pt x="199" y="273"/>
                  </a:lnTo>
                  <a:lnTo>
                    <a:pt x="202" y="266"/>
                  </a:lnTo>
                  <a:lnTo>
                    <a:pt x="203" y="261"/>
                  </a:lnTo>
                  <a:lnTo>
                    <a:pt x="206" y="254"/>
                  </a:lnTo>
                  <a:lnTo>
                    <a:pt x="209" y="249"/>
                  </a:lnTo>
                  <a:lnTo>
                    <a:pt x="210" y="243"/>
                  </a:lnTo>
                  <a:lnTo>
                    <a:pt x="213" y="237"/>
                  </a:lnTo>
                  <a:lnTo>
                    <a:pt x="215" y="231"/>
                  </a:lnTo>
                  <a:lnTo>
                    <a:pt x="218" y="226"/>
                  </a:lnTo>
                  <a:lnTo>
                    <a:pt x="221" y="219"/>
                  </a:lnTo>
                  <a:lnTo>
                    <a:pt x="224" y="214"/>
                  </a:lnTo>
                  <a:lnTo>
                    <a:pt x="227" y="209"/>
                  </a:lnTo>
                  <a:lnTo>
                    <a:pt x="231" y="203"/>
                  </a:lnTo>
                  <a:lnTo>
                    <a:pt x="234" y="197"/>
                  </a:lnTo>
                  <a:lnTo>
                    <a:pt x="237" y="191"/>
                  </a:lnTo>
                  <a:lnTo>
                    <a:pt x="240" y="186"/>
                  </a:lnTo>
                  <a:lnTo>
                    <a:pt x="244" y="182"/>
                  </a:lnTo>
                  <a:lnTo>
                    <a:pt x="247" y="176"/>
                  </a:lnTo>
                  <a:lnTo>
                    <a:pt x="251" y="172"/>
                  </a:lnTo>
                  <a:lnTo>
                    <a:pt x="256" y="167"/>
                  </a:lnTo>
                  <a:lnTo>
                    <a:pt x="260" y="163"/>
                  </a:lnTo>
                  <a:lnTo>
                    <a:pt x="265" y="157"/>
                  </a:lnTo>
                  <a:lnTo>
                    <a:pt x="269" y="154"/>
                  </a:lnTo>
                  <a:lnTo>
                    <a:pt x="272" y="150"/>
                  </a:lnTo>
                  <a:lnTo>
                    <a:pt x="278" y="146"/>
                  </a:lnTo>
                  <a:lnTo>
                    <a:pt x="282" y="140"/>
                  </a:lnTo>
                  <a:lnTo>
                    <a:pt x="288" y="136"/>
                  </a:lnTo>
                  <a:lnTo>
                    <a:pt x="292" y="134"/>
                  </a:lnTo>
                  <a:lnTo>
                    <a:pt x="298" y="130"/>
                  </a:lnTo>
                  <a:lnTo>
                    <a:pt x="304" y="126"/>
                  </a:lnTo>
                  <a:lnTo>
                    <a:pt x="310" y="122"/>
                  </a:lnTo>
                  <a:lnTo>
                    <a:pt x="316" y="119"/>
                  </a:lnTo>
                  <a:lnTo>
                    <a:pt x="322" y="117"/>
                  </a:lnTo>
                  <a:lnTo>
                    <a:pt x="329" y="113"/>
                  </a:lnTo>
                  <a:lnTo>
                    <a:pt x="335" y="110"/>
                  </a:lnTo>
                  <a:lnTo>
                    <a:pt x="342" y="108"/>
                  </a:lnTo>
                  <a:lnTo>
                    <a:pt x="348" y="106"/>
                  </a:lnTo>
                  <a:lnTo>
                    <a:pt x="355" y="102"/>
                  </a:lnTo>
                  <a:lnTo>
                    <a:pt x="361" y="100"/>
                  </a:lnTo>
                  <a:lnTo>
                    <a:pt x="368" y="98"/>
                  </a:lnTo>
                  <a:lnTo>
                    <a:pt x="376" y="96"/>
                  </a:lnTo>
                  <a:lnTo>
                    <a:pt x="382" y="93"/>
                  </a:lnTo>
                  <a:lnTo>
                    <a:pt x="389" y="92"/>
                  </a:lnTo>
                  <a:lnTo>
                    <a:pt x="396" y="89"/>
                  </a:lnTo>
                  <a:lnTo>
                    <a:pt x="404" y="88"/>
                  </a:lnTo>
                  <a:lnTo>
                    <a:pt x="409" y="87"/>
                  </a:lnTo>
                  <a:lnTo>
                    <a:pt x="417" y="84"/>
                  </a:lnTo>
                  <a:lnTo>
                    <a:pt x="424" y="83"/>
                  </a:lnTo>
                  <a:lnTo>
                    <a:pt x="431" y="81"/>
                  </a:lnTo>
                  <a:lnTo>
                    <a:pt x="437" y="80"/>
                  </a:lnTo>
                  <a:lnTo>
                    <a:pt x="444" y="79"/>
                  </a:lnTo>
                  <a:lnTo>
                    <a:pt x="452" y="78"/>
                  </a:lnTo>
                  <a:lnTo>
                    <a:pt x="459" y="78"/>
                  </a:lnTo>
                  <a:lnTo>
                    <a:pt x="465" y="75"/>
                  </a:lnTo>
                  <a:lnTo>
                    <a:pt x="472" y="75"/>
                  </a:lnTo>
                  <a:lnTo>
                    <a:pt x="478" y="74"/>
                  </a:lnTo>
                  <a:lnTo>
                    <a:pt x="485" y="72"/>
                  </a:lnTo>
                  <a:lnTo>
                    <a:pt x="491" y="71"/>
                  </a:lnTo>
                  <a:lnTo>
                    <a:pt x="497" y="71"/>
                  </a:lnTo>
                  <a:lnTo>
                    <a:pt x="504" y="70"/>
                  </a:lnTo>
                  <a:lnTo>
                    <a:pt x="510" y="70"/>
                  </a:lnTo>
                  <a:lnTo>
                    <a:pt x="516" y="68"/>
                  </a:lnTo>
                  <a:lnTo>
                    <a:pt x="522" y="68"/>
                  </a:lnTo>
                  <a:lnTo>
                    <a:pt x="526" y="67"/>
                  </a:lnTo>
                  <a:lnTo>
                    <a:pt x="532" y="67"/>
                  </a:lnTo>
                  <a:lnTo>
                    <a:pt x="538" y="67"/>
                  </a:lnTo>
                  <a:lnTo>
                    <a:pt x="543" y="67"/>
                  </a:lnTo>
                  <a:lnTo>
                    <a:pt x="548" y="67"/>
                  </a:lnTo>
                  <a:lnTo>
                    <a:pt x="553" y="67"/>
                  </a:lnTo>
                  <a:lnTo>
                    <a:pt x="557" y="66"/>
                  </a:lnTo>
                  <a:lnTo>
                    <a:pt x="562" y="66"/>
                  </a:lnTo>
                  <a:lnTo>
                    <a:pt x="564" y="66"/>
                  </a:lnTo>
                  <a:lnTo>
                    <a:pt x="569" y="66"/>
                  </a:lnTo>
                  <a:lnTo>
                    <a:pt x="576" y="66"/>
                  </a:lnTo>
                  <a:lnTo>
                    <a:pt x="582" y="66"/>
                  </a:lnTo>
                  <a:lnTo>
                    <a:pt x="586" y="66"/>
                  </a:lnTo>
                  <a:lnTo>
                    <a:pt x="589" y="66"/>
                  </a:lnTo>
                  <a:lnTo>
                    <a:pt x="592" y="66"/>
                  </a:lnTo>
                  <a:lnTo>
                    <a:pt x="594" y="66"/>
                  </a:lnTo>
                  <a:lnTo>
                    <a:pt x="592" y="64"/>
                  </a:lnTo>
                  <a:lnTo>
                    <a:pt x="591" y="64"/>
                  </a:lnTo>
                  <a:lnTo>
                    <a:pt x="588" y="63"/>
                  </a:lnTo>
                  <a:lnTo>
                    <a:pt x="585" y="62"/>
                  </a:lnTo>
                  <a:lnTo>
                    <a:pt x="579" y="59"/>
                  </a:lnTo>
                  <a:lnTo>
                    <a:pt x="575" y="58"/>
                  </a:lnTo>
                  <a:lnTo>
                    <a:pt x="567" y="55"/>
                  </a:lnTo>
                  <a:lnTo>
                    <a:pt x="562" y="54"/>
                  </a:lnTo>
                  <a:lnTo>
                    <a:pt x="557" y="53"/>
                  </a:lnTo>
                  <a:lnTo>
                    <a:pt x="553" y="51"/>
                  </a:lnTo>
                  <a:lnTo>
                    <a:pt x="548" y="50"/>
                  </a:lnTo>
                  <a:lnTo>
                    <a:pt x="544" y="49"/>
                  </a:lnTo>
                  <a:lnTo>
                    <a:pt x="538" y="47"/>
                  </a:lnTo>
                  <a:lnTo>
                    <a:pt x="534" y="46"/>
                  </a:lnTo>
                  <a:lnTo>
                    <a:pt x="529" y="45"/>
                  </a:lnTo>
                  <a:lnTo>
                    <a:pt x="525" y="45"/>
                  </a:lnTo>
                  <a:lnTo>
                    <a:pt x="519" y="42"/>
                  </a:lnTo>
                  <a:lnTo>
                    <a:pt x="513" y="42"/>
                  </a:lnTo>
                  <a:lnTo>
                    <a:pt x="507" y="41"/>
                  </a:lnTo>
                  <a:lnTo>
                    <a:pt x="503" y="40"/>
                  </a:lnTo>
                  <a:lnTo>
                    <a:pt x="496" y="38"/>
                  </a:lnTo>
                  <a:lnTo>
                    <a:pt x="490" y="38"/>
                  </a:lnTo>
                  <a:lnTo>
                    <a:pt x="484" y="37"/>
                  </a:lnTo>
                  <a:lnTo>
                    <a:pt x="478" y="36"/>
                  </a:lnTo>
                  <a:lnTo>
                    <a:pt x="471" y="34"/>
                  </a:lnTo>
                  <a:lnTo>
                    <a:pt x="465" y="33"/>
                  </a:lnTo>
                  <a:lnTo>
                    <a:pt x="458" y="32"/>
                  </a:lnTo>
                  <a:lnTo>
                    <a:pt x="452" y="32"/>
                  </a:lnTo>
                  <a:lnTo>
                    <a:pt x="444" y="30"/>
                  </a:lnTo>
                  <a:lnTo>
                    <a:pt x="437" y="30"/>
                  </a:lnTo>
                  <a:lnTo>
                    <a:pt x="430" y="29"/>
                  </a:lnTo>
                  <a:lnTo>
                    <a:pt x="423" y="29"/>
                  </a:lnTo>
                  <a:lnTo>
                    <a:pt x="415" y="29"/>
                  </a:lnTo>
                  <a:lnTo>
                    <a:pt x="408" y="28"/>
                  </a:lnTo>
                  <a:lnTo>
                    <a:pt x="401" y="28"/>
                  </a:lnTo>
                  <a:lnTo>
                    <a:pt x="393" y="28"/>
                  </a:lnTo>
                  <a:lnTo>
                    <a:pt x="386" y="28"/>
                  </a:lnTo>
                  <a:lnTo>
                    <a:pt x="379" y="28"/>
                  </a:lnTo>
                  <a:lnTo>
                    <a:pt x="371" y="28"/>
                  </a:lnTo>
                  <a:lnTo>
                    <a:pt x="364" y="29"/>
                  </a:lnTo>
                  <a:lnTo>
                    <a:pt x="355" y="29"/>
                  </a:lnTo>
                  <a:lnTo>
                    <a:pt x="348" y="29"/>
                  </a:lnTo>
                  <a:lnTo>
                    <a:pt x="339" y="30"/>
                  </a:lnTo>
                  <a:lnTo>
                    <a:pt x="332" y="32"/>
                  </a:lnTo>
                  <a:lnTo>
                    <a:pt x="325" y="32"/>
                  </a:lnTo>
                  <a:lnTo>
                    <a:pt x="316" y="33"/>
                  </a:lnTo>
                  <a:lnTo>
                    <a:pt x="307" y="34"/>
                  </a:lnTo>
                  <a:lnTo>
                    <a:pt x="300" y="37"/>
                  </a:lnTo>
                  <a:lnTo>
                    <a:pt x="291" y="38"/>
                  </a:lnTo>
                  <a:lnTo>
                    <a:pt x="284" y="40"/>
                  </a:lnTo>
                  <a:lnTo>
                    <a:pt x="276" y="42"/>
                  </a:lnTo>
                  <a:lnTo>
                    <a:pt x="269" y="45"/>
                  </a:lnTo>
                  <a:lnTo>
                    <a:pt x="260" y="46"/>
                  </a:lnTo>
                  <a:lnTo>
                    <a:pt x="253" y="49"/>
                  </a:lnTo>
                  <a:lnTo>
                    <a:pt x="244" y="51"/>
                  </a:lnTo>
                  <a:lnTo>
                    <a:pt x="237" y="55"/>
                  </a:lnTo>
                  <a:lnTo>
                    <a:pt x="228" y="58"/>
                  </a:lnTo>
                  <a:lnTo>
                    <a:pt x="221" y="62"/>
                  </a:lnTo>
                  <a:lnTo>
                    <a:pt x="213" y="64"/>
                  </a:lnTo>
                  <a:lnTo>
                    <a:pt x="206" y="67"/>
                  </a:lnTo>
                  <a:lnTo>
                    <a:pt x="199" y="70"/>
                  </a:lnTo>
                  <a:lnTo>
                    <a:pt x="193" y="74"/>
                  </a:lnTo>
                  <a:lnTo>
                    <a:pt x="186" y="76"/>
                  </a:lnTo>
                  <a:lnTo>
                    <a:pt x="180" y="80"/>
                  </a:lnTo>
                  <a:lnTo>
                    <a:pt x="172" y="84"/>
                  </a:lnTo>
                  <a:lnTo>
                    <a:pt x="167" y="87"/>
                  </a:lnTo>
                  <a:lnTo>
                    <a:pt x="161" y="91"/>
                  </a:lnTo>
                  <a:lnTo>
                    <a:pt x="155" y="95"/>
                  </a:lnTo>
                  <a:lnTo>
                    <a:pt x="149" y="97"/>
                  </a:lnTo>
                  <a:lnTo>
                    <a:pt x="145" y="101"/>
                  </a:lnTo>
                  <a:lnTo>
                    <a:pt x="139" y="104"/>
                  </a:lnTo>
                  <a:lnTo>
                    <a:pt x="134" y="108"/>
                  </a:lnTo>
                  <a:lnTo>
                    <a:pt x="130" y="112"/>
                  </a:lnTo>
                  <a:lnTo>
                    <a:pt x="124" y="114"/>
                  </a:lnTo>
                  <a:lnTo>
                    <a:pt x="120" y="118"/>
                  </a:lnTo>
                  <a:lnTo>
                    <a:pt x="115" y="122"/>
                  </a:lnTo>
                  <a:lnTo>
                    <a:pt x="111" y="125"/>
                  </a:lnTo>
                  <a:lnTo>
                    <a:pt x="107" y="129"/>
                  </a:lnTo>
                  <a:lnTo>
                    <a:pt x="104" y="133"/>
                  </a:lnTo>
                  <a:lnTo>
                    <a:pt x="101" y="136"/>
                  </a:lnTo>
                  <a:lnTo>
                    <a:pt x="96" y="139"/>
                  </a:lnTo>
                  <a:lnTo>
                    <a:pt x="92" y="143"/>
                  </a:lnTo>
                  <a:lnTo>
                    <a:pt x="89" y="147"/>
                  </a:lnTo>
                  <a:lnTo>
                    <a:pt x="86" y="151"/>
                  </a:lnTo>
                  <a:lnTo>
                    <a:pt x="83" y="155"/>
                  </a:lnTo>
                  <a:lnTo>
                    <a:pt x="80" y="159"/>
                  </a:lnTo>
                  <a:lnTo>
                    <a:pt x="77" y="163"/>
                  </a:lnTo>
                  <a:lnTo>
                    <a:pt x="76" y="167"/>
                  </a:lnTo>
                  <a:lnTo>
                    <a:pt x="73" y="169"/>
                  </a:lnTo>
                  <a:lnTo>
                    <a:pt x="70" y="173"/>
                  </a:lnTo>
                  <a:lnTo>
                    <a:pt x="67" y="177"/>
                  </a:lnTo>
                  <a:lnTo>
                    <a:pt x="66" y="181"/>
                  </a:lnTo>
                  <a:lnTo>
                    <a:pt x="63" y="184"/>
                  </a:lnTo>
                  <a:lnTo>
                    <a:pt x="61" y="188"/>
                  </a:lnTo>
                  <a:lnTo>
                    <a:pt x="60" y="191"/>
                  </a:lnTo>
                  <a:lnTo>
                    <a:pt x="58" y="195"/>
                  </a:lnTo>
                  <a:lnTo>
                    <a:pt x="55" y="199"/>
                  </a:lnTo>
                  <a:lnTo>
                    <a:pt x="54" y="203"/>
                  </a:lnTo>
                  <a:lnTo>
                    <a:pt x="52" y="206"/>
                  </a:lnTo>
                  <a:lnTo>
                    <a:pt x="51" y="210"/>
                  </a:lnTo>
                  <a:lnTo>
                    <a:pt x="50" y="214"/>
                  </a:lnTo>
                  <a:lnTo>
                    <a:pt x="50" y="218"/>
                  </a:lnTo>
                  <a:lnTo>
                    <a:pt x="48" y="222"/>
                  </a:lnTo>
                  <a:lnTo>
                    <a:pt x="47" y="226"/>
                  </a:lnTo>
                  <a:lnTo>
                    <a:pt x="45" y="229"/>
                  </a:lnTo>
                  <a:lnTo>
                    <a:pt x="45" y="233"/>
                  </a:lnTo>
                  <a:lnTo>
                    <a:pt x="44" y="236"/>
                  </a:lnTo>
                  <a:lnTo>
                    <a:pt x="42" y="240"/>
                  </a:lnTo>
                  <a:lnTo>
                    <a:pt x="41" y="244"/>
                  </a:lnTo>
                  <a:lnTo>
                    <a:pt x="41" y="248"/>
                  </a:lnTo>
                  <a:lnTo>
                    <a:pt x="39" y="250"/>
                  </a:lnTo>
                  <a:lnTo>
                    <a:pt x="39" y="254"/>
                  </a:lnTo>
                  <a:lnTo>
                    <a:pt x="39" y="258"/>
                  </a:lnTo>
                  <a:lnTo>
                    <a:pt x="38" y="262"/>
                  </a:lnTo>
                  <a:lnTo>
                    <a:pt x="38" y="265"/>
                  </a:lnTo>
                  <a:lnTo>
                    <a:pt x="38" y="269"/>
                  </a:lnTo>
                  <a:lnTo>
                    <a:pt x="36" y="273"/>
                  </a:lnTo>
                  <a:lnTo>
                    <a:pt x="36" y="275"/>
                  </a:lnTo>
                  <a:lnTo>
                    <a:pt x="36" y="281"/>
                  </a:lnTo>
                  <a:lnTo>
                    <a:pt x="36" y="284"/>
                  </a:lnTo>
                  <a:lnTo>
                    <a:pt x="36" y="290"/>
                  </a:lnTo>
                  <a:lnTo>
                    <a:pt x="35" y="296"/>
                  </a:lnTo>
                  <a:lnTo>
                    <a:pt x="35" y="303"/>
                  </a:lnTo>
                  <a:lnTo>
                    <a:pt x="35" y="309"/>
                  </a:lnTo>
                  <a:lnTo>
                    <a:pt x="35" y="315"/>
                  </a:lnTo>
                  <a:lnTo>
                    <a:pt x="35" y="321"/>
                  </a:lnTo>
                  <a:lnTo>
                    <a:pt x="35" y="326"/>
                  </a:lnTo>
                  <a:lnTo>
                    <a:pt x="36" y="332"/>
                  </a:lnTo>
                  <a:lnTo>
                    <a:pt x="36" y="336"/>
                  </a:lnTo>
                  <a:lnTo>
                    <a:pt x="36" y="341"/>
                  </a:lnTo>
                  <a:lnTo>
                    <a:pt x="36" y="346"/>
                  </a:lnTo>
                  <a:lnTo>
                    <a:pt x="38" y="351"/>
                  </a:lnTo>
                  <a:lnTo>
                    <a:pt x="38" y="354"/>
                  </a:lnTo>
                  <a:lnTo>
                    <a:pt x="38" y="359"/>
                  </a:lnTo>
                  <a:lnTo>
                    <a:pt x="39" y="363"/>
                  </a:lnTo>
                  <a:lnTo>
                    <a:pt x="41" y="367"/>
                  </a:lnTo>
                  <a:lnTo>
                    <a:pt x="42" y="372"/>
                  </a:lnTo>
                  <a:lnTo>
                    <a:pt x="44" y="379"/>
                  </a:lnTo>
                  <a:lnTo>
                    <a:pt x="45" y="384"/>
                  </a:lnTo>
                  <a:lnTo>
                    <a:pt x="47" y="388"/>
                  </a:lnTo>
                  <a:lnTo>
                    <a:pt x="47" y="391"/>
                  </a:lnTo>
                  <a:lnTo>
                    <a:pt x="48" y="395"/>
                  </a:lnTo>
                  <a:lnTo>
                    <a:pt x="48" y="396"/>
                  </a:lnTo>
                  <a:lnTo>
                    <a:pt x="50" y="396"/>
                  </a:lnTo>
                  <a:lnTo>
                    <a:pt x="16" y="396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36" name="Freeform 39"/>
            <p:cNvSpPr>
              <a:spLocks/>
            </p:cNvSpPr>
            <p:nvPr/>
          </p:nvSpPr>
          <p:spPr bwMode="auto">
            <a:xfrm>
              <a:off x="636" y="1778"/>
              <a:ext cx="137" cy="145"/>
            </a:xfrm>
            <a:custGeom>
              <a:avLst/>
              <a:gdLst>
                <a:gd name="T0" fmla="*/ 0 w 275"/>
                <a:gd name="T1" fmla="*/ 264 h 289"/>
                <a:gd name="T2" fmla="*/ 1 w 275"/>
                <a:gd name="T3" fmla="*/ 247 h 289"/>
                <a:gd name="T4" fmla="*/ 3 w 275"/>
                <a:gd name="T5" fmla="*/ 224 h 289"/>
                <a:gd name="T6" fmla="*/ 7 w 275"/>
                <a:gd name="T7" fmla="*/ 199 h 289"/>
                <a:gd name="T8" fmla="*/ 10 w 275"/>
                <a:gd name="T9" fmla="*/ 183 h 289"/>
                <a:gd name="T10" fmla="*/ 15 w 275"/>
                <a:gd name="T11" fmla="*/ 167 h 289"/>
                <a:gd name="T12" fmla="*/ 20 w 275"/>
                <a:gd name="T13" fmla="*/ 152 h 289"/>
                <a:gd name="T14" fmla="*/ 26 w 275"/>
                <a:gd name="T15" fmla="*/ 135 h 289"/>
                <a:gd name="T16" fmla="*/ 35 w 275"/>
                <a:gd name="T17" fmla="*/ 119 h 289"/>
                <a:gd name="T18" fmla="*/ 44 w 275"/>
                <a:gd name="T19" fmla="*/ 103 h 289"/>
                <a:gd name="T20" fmla="*/ 59 w 275"/>
                <a:gd name="T21" fmla="*/ 85 h 289"/>
                <a:gd name="T22" fmla="*/ 73 w 275"/>
                <a:gd name="T23" fmla="*/ 68 h 289"/>
                <a:gd name="T24" fmla="*/ 95 w 275"/>
                <a:gd name="T25" fmla="*/ 48 h 289"/>
                <a:gd name="T26" fmla="*/ 118 w 275"/>
                <a:gd name="T27" fmla="*/ 30 h 289"/>
                <a:gd name="T28" fmla="*/ 139 w 275"/>
                <a:gd name="T29" fmla="*/ 17 h 289"/>
                <a:gd name="T30" fmla="*/ 158 w 275"/>
                <a:gd name="T31" fmla="*/ 9 h 289"/>
                <a:gd name="T32" fmla="*/ 177 w 275"/>
                <a:gd name="T33" fmla="*/ 2 h 289"/>
                <a:gd name="T34" fmla="*/ 193 w 275"/>
                <a:gd name="T35" fmla="*/ 0 h 289"/>
                <a:gd name="T36" fmla="*/ 272 w 275"/>
                <a:gd name="T37" fmla="*/ 13 h 289"/>
                <a:gd name="T38" fmla="*/ 265 w 275"/>
                <a:gd name="T39" fmla="*/ 27 h 289"/>
                <a:gd name="T40" fmla="*/ 257 w 275"/>
                <a:gd name="T41" fmla="*/ 44 h 289"/>
                <a:gd name="T42" fmla="*/ 250 w 275"/>
                <a:gd name="T43" fmla="*/ 64 h 289"/>
                <a:gd name="T44" fmla="*/ 241 w 275"/>
                <a:gd name="T45" fmla="*/ 85 h 289"/>
                <a:gd name="T46" fmla="*/ 236 w 275"/>
                <a:gd name="T47" fmla="*/ 107 h 289"/>
                <a:gd name="T48" fmla="*/ 233 w 275"/>
                <a:gd name="T49" fmla="*/ 131 h 289"/>
                <a:gd name="T50" fmla="*/ 233 w 275"/>
                <a:gd name="T51" fmla="*/ 153 h 289"/>
                <a:gd name="T52" fmla="*/ 234 w 275"/>
                <a:gd name="T53" fmla="*/ 176 h 289"/>
                <a:gd name="T54" fmla="*/ 238 w 275"/>
                <a:gd name="T55" fmla="*/ 200 h 289"/>
                <a:gd name="T56" fmla="*/ 243 w 275"/>
                <a:gd name="T57" fmla="*/ 225 h 289"/>
                <a:gd name="T58" fmla="*/ 249 w 275"/>
                <a:gd name="T59" fmla="*/ 246 h 289"/>
                <a:gd name="T60" fmla="*/ 253 w 275"/>
                <a:gd name="T61" fmla="*/ 265 h 289"/>
                <a:gd name="T62" fmla="*/ 257 w 275"/>
                <a:gd name="T63" fmla="*/ 284 h 289"/>
                <a:gd name="T64" fmla="*/ 222 w 275"/>
                <a:gd name="T65" fmla="*/ 285 h 289"/>
                <a:gd name="T66" fmla="*/ 218 w 275"/>
                <a:gd name="T67" fmla="*/ 268 h 289"/>
                <a:gd name="T68" fmla="*/ 214 w 275"/>
                <a:gd name="T69" fmla="*/ 250 h 289"/>
                <a:gd name="T70" fmla="*/ 209 w 275"/>
                <a:gd name="T71" fmla="*/ 230 h 289"/>
                <a:gd name="T72" fmla="*/ 205 w 275"/>
                <a:gd name="T73" fmla="*/ 208 h 289"/>
                <a:gd name="T74" fmla="*/ 202 w 275"/>
                <a:gd name="T75" fmla="*/ 184 h 289"/>
                <a:gd name="T76" fmla="*/ 200 w 275"/>
                <a:gd name="T77" fmla="*/ 159 h 289"/>
                <a:gd name="T78" fmla="*/ 202 w 275"/>
                <a:gd name="T79" fmla="*/ 138 h 289"/>
                <a:gd name="T80" fmla="*/ 206 w 275"/>
                <a:gd name="T81" fmla="*/ 116 h 289"/>
                <a:gd name="T82" fmla="*/ 211 w 275"/>
                <a:gd name="T83" fmla="*/ 95 h 289"/>
                <a:gd name="T84" fmla="*/ 218 w 275"/>
                <a:gd name="T85" fmla="*/ 74 h 289"/>
                <a:gd name="T86" fmla="*/ 224 w 275"/>
                <a:gd name="T87" fmla="*/ 57 h 289"/>
                <a:gd name="T88" fmla="*/ 230 w 275"/>
                <a:gd name="T89" fmla="*/ 39 h 289"/>
                <a:gd name="T90" fmla="*/ 237 w 275"/>
                <a:gd name="T91" fmla="*/ 23 h 289"/>
                <a:gd name="T92" fmla="*/ 233 w 275"/>
                <a:gd name="T93" fmla="*/ 23 h 289"/>
                <a:gd name="T94" fmla="*/ 214 w 275"/>
                <a:gd name="T95" fmla="*/ 23 h 289"/>
                <a:gd name="T96" fmla="*/ 187 w 275"/>
                <a:gd name="T97" fmla="*/ 26 h 289"/>
                <a:gd name="T98" fmla="*/ 161 w 275"/>
                <a:gd name="T99" fmla="*/ 35 h 289"/>
                <a:gd name="T100" fmla="*/ 136 w 275"/>
                <a:gd name="T101" fmla="*/ 53 h 289"/>
                <a:gd name="T102" fmla="*/ 108 w 275"/>
                <a:gd name="T103" fmla="*/ 76 h 289"/>
                <a:gd name="T104" fmla="*/ 94 w 275"/>
                <a:gd name="T105" fmla="*/ 90 h 289"/>
                <a:gd name="T106" fmla="*/ 78 w 275"/>
                <a:gd name="T107" fmla="*/ 106 h 289"/>
                <a:gd name="T108" fmla="*/ 66 w 275"/>
                <a:gd name="T109" fmla="*/ 121 h 289"/>
                <a:gd name="T110" fmla="*/ 56 w 275"/>
                <a:gd name="T111" fmla="*/ 137 h 289"/>
                <a:gd name="T112" fmla="*/ 48 w 275"/>
                <a:gd name="T113" fmla="*/ 153 h 289"/>
                <a:gd name="T114" fmla="*/ 42 w 275"/>
                <a:gd name="T115" fmla="*/ 170 h 289"/>
                <a:gd name="T116" fmla="*/ 38 w 275"/>
                <a:gd name="T117" fmla="*/ 188 h 289"/>
                <a:gd name="T118" fmla="*/ 35 w 275"/>
                <a:gd name="T119" fmla="*/ 207 h 289"/>
                <a:gd name="T120" fmla="*/ 32 w 275"/>
                <a:gd name="T121" fmla="*/ 224 h 289"/>
                <a:gd name="T122" fmla="*/ 31 w 275"/>
                <a:gd name="T123" fmla="*/ 242 h 289"/>
                <a:gd name="T124" fmla="*/ 29 w 275"/>
                <a:gd name="T125" fmla="*/ 258 h 28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75"/>
                <a:gd name="T190" fmla="*/ 0 h 289"/>
                <a:gd name="T191" fmla="*/ 275 w 275"/>
                <a:gd name="T192" fmla="*/ 289 h 28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75" h="289">
                  <a:moveTo>
                    <a:pt x="1" y="273"/>
                  </a:moveTo>
                  <a:lnTo>
                    <a:pt x="0" y="271"/>
                  </a:lnTo>
                  <a:lnTo>
                    <a:pt x="0" y="267"/>
                  </a:lnTo>
                  <a:lnTo>
                    <a:pt x="0" y="264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1" y="252"/>
                  </a:lnTo>
                  <a:lnTo>
                    <a:pt x="1" y="247"/>
                  </a:lnTo>
                  <a:lnTo>
                    <a:pt x="1" y="242"/>
                  </a:lnTo>
                  <a:lnTo>
                    <a:pt x="1" y="235"/>
                  </a:lnTo>
                  <a:lnTo>
                    <a:pt x="3" y="230"/>
                  </a:lnTo>
                  <a:lnTo>
                    <a:pt x="3" y="224"/>
                  </a:lnTo>
                  <a:lnTo>
                    <a:pt x="4" y="217"/>
                  </a:lnTo>
                  <a:lnTo>
                    <a:pt x="4" y="209"/>
                  </a:lnTo>
                  <a:lnTo>
                    <a:pt x="7" y="203"/>
                  </a:lnTo>
                  <a:lnTo>
                    <a:pt x="7" y="199"/>
                  </a:lnTo>
                  <a:lnTo>
                    <a:pt x="7" y="195"/>
                  </a:lnTo>
                  <a:lnTo>
                    <a:pt x="9" y="191"/>
                  </a:lnTo>
                  <a:lnTo>
                    <a:pt x="9" y="187"/>
                  </a:lnTo>
                  <a:lnTo>
                    <a:pt x="10" y="183"/>
                  </a:lnTo>
                  <a:lnTo>
                    <a:pt x="12" y="179"/>
                  </a:lnTo>
                  <a:lnTo>
                    <a:pt x="12" y="175"/>
                  </a:lnTo>
                  <a:lnTo>
                    <a:pt x="13" y="171"/>
                  </a:lnTo>
                  <a:lnTo>
                    <a:pt x="15" y="167"/>
                  </a:lnTo>
                  <a:lnTo>
                    <a:pt x="16" y="163"/>
                  </a:lnTo>
                  <a:lnTo>
                    <a:pt x="18" y="159"/>
                  </a:lnTo>
                  <a:lnTo>
                    <a:pt x="19" y="155"/>
                  </a:lnTo>
                  <a:lnTo>
                    <a:pt x="20" y="152"/>
                  </a:lnTo>
                  <a:lnTo>
                    <a:pt x="22" y="148"/>
                  </a:lnTo>
                  <a:lnTo>
                    <a:pt x="23" y="144"/>
                  </a:lnTo>
                  <a:lnTo>
                    <a:pt x="25" y="140"/>
                  </a:lnTo>
                  <a:lnTo>
                    <a:pt x="26" y="135"/>
                  </a:lnTo>
                  <a:lnTo>
                    <a:pt x="28" y="131"/>
                  </a:lnTo>
                  <a:lnTo>
                    <a:pt x="31" y="127"/>
                  </a:lnTo>
                  <a:lnTo>
                    <a:pt x="32" y="123"/>
                  </a:lnTo>
                  <a:lnTo>
                    <a:pt x="35" y="119"/>
                  </a:lnTo>
                  <a:lnTo>
                    <a:pt x="37" y="115"/>
                  </a:lnTo>
                  <a:lnTo>
                    <a:pt x="40" y="111"/>
                  </a:lnTo>
                  <a:lnTo>
                    <a:pt x="41" y="107"/>
                  </a:lnTo>
                  <a:lnTo>
                    <a:pt x="44" y="103"/>
                  </a:lnTo>
                  <a:lnTo>
                    <a:pt x="45" y="99"/>
                  </a:lnTo>
                  <a:lnTo>
                    <a:pt x="48" y="95"/>
                  </a:lnTo>
                  <a:lnTo>
                    <a:pt x="51" y="93"/>
                  </a:lnTo>
                  <a:lnTo>
                    <a:pt x="59" y="85"/>
                  </a:lnTo>
                  <a:lnTo>
                    <a:pt x="64" y="80"/>
                  </a:lnTo>
                  <a:lnTo>
                    <a:pt x="67" y="76"/>
                  </a:lnTo>
                  <a:lnTo>
                    <a:pt x="70" y="72"/>
                  </a:lnTo>
                  <a:lnTo>
                    <a:pt x="73" y="68"/>
                  </a:lnTo>
                  <a:lnTo>
                    <a:pt x="76" y="65"/>
                  </a:lnTo>
                  <a:lnTo>
                    <a:pt x="82" y="59"/>
                  </a:lnTo>
                  <a:lnTo>
                    <a:pt x="89" y="53"/>
                  </a:lnTo>
                  <a:lnTo>
                    <a:pt x="95" y="48"/>
                  </a:lnTo>
                  <a:lnTo>
                    <a:pt x="101" y="43"/>
                  </a:lnTo>
                  <a:lnTo>
                    <a:pt x="107" y="39"/>
                  </a:lnTo>
                  <a:lnTo>
                    <a:pt x="113" y="35"/>
                  </a:lnTo>
                  <a:lnTo>
                    <a:pt x="118" y="30"/>
                  </a:lnTo>
                  <a:lnTo>
                    <a:pt x="124" y="26"/>
                  </a:lnTo>
                  <a:lnTo>
                    <a:pt x="129" y="23"/>
                  </a:lnTo>
                  <a:lnTo>
                    <a:pt x="135" y="21"/>
                  </a:lnTo>
                  <a:lnTo>
                    <a:pt x="139" y="17"/>
                  </a:lnTo>
                  <a:lnTo>
                    <a:pt x="145" y="15"/>
                  </a:lnTo>
                  <a:lnTo>
                    <a:pt x="149" y="13"/>
                  </a:lnTo>
                  <a:lnTo>
                    <a:pt x="155" y="11"/>
                  </a:lnTo>
                  <a:lnTo>
                    <a:pt x="158" y="9"/>
                  </a:lnTo>
                  <a:lnTo>
                    <a:pt x="162" y="7"/>
                  </a:lnTo>
                  <a:lnTo>
                    <a:pt x="167" y="5"/>
                  </a:lnTo>
                  <a:lnTo>
                    <a:pt x="170" y="5"/>
                  </a:lnTo>
                  <a:lnTo>
                    <a:pt x="177" y="2"/>
                  </a:lnTo>
                  <a:lnTo>
                    <a:pt x="183" y="1"/>
                  </a:lnTo>
                  <a:lnTo>
                    <a:pt x="187" y="0"/>
                  </a:lnTo>
                  <a:lnTo>
                    <a:pt x="190" y="0"/>
                  </a:lnTo>
                  <a:lnTo>
                    <a:pt x="193" y="0"/>
                  </a:lnTo>
                  <a:lnTo>
                    <a:pt x="195" y="0"/>
                  </a:lnTo>
                  <a:lnTo>
                    <a:pt x="275" y="10"/>
                  </a:lnTo>
                  <a:lnTo>
                    <a:pt x="272" y="13"/>
                  </a:lnTo>
                  <a:lnTo>
                    <a:pt x="271" y="17"/>
                  </a:lnTo>
                  <a:lnTo>
                    <a:pt x="268" y="22"/>
                  </a:lnTo>
                  <a:lnTo>
                    <a:pt x="265" y="24"/>
                  </a:lnTo>
                  <a:lnTo>
                    <a:pt x="265" y="27"/>
                  </a:lnTo>
                  <a:lnTo>
                    <a:pt x="263" y="31"/>
                  </a:lnTo>
                  <a:lnTo>
                    <a:pt x="262" y="35"/>
                  </a:lnTo>
                  <a:lnTo>
                    <a:pt x="259" y="39"/>
                  </a:lnTo>
                  <a:lnTo>
                    <a:pt x="257" y="44"/>
                  </a:lnTo>
                  <a:lnTo>
                    <a:pt x="256" y="48"/>
                  </a:lnTo>
                  <a:lnTo>
                    <a:pt x="255" y="53"/>
                  </a:lnTo>
                  <a:lnTo>
                    <a:pt x="252" y="59"/>
                  </a:lnTo>
                  <a:lnTo>
                    <a:pt x="250" y="64"/>
                  </a:lnTo>
                  <a:lnTo>
                    <a:pt x="247" y="68"/>
                  </a:lnTo>
                  <a:lnTo>
                    <a:pt x="246" y="74"/>
                  </a:lnTo>
                  <a:lnTo>
                    <a:pt x="243" y="80"/>
                  </a:lnTo>
                  <a:lnTo>
                    <a:pt x="241" y="85"/>
                  </a:lnTo>
                  <a:lnTo>
                    <a:pt x="240" y="90"/>
                  </a:lnTo>
                  <a:lnTo>
                    <a:pt x="238" y="97"/>
                  </a:lnTo>
                  <a:lnTo>
                    <a:pt x="237" y="102"/>
                  </a:lnTo>
                  <a:lnTo>
                    <a:pt x="236" y="107"/>
                  </a:lnTo>
                  <a:lnTo>
                    <a:pt x="234" y="114"/>
                  </a:lnTo>
                  <a:lnTo>
                    <a:pt x="234" y="119"/>
                  </a:lnTo>
                  <a:lnTo>
                    <a:pt x="233" y="124"/>
                  </a:lnTo>
                  <a:lnTo>
                    <a:pt x="233" y="131"/>
                  </a:lnTo>
                  <a:lnTo>
                    <a:pt x="233" y="136"/>
                  </a:lnTo>
                  <a:lnTo>
                    <a:pt x="233" y="142"/>
                  </a:lnTo>
                  <a:lnTo>
                    <a:pt x="233" y="146"/>
                  </a:lnTo>
                  <a:lnTo>
                    <a:pt x="233" y="153"/>
                  </a:lnTo>
                  <a:lnTo>
                    <a:pt x="233" y="158"/>
                  </a:lnTo>
                  <a:lnTo>
                    <a:pt x="234" y="165"/>
                  </a:lnTo>
                  <a:lnTo>
                    <a:pt x="234" y="170"/>
                  </a:lnTo>
                  <a:lnTo>
                    <a:pt x="234" y="176"/>
                  </a:lnTo>
                  <a:lnTo>
                    <a:pt x="236" y="182"/>
                  </a:lnTo>
                  <a:lnTo>
                    <a:pt x="237" y="188"/>
                  </a:lnTo>
                  <a:lnTo>
                    <a:pt x="237" y="195"/>
                  </a:lnTo>
                  <a:lnTo>
                    <a:pt x="238" y="200"/>
                  </a:lnTo>
                  <a:lnTo>
                    <a:pt x="240" y="207"/>
                  </a:lnTo>
                  <a:lnTo>
                    <a:pt x="241" y="213"/>
                  </a:lnTo>
                  <a:lnTo>
                    <a:pt x="241" y="218"/>
                  </a:lnTo>
                  <a:lnTo>
                    <a:pt x="243" y="225"/>
                  </a:lnTo>
                  <a:lnTo>
                    <a:pt x="244" y="230"/>
                  </a:lnTo>
                  <a:lnTo>
                    <a:pt x="246" y="237"/>
                  </a:lnTo>
                  <a:lnTo>
                    <a:pt x="247" y="241"/>
                  </a:lnTo>
                  <a:lnTo>
                    <a:pt x="249" y="246"/>
                  </a:lnTo>
                  <a:lnTo>
                    <a:pt x="249" y="251"/>
                  </a:lnTo>
                  <a:lnTo>
                    <a:pt x="250" y="256"/>
                  </a:lnTo>
                  <a:lnTo>
                    <a:pt x="252" y="260"/>
                  </a:lnTo>
                  <a:lnTo>
                    <a:pt x="253" y="265"/>
                  </a:lnTo>
                  <a:lnTo>
                    <a:pt x="253" y="268"/>
                  </a:lnTo>
                  <a:lnTo>
                    <a:pt x="255" y="273"/>
                  </a:lnTo>
                  <a:lnTo>
                    <a:pt x="256" y="279"/>
                  </a:lnTo>
                  <a:lnTo>
                    <a:pt x="257" y="284"/>
                  </a:lnTo>
                  <a:lnTo>
                    <a:pt x="259" y="288"/>
                  </a:lnTo>
                  <a:lnTo>
                    <a:pt x="259" y="289"/>
                  </a:lnTo>
                  <a:lnTo>
                    <a:pt x="224" y="286"/>
                  </a:lnTo>
                  <a:lnTo>
                    <a:pt x="222" y="285"/>
                  </a:lnTo>
                  <a:lnTo>
                    <a:pt x="222" y="283"/>
                  </a:lnTo>
                  <a:lnTo>
                    <a:pt x="221" y="277"/>
                  </a:lnTo>
                  <a:lnTo>
                    <a:pt x="219" y="272"/>
                  </a:lnTo>
                  <a:lnTo>
                    <a:pt x="218" y="268"/>
                  </a:lnTo>
                  <a:lnTo>
                    <a:pt x="217" y="264"/>
                  </a:lnTo>
                  <a:lnTo>
                    <a:pt x="215" y="260"/>
                  </a:lnTo>
                  <a:lnTo>
                    <a:pt x="215" y="256"/>
                  </a:lnTo>
                  <a:lnTo>
                    <a:pt x="214" y="250"/>
                  </a:lnTo>
                  <a:lnTo>
                    <a:pt x="212" y="246"/>
                  </a:lnTo>
                  <a:lnTo>
                    <a:pt x="211" y="241"/>
                  </a:lnTo>
                  <a:lnTo>
                    <a:pt x="211" y="237"/>
                  </a:lnTo>
                  <a:lnTo>
                    <a:pt x="209" y="230"/>
                  </a:lnTo>
                  <a:lnTo>
                    <a:pt x="208" y="225"/>
                  </a:lnTo>
                  <a:lnTo>
                    <a:pt x="206" y="218"/>
                  </a:lnTo>
                  <a:lnTo>
                    <a:pt x="206" y="213"/>
                  </a:lnTo>
                  <a:lnTo>
                    <a:pt x="205" y="208"/>
                  </a:lnTo>
                  <a:lnTo>
                    <a:pt x="203" y="201"/>
                  </a:lnTo>
                  <a:lnTo>
                    <a:pt x="203" y="196"/>
                  </a:lnTo>
                  <a:lnTo>
                    <a:pt x="203" y="190"/>
                  </a:lnTo>
                  <a:lnTo>
                    <a:pt x="202" y="184"/>
                  </a:lnTo>
                  <a:lnTo>
                    <a:pt x="200" y="178"/>
                  </a:lnTo>
                  <a:lnTo>
                    <a:pt x="200" y="173"/>
                  </a:lnTo>
                  <a:lnTo>
                    <a:pt x="200" y="166"/>
                  </a:lnTo>
                  <a:lnTo>
                    <a:pt x="200" y="159"/>
                  </a:lnTo>
                  <a:lnTo>
                    <a:pt x="200" y="154"/>
                  </a:lnTo>
                  <a:lnTo>
                    <a:pt x="202" y="149"/>
                  </a:lnTo>
                  <a:lnTo>
                    <a:pt x="202" y="145"/>
                  </a:lnTo>
                  <a:lnTo>
                    <a:pt x="202" y="138"/>
                  </a:lnTo>
                  <a:lnTo>
                    <a:pt x="203" y="133"/>
                  </a:lnTo>
                  <a:lnTo>
                    <a:pt x="203" y="127"/>
                  </a:lnTo>
                  <a:lnTo>
                    <a:pt x="205" y="121"/>
                  </a:lnTo>
                  <a:lnTo>
                    <a:pt x="206" y="116"/>
                  </a:lnTo>
                  <a:lnTo>
                    <a:pt x="208" y="111"/>
                  </a:lnTo>
                  <a:lnTo>
                    <a:pt x="208" y="106"/>
                  </a:lnTo>
                  <a:lnTo>
                    <a:pt x="211" y="100"/>
                  </a:lnTo>
                  <a:lnTo>
                    <a:pt x="211" y="95"/>
                  </a:lnTo>
                  <a:lnTo>
                    <a:pt x="212" y="90"/>
                  </a:lnTo>
                  <a:lnTo>
                    <a:pt x="214" y="85"/>
                  </a:lnTo>
                  <a:lnTo>
                    <a:pt x="217" y="80"/>
                  </a:lnTo>
                  <a:lnTo>
                    <a:pt x="218" y="74"/>
                  </a:lnTo>
                  <a:lnTo>
                    <a:pt x="219" y="70"/>
                  </a:lnTo>
                  <a:lnTo>
                    <a:pt x="221" y="66"/>
                  </a:lnTo>
                  <a:lnTo>
                    <a:pt x="222" y="62"/>
                  </a:lnTo>
                  <a:lnTo>
                    <a:pt x="224" y="57"/>
                  </a:lnTo>
                  <a:lnTo>
                    <a:pt x="225" y="53"/>
                  </a:lnTo>
                  <a:lnTo>
                    <a:pt x="227" y="49"/>
                  </a:lnTo>
                  <a:lnTo>
                    <a:pt x="228" y="45"/>
                  </a:lnTo>
                  <a:lnTo>
                    <a:pt x="230" y="39"/>
                  </a:lnTo>
                  <a:lnTo>
                    <a:pt x="233" y="34"/>
                  </a:lnTo>
                  <a:lnTo>
                    <a:pt x="234" y="30"/>
                  </a:lnTo>
                  <a:lnTo>
                    <a:pt x="237" y="26"/>
                  </a:lnTo>
                  <a:lnTo>
                    <a:pt x="237" y="23"/>
                  </a:lnTo>
                  <a:lnTo>
                    <a:pt x="238" y="23"/>
                  </a:lnTo>
                  <a:lnTo>
                    <a:pt x="237" y="23"/>
                  </a:lnTo>
                  <a:lnTo>
                    <a:pt x="236" y="23"/>
                  </a:lnTo>
                  <a:lnTo>
                    <a:pt x="233" y="23"/>
                  </a:lnTo>
                  <a:lnTo>
                    <a:pt x="228" y="23"/>
                  </a:lnTo>
                  <a:lnTo>
                    <a:pt x="224" y="23"/>
                  </a:lnTo>
                  <a:lnTo>
                    <a:pt x="219" y="23"/>
                  </a:lnTo>
                  <a:lnTo>
                    <a:pt x="214" y="23"/>
                  </a:lnTo>
                  <a:lnTo>
                    <a:pt x="208" y="23"/>
                  </a:lnTo>
                  <a:lnTo>
                    <a:pt x="200" y="23"/>
                  </a:lnTo>
                  <a:lnTo>
                    <a:pt x="193" y="24"/>
                  </a:lnTo>
                  <a:lnTo>
                    <a:pt x="187" y="26"/>
                  </a:lnTo>
                  <a:lnTo>
                    <a:pt x="180" y="27"/>
                  </a:lnTo>
                  <a:lnTo>
                    <a:pt x="174" y="30"/>
                  </a:lnTo>
                  <a:lnTo>
                    <a:pt x="167" y="32"/>
                  </a:lnTo>
                  <a:lnTo>
                    <a:pt x="161" y="35"/>
                  </a:lnTo>
                  <a:lnTo>
                    <a:pt x="155" y="39"/>
                  </a:lnTo>
                  <a:lnTo>
                    <a:pt x="149" y="43"/>
                  </a:lnTo>
                  <a:lnTo>
                    <a:pt x="143" y="48"/>
                  </a:lnTo>
                  <a:lnTo>
                    <a:pt x="136" y="53"/>
                  </a:lnTo>
                  <a:lnTo>
                    <a:pt x="129" y="59"/>
                  </a:lnTo>
                  <a:lnTo>
                    <a:pt x="120" y="65"/>
                  </a:lnTo>
                  <a:lnTo>
                    <a:pt x="113" y="72"/>
                  </a:lnTo>
                  <a:lnTo>
                    <a:pt x="108" y="76"/>
                  </a:lnTo>
                  <a:lnTo>
                    <a:pt x="105" y="78"/>
                  </a:lnTo>
                  <a:lnTo>
                    <a:pt x="101" y="82"/>
                  </a:lnTo>
                  <a:lnTo>
                    <a:pt x="98" y="86"/>
                  </a:lnTo>
                  <a:lnTo>
                    <a:pt x="94" y="90"/>
                  </a:lnTo>
                  <a:lnTo>
                    <a:pt x="89" y="94"/>
                  </a:lnTo>
                  <a:lnTo>
                    <a:pt x="86" y="98"/>
                  </a:lnTo>
                  <a:lnTo>
                    <a:pt x="82" y="102"/>
                  </a:lnTo>
                  <a:lnTo>
                    <a:pt x="78" y="106"/>
                  </a:lnTo>
                  <a:lnTo>
                    <a:pt x="75" y="110"/>
                  </a:lnTo>
                  <a:lnTo>
                    <a:pt x="72" y="114"/>
                  </a:lnTo>
                  <a:lnTo>
                    <a:pt x="69" y="117"/>
                  </a:lnTo>
                  <a:lnTo>
                    <a:pt x="66" y="121"/>
                  </a:lnTo>
                  <a:lnTo>
                    <a:pt x="63" y="125"/>
                  </a:lnTo>
                  <a:lnTo>
                    <a:pt x="60" y="129"/>
                  </a:lnTo>
                  <a:lnTo>
                    <a:pt x="59" y="133"/>
                  </a:lnTo>
                  <a:lnTo>
                    <a:pt x="56" y="137"/>
                  </a:lnTo>
                  <a:lnTo>
                    <a:pt x="54" y="141"/>
                  </a:lnTo>
                  <a:lnTo>
                    <a:pt x="51" y="145"/>
                  </a:lnTo>
                  <a:lnTo>
                    <a:pt x="51" y="149"/>
                  </a:lnTo>
                  <a:lnTo>
                    <a:pt x="48" y="153"/>
                  </a:lnTo>
                  <a:lnTo>
                    <a:pt x="47" y="157"/>
                  </a:lnTo>
                  <a:lnTo>
                    <a:pt x="45" y="161"/>
                  </a:lnTo>
                  <a:lnTo>
                    <a:pt x="44" y="166"/>
                  </a:lnTo>
                  <a:lnTo>
                    <a:pt x="42" y="170"/>
                  </a:lnTo>
                  <a:lnTo>
                    <a:pt x="41" y="174"/>
                  </a:lnTo>
                  <a:lnTo>
                    <a:pt x="40" y="179"/>
                  </a:lnTo>
                  <a:lnTo>
                    <a:pt x="40" y="184"/>
                  </a:lnTo>
                  <a:lnTo>
                    <a:pt x="38" y="188"/>
                  </a:lnTo>
                  <a:lnTo>
                    <a:pt x="37" y="193"/>
                  </a:lnTo>
                  <a:lnTo>
                    <a:pt x="35" y="197"/>
                  </a:lnTo>
                  <a:lnTo>
                    <a:pt x="35" y="201"/>
                  </a:lnTo>
                  <a:lnTo>
                    <a:pt x="35" y="207"/>
                  </a:lnTo>
                  <a:lnTo>
                    <a:pt x="34" y="210"/>
                  </a:lnTo>
                  <a:lnTo>
                    <a:pt x="34" y="216"/>
                  </a:lnTo>
                  <a:lnTo>
                    <a:pt x="34" y="220"/>
                  </a:lnTo>
                  <a:lnTo>
                    <a:pt x="32" y="224"/>
                  </a:lnTo>
                  <a:lnTo>
                    <a:pt x="32" y="228"/>
                  </a:lnTo>
                  <a:lnTo>
                    <a:pt x="31" y="231"/>
                  </a:lnTo>
                  <a:lnTo>
                    <a:pt x="31" y="235"/>
                  </a:lnTo>
                  <a:lnTo>
                    <a:pt x="31" y="242"/>
                  </a:lnTo>
                  <a:lnTo>
                    <a:pt x="31" y="247"/>
                  </a:lnTo>
                  <a:lnTo>
                    <a:pt x="29" y="252"/>
                  </a:lnTo>
                  <a:lnTo>
                    <a:pt x="29" y="256"/>
                  </a:lnTo>
                  <a:lnTo>
                    <a:pt x="29" y="258"/>
                  </a:lnTo>
                  <a:lnTo>
                    <a:pt x="29" y="259"/>
                  </a:lnTo>
                  <a:lnTo>
                    <a:pt x="1" y="273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37" name="Freeform 40"/>
            <p:cNvSpPr>
              <a:spLocks/>
            </p:cNvSpPr>
            <p:nvPr/>
          </p:nvSpPr>
          <p:spPr bwMode="auto">
            <a:xfrm>
              <a:off x="761" y="1763"/>
              <a:ext cx="212" cy="152"/>
            </a:xfrm>
            <a:custGeom>
              <a:avLst/>
              <a:gdLst>
                <a:gd name="T0" fmla="*/ 260 w 422"/>
                <a:gd name="T1" fmla="*/ 285 h 304"/>
                <a:gd name="T2" fmla="*/ 254 w 422"/>
                <a:gd name="T3" fmla="*/ 251 h 304"/>
                <a:gd name="T4" fmla="*/ 250 w 422"/>
                <a:gd name="T5" fmla="*/ 230 h 304"/>
                <a:gd name="T6" fmla="*/ 242 w 422"/>
                <a:gd name="T7" fmla="*/ 205 h 304"/>
                <a:gd name="T8" fmla="*/ 231 w 422"/>
                <a:gd name="T9" fmla="*/ 179 h 304"/>
                <a:gd name="T10" fmla="*/ 218 w 422"/>
                <a:gd name="T11" fmla="*/ 155 h 304"/>
                <a:gd name="T12" fmla="*/ 200 w 422"/>
                <a:gd name="T13" fmla="*/ 130 h 304"/>
                <a:gd name="T14" fmla="*/ 177 w 422"/>
                <a:gd name="T15" fmla="*/ 109 h 304"/>
                <a:gd name="T16" fmla="*/ 150 w 422"/>
                <a:gd name="T17" fmla="*/ 92 h 304"/>
                <a:gd name="T18" fmla="*/ 125 w 422"/>
                <a:gd name="T19" fmla="*/ 78 h 304"/>
                <a:gd name="T20" fmla="*/ 89 w 422"/>
                <a:gd name="T21" fmla="*/ 65 h 304"/>
                <a:gd name="T22" fmla="*/ 51 w 422"/>
                <a:gd name="T23" fmla="*/ 55 h 304"/>
                <a:gd name="T24" fmla="*/ 22 w 422"/>
                <a:gd name="T25" fmla="*/ 54 h 304"/>
                <a:gd name="T26" fmla="*/ 0 w 422"/>
                <a:gd name="T27" fmla="*/ 57 h 304"/>
                <a:gd name="T28" fmla="*/ 11 w 422"/>
                <a:gd name="T29" fmla="*/ 45 h 304"/>
                <a:gd name="T30" fmla="*/ 41 w 422"/>
                <a:gd name="T31" fmla="*/ 29 h 304"/>
                <a:gd name="T32" fmla="*/ 71 w 422"/>
                <a:gd name="T33" fmla="*/ 18 h 304"/>
                <a:gd name="T34" fmla="*/ 98 w 422"/>
                <a:gd name="T35" fmla="*/ 11 h 304"/>
                <a:gd name="T36" fmla="*/ 130 w 422"/>
                <a:gd name="T37" fmla="*/ 6 h 304"/>
                <a:gd name="T38" fmla="*/ 168 w 422"/>
                <a:gd name="T39" fmla="*/ 2 h 304"/>
                <a:gd name="T40" fmla="*/ 212 w 422"/>
                <a:gd name="T41" fmla="*/ 0 h 304"/>
                <a:gd name="T42" fmla="*/ 250 w 422"/>
                <a:gd name="T43" fmla="*/ 3 h 304"/>
                <a:gd name="T44" fmla="*/ 283 w 422"/>
                <a:gd name="T45" fmla="*/ 12 h 304"/>
                <a:gd name="T46" fmla="*/ 313 w 422"/>
                <a:gd name="T47" fmla="*/ 23 h 304"/>
                <a:gd name="T48" fmla="*/ 348 w 422"/>
                <a:gd name="T49" fmla="*/ 46 h 304"/>
                <a:gd name="T50" fmla="*/ 381 w 422"/>
                <a:gd name="T51" fmla="*/ 82 h 304"/>
                <a:gd name="T52" fmla="*/ 403 w 422"/>
                <a:gd name="T53" fmla="*/ 118 h 304"/>
                <a:gd name="T54" fmla="*/ 414 w 422"/>
                <a:gd name="T55" fmla="*/ 147 h 304"/>
                <a:gd name="T56" fmla="*/ 419 w 422"/>
                <a:gd name="T57" fmla="*/ 173 h 304"/>
                <a:gd name="T58" fmla="*/ 421 w 422"/>
                <a:gd name="T59" fmla="*/ 198 h 304"/>
                <a:gd name="T60" fmla="*/ 421 w 422"/>
                <a:gd name="T61" fmla="*/ 228 h 304"/>
                <a:gd name="T62" fmla="*/ 393 w 422"/>
                <a:gd name="T63" fmla="*/ 224 h 304"/>
                <a:gd name="T64" fmla="*/ 393 w 422"/>
                <a:gd name="T65" fmla="*/ 206 h 304"/>
                <a:gd name="T66" fmla="*/ 389 w 422"/>
                <a:gd name="T67" fmla="*/ 175 h 304"/>
                <a:gd name="T68" fmla="*/ 377 w 422"/>
                <a:gd name="T69" fmla="*/ 137 h 304"/>
                <a:gd name="T70" fmla="*/ 352 w 422"/>
                <a:gd name="T71" fmla="*/ 95 h 304"/>
                <a:gd name="T72" fmla="*/ 314 w 422"/>
                <a:gd name="T73" fmla="*/ 59 h 304"/>
                <a:gd name="T74" fmla="*/ 288 w 422"/>
                <a:gd name="T75" fmla="*/ 45 h 304"/>
                <a:gd name="T76" fmla="*/ 261 w 422"/>
                <a:gd name="T77" fmla="*/ 36 h 304"/>
                <a:gd name="T78" fmla="*/ 235 w 422"/>
                <a:gd name="T79" fmla="*/ 29 h 304"/>
                <a:gd name="T80" fmla="*/ 209 w 422"/>
                <a:gd name="T81" fmla="*/ 28 h 304"/>
                <a:gd name="T82" fmla="*/ 178 w 422"/>
                <a:gd name="T83" fmla="*/ 28 h 304"/>
                <a:gd name="T84" fmla="*/ 137 w 422"/>
                <a:gd name="T85" fmla="*/ 33 h 304"/>
                <a:gd name="T86" fmla="*/ 114 w 422"/>
                <a:gd name="T87" fmla="*/ 38 h 304"/>
                <a:gd name="T88" fmla="*/ 122 w 422"/>
                <a:gd name="T89" fmla="*/ 45 h 304"/>
                <a:gd name="T90" fmla="*/ 149 w 422"/>
                <a:gd name="T91" fmla="*/ 55 h 304"/>
                <a:gd name="T92" fmla="*/ 182 w 422"/>
                <a:gd name="T93" fmla="*/ 75 h 304"/>
                <a:gd name="T94" fmla="*/ 215 w 422"/>
                <a:gd name="T95" fmla="*/ 103 h 304"/>
                <a:gd name="T96" fmla="*/ 240 w 422"/>
                <a:gd name="T97" fmla="*/ 133 h 304"/>
                <a:gd name="T98" fmla="*/ 257 w 422"/>
                <a:gd name="T99" fmla="*/ 168 h 304"/>
                <a:gd name="T100" fmla="*/ 272 w 422"/>
                <a:gd name="T101" fmla="*/ 206 h 304"/>
                <a:gd name="T102" fmla="*/ 280 w 422"/>
                <a:gd name="T103" fmla="*/ 239 h 304"/>
                <a:gd name="T104" fmla="*/ 286 w 422"/>
                <a:gd name="T105" fmla="*/ 269 h 304"/>
                <a:gd name="T106" fmla="*/ 261 w 422"/>
                <a:gd name="T107" fmla="*/ 304 h 30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22"/>
                <a:gd name="T163" fmla="*/ 0 h 304"/>
                <a:gd name="T164" fmla="*/ 422 w 422"/>
                <a:gd name="T165" fmla="*/ 304 h 30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22" h="304">
                  <a:moveTo>
                    <a:pt x="261" y="304"/>
                  </a:moveTo>
                  <a:lnTo>
                    <a:pt x="261" y="302"/>
                  </a:lnTo>
                  <a:lnTo>
                    <a:pt x="261" y="298"/>
                  </a:lnTo>
                  <a:lnTo>
                    <a:pt x="260" y="293"/>
                  </a:lnTo>
                  <a:lnTo>
                    <a:pt x="260" y="290"/>
                  </a:lnTo>
                  <a:lnTo>
                    <a:pt x="260" y="285"/>
                  </a:lnTo>
                  <a:lnTo>
                    <a:pt x="260" y="281"/>
                  </a:lnTo>
                  <a:lnTo>
                    <a:pt x="259" y="274"/>
                  </a:lnTo>
                  <a:lnTo>
                    <a:pt x="257" y="269"/>
                  </a:lnTo>
                  <a:lnTo>
                    <a:pt x="257" y="262"/>
                  </a:lnTo>
                  <a:lnTo>
                    <a:pt x="256" y="256"/>
                  </a:lnTo>
                  <a:lnTo>
                    <a:pt x="254" y="251"/>
                  </a:lnTo>
                  <a:lnTo>
                    <a:pt x="254" y="248"/>
                  </a:lnTo>
                  <a:lnTo>
                    <a:pt x="253" y="244"/>
                  </a:lnTo>
                  <a:lnTo>
                    <a:pt x="253" y="241"/>
                  </a:lnTo>
                  <a:lnTo>
                    <a:pt x="251" y="238"/>
                  </a:lnTo>
                  <a:lnTo>
                    <a:pt x="251" y="232"/>
                  </a:lnTo>
                  <a:lnTo>
                    <a:pt x="250" y="230"/>
                  </a:lnTo>
                  <a:lnTo>
                    <a:pt x="250" y="226"/>
                  </a:lnTo>
                  <a:lnTo>
                    <a:pt x="248" y="221"/>
                  </a:lnTo>
                  <a:lnTo>
                    <a:pt x="247" y="218"/>
                  </a:lnTo>
                  <a:lnTo>
                    <a:pt x="245" y="213"/>
                  </a:lnTo>
                  <a:lnTo>
                    <a:pt x="244" y="209"/>
                  </a:lnTo>
                  <a:lnTo>
                    <a:pt x="242" y="205"/>
                  </a:lnTo>
                  <a:lnTo>
                    <a:pt x="241" y="201"/>
                  </a:lnTo>
                  <a:lnTo>
                    <a:pt x="240" y="197"/>
                  </a:lnTo>
                  <a:lnTo>
                    <a:pt x="238" y="193"/>
                  </a:lnTo>
                  <a:lnTo>
                    <a:pt x="235" y="188"/>
                  </a:lnTo>
                  <a:lnTo>
                    <a:pt x="234" y="184"/>
                  </a:lnTo>
                  <a:lnTo>
                    <a:pt x="231" y="179"/>
                  </a:lnTo>
                  <a:lnTo>
                    <a:pt x="229" y="175"/>
                  </a:lnTo>
                  <a:lnTo>
                    <a:pt x="228" y="171"/>
                  </a:lnTo>
                  <a:lnTo>
                    <a:pt x="225" y="167"/>
                  </a:lnTo>
                  <a:lnTo>
                    <a:pt x="223" y="163"/>
                  </a:lnTo>
                  <a:lnTo>
                    <a:pt x="221" y="159"/>
                  </a:lnTo>
                  <a:lnTo>
                    <a:pt x="218" y="155"/>
                  </a:lnTo>
                  <a:lnTo>
                    <a:pt x="215" y="151"/>
                  </a:lnTo>
                  <a:lnTo>
                    <a:pt x="212" y="146"/>
                  </a:lnTo>
                  <a:lnTo>
                    <a:pt x="209" y="142"/>
                  </a:lnTo>
                  <a:lnTo>
                    <a:pt x="206" y="138"/>
                  </a:lnTo>
                  <a:lnTo>
                    <a:pt x="203" y="134"/>
                  </a:lnTo>
                  <a:lnTo>
                    <a:pt x="200" y="130"/>
                  </a:lnTo>
                  <a:lnTo>
                    <a:pt x="197" y="128"/>
                  </a:lnTo>
                  <a:lnTo>
                    <a:pt x="193" y="124"/>
                  </a:lnTo>
                  <a:lnTo>
                    <a:pt x="188" y="120"/>
                  </a:lnTo>
                  <a:lnTo>
                    <a:pt x="185" y="116"/>
                  </a:lnTo>
                  <a:lnTo>
                    <a:pt x="181" y="113"/>
                  </a:lnTo>
                  <a:lnTo>
                    <a:pt x="177" y="109"/>
                  </a:lnTo>
                  <a:lnTo>
                    <a:pt x="174" y="107"/>
                  </a:lnTo>
                  <a:lnTo>
                    <a:pt x="169" y="104"/>
                  </a:lnTo>
                  <a:lnTo>
                    <a:pt x="165" y="101"/>
                  </a:lnTo>
                  <a:lnTo>
                    <a:pt x="161" y="97"/>
                  </a:lnTo>
                  <a:lnTo>
                    <a:pt x="156" y="95"/>
                  </a:lnTo>
                  <a:lnTo>
                    <a:pt x="150" y="92"/>
                  </a:lnTo>
                  <a:lnTo>
                    <a:pt x="146" y="90"/>
                  </a:lnTo>
                  <a:lnTo>
                    <a:pt x="142" y="87"/>
                  </a:lnTo>
                  <a:lnTo>
                    <a:pt x="137" y="84"/>
                  </a:lnTo>
                  <a:lnTo>
                    <a:pt x="133" y="83"/>
                  </a:lnTo>
                  <a:lnTo>
                    <a:pt x="130" y="80"/>
                  </a:lnTo>
                  <a:lnTo>
                    <a:pt x="125" y="78"/>
                  </a:lnTo>
                  <a:lnTo>
                    <a:pt x="121" y="76"/>
                  </a:lnTo>
                  <a:lnTo>
                    <a:pt x="117" y="74"/>
                  </a:lnTo>
                  <a:lnTo>
                    <a:pt x="112" y="73"/>
                  </a:lnTo>
                  <a:lnTo>
                    <a:pt x="105" y="69"/>
                  </a:lnTo>
                  <a:lnTo>
                    <a:pt x="98" y="67"/>
                  </a:lnTo>
                  <a:lnTo>
                    <a:pt x="89" y="65"/>
                  </a:lnTo>
                  <a:lnTo>
                    <a:pt x="82" y="62"/>
                  </a:lnTo>
                  <a:lnTo>
                    <a:pt x="76" y="61"/>
                  </a:lnTo>
                  <a:lnTo>
                    <a:pt x="68" y="59"/>
                  </a:lnTo>
                  <a:lnTo>
                    <a:pt x="63" y="57"/>
                  </a:lnTo>
                  <a:lnTo>
                    <a:pt x="57" y="57"/>
                  </a:lnTo>
                  <a:lnTo>
                    <a:pt x="51" y="55"/>
                  </a:lnTo>
                  <a:lnTo>
                    <a:pt x="46" y="55"/>
                  </a:lnTo>
                  <a:lnTo>
                    <a:pt x="41" y="54"/>
                  </a:lnTo>
                  <a:lnTo>
                    <a:pt x="35" y="54"/>
                  </a:lnTo>
                  <a:lnTo>
                    <a:pt x="30" y="54"/>
                  </a:lnTo>
                  <a:lnTo>
                    <a:pt x="26" y="54"/>
                  </a:lnTo>
                  <a:lnTo>
                    <a:pt x="22" y="54"/>
                  </a:lnTo>
                  <a:lnTo>
                    <a:pt x="17" y="54"/>
                  </a:lnTo>
                  <a:lnTo>
                    <a:pt x="13" y="54"/>
                  </a:lnTo>
                  <a:lnTo>
                    <a:pt x="11" y="54"/>
                  </a:lnTo>
                  <a:lnTo>
                    <a:pt x="5" y="55"/>
                  </a:lnTo>
                  <a:lnTo>
                    <a:pt x="3" y="55"/>
                  </a:lnTo>
                  <a:lnTo>
                    <a:pt x="0" y="57"/>
                  </a:lnTo>
                  <a:lnTo>
                    <a:pt x="0" y="55"/>
                  </a:lnTo>
                  <a:lnTo>
                    <a:pt x="1" y="54"/>
                  </a:lnTo>
                  <a:lnTo>
                    <a:pt x="3" y="52"/>
                  </a:lnTo>
                  <a:lnTo>
                    <a:pt x="7" y="49"/>
                  </a:lnTo>
                  <a:lnTo>
                    <a:pt x="11" y="45"/>
                  </a:lnTo>
                  <a:lnTo>
                    <a:pt x="19" y="41"/>
                  </a:lnTo>
                  <a:lnTo>
                    <a:pt x="20" y="38"/>
                  </a:lnTo>
                  <a:lnTo>
                    <a:pt x="26" y="37"/>
                  </a:lnTo>
                  <a:lnTo>
                    <a:pt x="30" y="35"/>
                  </a:lnTo>
                  <a:lnTo>
                    <a:pt x="36" y="32"/>
                  </a:lnTo>
                  <a:lnTo>
                    <a:pt x="41" y="29"/>
                  </a:lnTo>
                  <a:lnTo>
                    <a:pt x="46" y="27"/>
                  </a:lnTo>
                  <a:lnTo>
                    <a:pt x="52" y="24"/>
                  </a:lnTo>
                  <a:lnTo>
                    <a:pt x="60" y="21"/>
                  </a:lnTo>
                  <a:lnTo>
                    <a:pt x="63" y="20"/>
                  </a:lnTo>
                  <a:lnTo>
                    <a:pt x="67" y="19"/>
                  </a:lnTo>
                  <a:lnTo>
                    <a:pt x="71" y="18"/>
                  </a:lnTo>
                  <a:lnTo>
                    <a:pt x="76" y="18"/>
                  </a:lnTo>
                  <a:lnTo>
                    <a:pt x="80" y="16"/>
                  </a:lnTo>
                  <a:lnTo>
                    <a:pt x="83" y="15"/>
                  </a:lnTo>
                  <a:lnTo>
                    <a:pt x="89" y="14"/>
                  </a:lnTo>
                  <a:lnTo>
                    <a:pt x="93" y="14"/>
                  </a:lnTo>
                  <a:lnTo>
                    <a:pt x="98" y="11"/>
                  </a:lnTo>
                  <a:lnTo>
                    <a:pt x="102" y="11"/>
                  </a:lnTo>
                  <a:lnTo>
                    <a:pt x="108" y="10"/>
                  </a:lnTo>
                  <a:lnTo>
                    <a:pt x="114" y="8"/>
                  </a:lnTo>
                  <a:lnTo>
                    <a:pt x="118" y="7"/>
                  </a:lnTo>
                  <a:lnTo>
                    <a:pt x="124" y="7"/>
                  </a:lnTo>
                  <a:lnTo>
                    <a:pt x="130" y="6"/>
                  </a:lnTo>
                  <a:lnTo>
                    <a:pt x="137" y="6"/>
                  </a:lnTo>
                  <a:lnTo>
                    <a:pt x="143" y="4"/>
                  </a:lnTo>
                  <a:lnTo>
                    <a:pt x="149" y="3"/>
                  </a:lnTo>
                  <a:lnTo>
                    <a:pt x="155" y="3"/>
                  </a:lnTo>
                  <a:lnTo>
                    <a:pt x="162" y="3"/>
                  </a:lnTo>
                  <a:lnTo>
                    <a:pt x="168" y="2"/>
                  </a:lnTo>
                  <a:lnTo>
                    <a:pt x="175" y="2"/>
                  </a:lnTo>
                  <a:lnTo>
                    <a:pt x="182" y="2"/>
                  </a:lnTo>
                  <a:lnTo>
                    <a:pt x="191" y="2"/>
                  </a:lnTo>
                  <a:lnTo>
                    <a:pt x="197" y="0"/>
                  </a:lnTo>
                  <a:lnTo>
                    <a:pt x="204" y="0"/>
                  </a:lnTo>
                  <a:lnTo>
                    <a:pt x="212" y="0"/>
                  </a:lnTo>
                  <a:lnTo>
                    <a:pt x="219" y="0"/>
                  </a:lnTo>
                  <a:lnTo>
                    <a:pt x="225" y="0"/>
                  </a:lnTo>
                  <a:lnTo>
                    <a:pt x="231" y="0"/>
                  </a:lnTo>
                  <a:lnTo>
                    <a:pt x="238" y="2"/>
                  </a:lnTo>
                  <a:lnTo>
                    <a:pt x="244" y="3"/>
                  </a:lnTo>
                  <a:lnTo>
                    <a:pt x="250" y="3"/>
                  </a:lnTo>
                  <a:lnTo>
                    <a:pt x="256" y="4"/>
                  </a:lnTo>
                  <a:lnTo>
                    <a:pt x="261" y="6"/>
                  </a:lnTo>
                  <a:lnTo>
                    <a:pt x="267" y="7"/>
                  </a:lnTo>
                  <a:lnTo>
                    <a:pt x="273" y="8"/>
                  </a:lnTo>
                  <a:lnTo>
                    <a:pt x="279" y="10"/>
                  </a:lnTo>
                  <a:lnTo>
                    <a:pt x="283" y="12"/>
                  </a:lnTo>
                  <a:lnTo>
                    <a:pt x="289" y="14"/>
                  </a:lnTo>
                  <a:lnTo>
                    <a:pt x="294" y="15"/>
                  </a:lnTo>
                  <a:lnTo>
                    <a:pt x="300" y="18"/>
                  </a:lnTo>
                  <a:lnTo>
                    <a:pt x="304" y="19"/>
                  </a:lnTo>
                  <a:lnTo>
                    <a:pt x="308" y="21"/>
                  </a:lnTo>
                  <a:lnTo>
                    <a:pt x="313" y="23"/>
                  </a:lnTo>
                  <a:lnTo>
                    <a:pt x="317" y="25"/>
                  </a:lnTo>
                  <a:lnTo>
                    <a:pt x="321" y="28"/>
                  </a:lnTo>
                  <a:lnTo>
                    <a:pt x="326" y="31"/>
                  </a:lnTo>
                  <a:lnTo>
                    <a:pt x="333" y="35"/>
                  </a:lnTo>
                  <a:lnTo>
                    <a:pt x="342" y="41"/>
                  </a:lnTo>
                  <a:lnTo>
                    <a:pt x="348" y="46"/>
                  </a:lnTo>
                  <a:lnTo>
                    <a:pt x="355" y="53"/>
                  </a:lnTo>
                  <a:lnTo>
                    <a:pt x="361" y="58"/>
                  </a:lnTo>
                  <a:lnTo>
                    <a:pt x="367" y="63"/>
                  </a:lnTo>
                  <a:lnTo>
                    <a:pt x="371" y="70"/>
                  </a:lnTo>
                  <a:lnTo>
                    <a:pt x="377" y="76"/>
                  </a:lnTo>
                  <a:lnTo>
                    <a:pt x="381" y="82"/>
                  </a:lnTo>
                  <a:lnTo>
                    <a:pt x="386" y="88"/>
                  </a:lnTo>
                  <a:lnTo>
                    <a:pt x="390" y="95"/>
                  </a:lnTo>
                  <a:lnTo>
                    <a:pt x="395" y="101"/>
                  </a:lnTo>
                  <a:lnTo>
                    <a:pt x="398" y="107"/>
                  </a:lnTo>
                  <a:lnTo>
                    <a:pt x="400" y="112"/>
                  </a:lnTo>
                  <a:lnTo>
                    <a:pt x="403" y="118"/>
                  </a:lnTo>
                  <a:lnTo>
                    <a:pt x="406" y="124"/>
                  </a:lnTo>
                  <a:lnTo>
                    <a:pt x="408" y="129"/>
                  </a:lnTo>
                  <a:lnTo>
                    <a:pt x="409" y="134"/>
                  </a:lnTo>
                  <a:lnTo>
                    <a:pt x="411" y="138"/>
                  </a:lnTo>
                  <a:lnTo>
                    <a:pt x="414" y="143"/>
                  </a:lnTo>
                  <a:lnTo>
                    <a:pt x="414" y="147"/>
                  </a:lnTo>
                  <a:lnTo>
                    <a:pt x="415" y="151"/>
                  </a:lnTo>
                  <a:lnTo>
                    <a:pt x="417" y="156"/>
                  </a:lnTo>
                  <a:lnTo>
                    <a:pt x="418" y="160"/>
                  </a:lnTo>
                  <a:lnTo>
                    <a:pt x="418" y="164"/>
                  </a:lnTo>
                  <a:lnTo>
                    <a:pt x="419" y="168"/>
                  </a:lnTo>
                  <a:lnTo>
                    <a:pt x="419" y="173"/>
                  </a:lnTo>
                  <a:lnTo>
                    <a:pt x="421" y="177"/>
                  </a:lnTo>
                  <a:lnTo>
                    <a:pt x="421" y="181"/>
                  </a:lnTo>
                  <a:lnTo>
                    <a:pt x="421" y="185"/>
                  </a:lnTo>
                  <a:lnTo>
                    <a:pt x="421" y="189"/>
                  </a:lnTo>
                  <a:lnTo>
                    <a:pt x="421" y="194"/>
                  </a:lnTo>
                  <a:lnTo>
                    <a:pt x="421" y="198"/>
                  </a:lnTo>
                  <a:lnTo>
                    <a:pt x="421" y="202"/>
                  </a:lnTo>
                  <a:lnTo>
                    <a:pt x="421" y="206"/>
                  </a:lnTo>
                  <a:lnTo>
                    <a:pt x="422" y="210"/>
                  </a:lnTo>
                  <a:lnTo>
                    <a:pt x="421" y="217"/>
                  </a:lnTo>
                  <a:lnTo>
                    <a:pt x="421" y="223"/>
                  </a:lnTo>
                  <a:lnTo>
                    <a:pt x="421" y="228"/>
                  </a:lnTo>
                  <a:lnTo>
                    <a:pt x="421" y="232"/>
                  </a:lnTo>
                  <a:lnTo>
                    <a:pt x="421" y="236"/>
                  </a:lnTo>
                  <a:lnTo>
                    <a:pt x="421" y="240"/>
                  </a:lnTo>
                  <a:lnTo>
                    <a:pt x="421" y="241"/>
                  </a:lnTo>
                  <a:lnTo>
                    <a:pt x="421" y="243"/>
                  </a:lnTo>
                  <a:lnTo>
                    <a:pt x="393" y="224"/>
                  </a:lnTo>
                  <a:lnTo>
                    <a:pt x="393" y="223"/>
                  </a:lnTo>
                  <a:lnTo>
                    <a:pt x="393" y="219"/>
                  </a:lnTo>
                  <a:lnTo>
                    <a:pt x="393" y="217"/>
                  </a:lnTo>
                  <a:lnTo>
                    <a:pt x="393" y="214"/>
                  </a:lnTo>
                  <a:lnTo>
                    <a:pt x="393" y="210"/>
                  </a:lnTo>
                  <a:lnTo>
                    <a:pt x="393" y="206"/>
                  </a:lnTo>
                  <a:lnTo>
                    <a:pt x="392" y="202"/>
                  </a:lnTo>
                  <a:lnTo>
                    <a:pt x="392" y="197"/>
                  </a:lnTo>
                  <a:lnTo>
                    <a:pt x="390" y="192"/>
                  </a:lnTo>
                  <a:lnTo>
                    <a:pt x="390" y="186"/>
                  </a:lnTo>
                  <a:lnTo>
                    <a:pt x="389" y="181"/>
                  </a:lnTo>
                  <a:lnTo>
                    <a:pt x="389" y="175"/>
                  </a:lnTo>
                  <a:lnTo>
                    <a:pt x="387" y="169"/>
                  </a:lnTo>
                  <a:lnTo>
                    <a:pt x="386" y="163"/>
                  </a:lnTo>
                  <a:lnTo>
                    <a:pt x="384" y="156"/>
                  </a:lnTo>
                  <a:lnTo>
                    <a:pt x="381" y="150"/>
                  </a:lnTo>
                  <a:lnTo>
                    <a:pt x="378" y="143"/>
                  </a:lnTo>
                  <a:lnTo>
                    <a:pt x="377" y="137"/>
                  </a:lnTo>
                  <a:lnTo>
                    <a:pt x="373" y="129"/>
                  </a:lnTo>
                  <a:lnTo>
                    <a:pt x="370" y="122"/>
                  </a:lnTo>
                  <a:lnTo>
                    <a:pt x="367" y="116"/>
                  </a:lnTo>
                  <a:lnTo>
                    <a:pt x="362" y="109"/>
                  </a:lnTo>
                  <a:lnTo>
                    <a:pt x="358" y="101"/>
                  </a:lnTo>
                  <a:lnTo>
                    <a:pt x="352" y="95"/>
                  </a:lnTo>
                  <a:lnTo>
                    <a:pt x="346" y="88"/>
                  </a:lnTo>
                  <a:lnTo>
                    <a:pt x="342" y="82"/>
                  </a:lnTo>
                  <a:lnTo>
                    <a:pt x="335" y="76"/>
                  </a:lnTo>
                  <a:lnTo>
                    <a:pt x="329" y="70"/>
                  </a:lnTo>
                  <a:lnTo>
                    <a:pt x="321" y="65"/>
                  </a:lnTo>
                  <a:lnTo>
                    <a:pt x="314" y="59"/>
                  </a:lnTo>
                  <a:lnTo>
                    <a:pt x="310" y="55"/>
                  </a:lnTo>
                  <a:lnTo>
                    <a:pt x="305" y="53"/>
                  </a:lnTo>
                  <a:lnTo>
                    <a:pt x="301" y="52"/>
                  </a:lnTo>
                  <a:lnTo>
                    <a:pt x="297" y="49"/>
                  </a:lnTo>
                  <a:lnTo>
                    <a:pt x="292" y="46"/>
                  </a:lnTo>
                  <a:lnTo>
                    <a:pt x="288" y="45"/>
                  </a:lnTo>
                  <a:lnTo>
                    <a:pt x="283" y="42"/>
                  </a:lnTo>
                  <a:lnTo>
                    <a:pt x="279" y="41"/>
                  </a:lnTo>
                  <a:lnTo>
                    <a:pt x="275" y="40"/>
                  </a:lnTo>
                  <a:lnTo>
                    <a:pt x="270" y="37"/>
                  </a:lnTo>
                  <a:lnTo>
                    <a:pt x="266" y="36"/>
                  </a:lnTo>
                  <a:lnTo>
                    <a:pt x="261" y="36"/>
                  </a:lnTo>
                  <a:lnTo>
                    <a:pt x="257" y="33"/>
                  </a:lnTo>
                  <a:lnTo>
                    <a:pt x="253" y="33"/>
                  </a:lnTo>
                  <a:lnTo>
                    <a:pt x="248" y="32"/>
                  </a:lnTo>
                  <a:lnTo>
                    <a:pt x="244" y="32"/>
                  </a:lnTo>
                  <a:lnTo>
                    <a:pt x="240" y="31"/>
                  </a:lnTo>
                  <a:lnTo>
                    <a:pt x="235" y="29"/>
                  </a:lnTo>
                  <a:lnTo>
                    <a:pt x="231" y="28"/>
                  </a:lnTo>
                  <a:lnTo>
                    <a:pt x="226" y="28"/>
                  </a:lnTo>
                  <a:lnTo>
                    <a:pt x="222" y="28"/>
                  </a:lnTo>
                  <a:lnTo>
                    <a:pt x="218" y="28"/>
                  </a:lnTo>
                  <a:lnTo>
                    <a:pt x="213" y="28"/>
                  </a:lnTo>
                  <a:lnTo>
                    <a:pt x="209" y="28"/>
                  </a:lnTo>
                  <a:lnTo>
                    <a:pt x="204" y="27"/>
                  </a:lnTo>
                  <a:lnTo>
                    <a:pt x="200" y="27"/>
                  </a:lnTo>
                  <a:lnTo>
                    <a:pt x="196" y="27"/>
                  </a:lnTo>
                  <a:lnTo>
                    <a:pt x="193" y="27"/>
                  </a:lnTo>
                  <a:lnTo>
                    <a:pt x="184" y="28"/>
                  </a:lnTo>
                  <a:lnTo>
                    <a:pt x="178" y="28"/>
                  </a:lnTo>
                  <a:lnTo>
                    <a:pt x="169" y="28"/>
                  </a:lnTo>
                  <a:lnTo>
                    <a:pt x="162" y="29"/>
                  </a:lnTo>
                  <a:lnTo>
                    <a:pt x="156" y="29"/>
                  </a:lnTo>
                  <a:lnTo>
                    <a:pt x="149" y="31"/>
                  </a:lnTo>
                  <a:lnTo>
                    <a:pt x="143" y="32"/>
                  </a:lnTo>
                  <a:lnTo>
                    <a:pt x="137" y="33"/>
                  </a:lnTo>
                  <a:lnTo>
                    <a:pt x="131" y="33"/>
                  </a:lnTo>
                  <a:lnTo>
                    <a:pt x="127" y="36"/>
                  </a:lnTo>
                  <a:lnTo>
                    <a:pt x="122" y="36"/>
                  </a:lnTo>
                  <a:lnTo>
                    <a:pt x="120" y="37"/>
                  </a:lnTo>
                  <a:lnTo>
                    <a:pt x="115" y="37"/>
                  </a:lnTo>
                  <a:lnTo>
                    <a:pt x="114" y="38"/>
                  </a:lnTo>
                  <a:lnTo>
                    <a:pt x="109" y="40"/>
                  </a:lnTo>
                  <a:lnTo>
                    <a:pt x="108" y="41"/>
                  </a:lnTo>
                  <a:lnTo>
                    <a:pt x="109" y="41"/>
                  </a:lnTo>
                  <a:lnTo>
                    <a:pt x="112" y="41"/>
                  </a:lnTo>
                  <a:lnTo>
                    <a:pt x="117" y="42"/>
                  </a:lnTo>
                  <a:lnTo>
                    <a:pt x="122" y="45"/>
                  </a:lnTo>
                  <a:lnTo>
                    <a:pt x="125" y="46"/>
                  </a:lnTo>
                  <a:lnTo>
                    <a:pt x="130" y="48"/>
                  </a:lnTo>
                  <a:lnTo>
                    <a:pt x="134" y="49"/>
                  </a:lnTo>
                  <a:lnTo>
                    <a:pt x="139" y="52"/>
                  </a:lnTo>
                  <a:lnTo>
                    <a:pt x="143" y="53"/>
                  </a:lnTo>
                  <a:lnTo>
                    <a:pt x="149" y="55"/>
                  </a:lnTo>
                  <a:lnTo>
                    <a:pt x="155" y="58"/>
                  </a:lnTo>
                  <a:lnTo>
                    <a:pt x="161" y="62"/>
                  </a:lnTo>
                  <a:lnTo>
                    <a:pt x="165" y="65"/>
                  </a:lnTo>
                  <a:lnTo>
                    <a:pt x="171" y="67"/>
                  </a:lnTo>
                  <a:lnTo>
                    <a:pt x="175" y="71"/>
                  </a:lnTo>
                  <a:lnTo>
                    <a:pt x="182" y="75"/>
                  </a:lnTo>
                  <a:lnTo>
                    <a:pt x="187" y="79"/>
                  </a:lnTo>
                  <a:lnTo>
                    <a:pt x="193" y="83"/>
                  </a:lnTo>
                  <a:lnTo>
                    <a:pt x="199" y="87"/>
                  </a:lnTo>
                  <a:lnTo>
                    <a:pt x="204" y="92"/>
                  </a:lnTo>
                  <a:lnTo>
                    <a:pt x="210" y="97"/>
                  </a:lnTo>
                  <a:lnTo>
                    <a:pt x="215" y="103"/>
                  </a:lnTo>
                  <a:lnTo>
                    <a:pt x="221" y="108"/>
                  </a:lnTo>
                  <a:lnTo>
                    <a:pt x="225" y="114"/>
                  </a:lnTo>
                  <a:lnTo>
                    <a:pt x="229" y="120"/>
                  </a:lnTo>
                  <a:lnTo>
                    <a:pt x="235" y="126"/>
                  </a:lnTo>
                  <a:lnTo>
                    <a:pt x="237" y="130"/>
                  </a:lnTo>
                  <a:lnTo>
                    <a:pt x="240" y="133"/>
                  </a:lnTo>
                  <a:lnTo>
                    <a:pt x="241" y="137"/>
                  </a:lnTo>
                  <a:lnTo>
                    <a:pt x="244" y="141"/>
                  </a:lnTo>
                  <a:lnTo>
                    <a:pt x="247" y="147"/>
                  </a:lnTo>
                  <a:lnTo>
                    <a:pt x="250" y="155"/>
                  </a:lnTo>
                  <a:lnTo>
                    <a:pt x="253" y="162"/>
                  </a:lnTo>
                  <a:lnTo>
                    <a:pt x="257" y="168"/>
                  </a:lnTo>
                  <a:lnTo>
                    <a:pt x="259" y="175"/>
                  </a:lnTo>
                  <a:lnTo>
                    <a:pt x="261" y="181"/>
                  </a:lnTo>
                  <a:lnTo>
                    <a:pt x="264" y="188"/>
                  </a:lnTo>
                  <a:lnTo>
                    <a:pt x="267" y="194"/>
                  </a:lnTo>
                  <a:lnTo>
                    <a:pt x="269" y="200"/>
                  </a:lnTo>
                  <a:lnTo>
                    <a:pt x="272" y="206"/>
                  </a:lnTo>
                  <a:lnTo>
                    <a:pt x="273" y="211"/>
                  </a:lnTo>
                  <a:lnTo>
                    <a:pt x="275" y="218"/>
                  </a:lnTo>
                  <a:lnTo>
                    <a:pt x="276" y="223"/>
                  </a:lnTo>
                  <a:lnTo>
                    <a:pt x="278" y="228"/>
                  </a:lnTo>
                  <a:lnTo>
                    <a:pt x="279" y="234"/>
                  </a:lnTo>
                  <a:lnTo>
                    <a:pt x="280" y="239"/>
                  </a:lnTo>
                  <a:lnTo>
                    <a:pt x="282" y="243"/>
                  </a:lnTo>
                  <a:lnTo>
                    <a:pt x="282" y="248"/>
                  </a:lnTo>
                  <a:lnTo>
                    <a:pt x="283" y="251"/>
                  </a:lnTo>
                  <a:lnTo>
                    <a:pt x="285" y="256"/>
                  </a:lnTo>
                  <a:lnTo>
                    <a:pt x="285" y="262"/>
                  </a:lnTo>
                  <a:lnTo>
                    <a:pt x="286" y="269"/>
                  </a:lnTo>
                  <a:lnTo>
                    <a:pt x="286" y="273"/>
                  </a:lnTo>
                  <a:lnTo>
                    <a:pt x="288" y="277"/>
                  </a:lnTo>
                  <a:lnTo>
                    <a:pt x="288" y="279"/>
                  </a:lnTo>
                  <a:lnTo>
                    <a:pt x="288" y="281"/>
                  </a:lnTo>
                  <a:lnTo>
                    <a:pt x="261" y="304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38" name="Freeform 41"/>
            <p:cNvSpPr>
              <a:spLocks/>
            </p:cNvSpPr>
            <p:nvPr/>
          </p:nvSpPr>
          <p:spPr bwMode="auto">
            <a:xfrm>
              <a:off x="826" y="1746"/>
              <a:ext cx="291" cy="184"/>
            </a:xfrm>
            <a:custGeom>
              <a:avLst/>
              <a:gdLst>
                <a:gd name="T0" fmla="*/ 553 w 581"/>
                <a:gd name="T1" fmla="*/ 363 h 369"/>
                <a:gd name="T2" fmla="*/ 551 w 581"/>
                <a:gd name="T3" fmla="*/ 343 h 369"/>
                <a:gd name="T4" fmla="*/ 551 w 581"/>
                <a:gd name="T5" fmla="*/ 328 h 369"/>
                <a:gd name="T6" fmla="*/ 548 w 581"/>
                <a:gd name="T7" fmla="*/ 308 h 369"/>
                <a:gd name="T8" fmla="*/ 545 w 581"/>
                <a:gd name="T9" fmla="*/ 286 h 369"/>
                <a:gd name="T10" fmla="*/ 540 w 581"/>
                <a:gd name="T11" fmla="*/ 263 h 369"/>
                <a:gd name="T12" fmla="*/ 534 w 581"/>
                <a:gd name="T13" fmla="*/ 239 h 369"/>
                <a:gd name="T14" fmla="*/ 525 w 581"/>
                <a:gd name="T15" fmla="*/ 212 h 369"/>
                <a:gd name="T16" fmla="*/ 513 w 581"/>
                <a:gd name="T17" fmla="*/ 187 h 369"/>
                <a:gd name="T18" fmla="*/ 499 w 581"/>
                <a:gd name="T19" fmla="*/ 163 h 369"/>
                <a:gd name="T20" fmla="*/ 481 w 581"/>
                <a:gd name="T21" fmla="*/ 139 h 369"/>
                <a:gd name="T22" fmla="*/ 461 w 581"/>
                <a:gd name="T23" fmla="*/ 115 h 369"/>
                <a:gd name="T24" fmla="*/ 437 w 581"/>
                <a:gd name="T25" fmla="*/ 96 h 369"/>
                <a:gd name="T26" fmla="*/ 409 w 581"/>
                <a:gd name="T27" fmla="*/ 79 h 369"/>
                <a:gd name="T28" fmla="*/ 379 w 581"/>
                <a:gd name="T29" fmla="*/ 64 h 369"/>
                <a:gd name="T30" fmla="*/ 345 w 581"/>
                <a:gd name="T31" fmla="*/ 53 h 369"/>
                <a:gd name="T32" fmla="*/ 313 w 581"/>
                <a:gd name="T33" fmla="*/ 45 h 369"/>
                <a:gd name="T34" fmla="*/ 282 w 581"/>
                <a:gd name="T35" fmla="*/ 37 h 369"/>
                <a:gd name="T36" fmla="*/ 253 w 581"/>
                <a:gd name="T37" fmla="*/ 33 h 369"/>
                <a:gd name="T38" fmla="*/ 225 w 581"/>
                <a:gd name="T39" fmla="*/ 30 h 369"/>
                <a:gd name="T40" fmla="*/ 199 w 581"/>
                <a:gd name="T41" fmla="*/ 29 h 369"/>
                <a:gd name="T42" fmla="*/ 174 w 581"/>
                <a:gd name="T43" fmla="*/ 29 h 369"/>
                <a:gd name="T44" fmla="*/ 153 w 581"/>
                <a:gd name="T45" fmla="*/ 30 h 369"/>
                <a:gd name="T46" fmla="*/ 133 w 581"/>
                <a:gd name="T47" fmla="*/ 32 h 369"/>
                <a:gd name="T48" fmla="*/ 115 w 581"/>
                <a:gd name="T49" fmla="*/ 34 h 369"/>
                <a:gd name="T50" fmla="*/ 96 w 581"/>
                <a:gd name="T51" fmla="*/ 38 h 369"/>
                <a:gd name="T52" fmla="*/ 76 w 581"/>
                <a:gd name="T53" fmla="*/ 43 h 369"/>
                <a:gd name="T54" fmla="*/ 0 w 581"/>
                <a:gd name="T55" fmla="*/ 53 h 369"/>
                <a:gd name="T56" fmla="*/ 17 w 581"/>
                <a:gd name="T57" fmla="*/ 42 h 369"/>
                <a:gd name="T58" fmla="*/ 32 w 581"/>
                <a:gd name="T59" fmla="*/ 37 h 369"/>
                <a:gd name="T60" fmla="*/ 50 w 581"/>
                <a:gd name="T61" fmla="*/ 29 h 369"/>
                <a:gd name="T62" fmla="*/ 70 w 581"/>
                <a:gd name="T63" fmla="*/ 22 h 369"/>
                <a:gd name="T64" fmla="*/ 93 w 581"/>
                <a:gd name="T65" fmla="*/ 15 h 369"/>
                <a:gd name="T66" fmla="*/ 121 w 581"/>
                <a:gd name="T67" fmla="*/ 9 h 369"/>
                <a:gd name="T68" fmla="*/ 149 w 581"/>
                <a:gd name="T69" fmla="*/ 4 h 369"/>
                <a:gd name="T70" fmla="*/ 180 w 581"/>
                <a:gd name="T71" fmla="*/ 1 h 369"/>
                <a:gd name="T72" fmla="*/ 213 w 581"/>
                <a:gd name="T73" fmla="*/ 0 h 369"/>
                <a:gd name="T74" fmla="*/ 248 w 581"/>
                <a:gd name="T75" fmla="*/ 3 h 369"/>
                <a:gd name="T76" fmla="*/ 285 w 581"/>
                <a:gd name="T77" fmla="*/ 7 h 369"/>
                <a:gd name="T78" fmla="*/ 323 w 581"/>
                <a:gd name="T79" fmla="*/ 15 h 369"/>
                <a:gd name="T80" fmla="*/ 361 w 581"/>
                <a:gd name="T81" fmla="*/ 28 h 369"/>
                <a:gd name="T82" fmla="*/ 401 w 581"/>
                <a:gd name="T83" fmla="*/ 45 h 369"/>
                <a:gd name="T84" fmla="*/ 436 w 581"/>
                <a:gd name="T85" fmla="*/ 64 h 369"/>
                <a:gd name="T86" fmla="*/ 468 w 581"/>
                <a:gd name="T87" fmla="*/ 88 h 369"/>
                <a:gd name="T88" fmla="*/ 494 w 581"/>
                <a:gd name="T89" fmla="*/ 111 h 369"/>
                <a:gd name="T90" fmla="*/ 516 w 581"/>
                <a:gd name="T91" fmla="*/ 136 h 369"/>
                <a:gd name="T92" fmla="*/ 534 w 581"/>
                <a:gd name="T93" fmla="*/ 163 h 369"/>
                <a:gd name="T94" fmla="*/ 548 w 581"/>
                <a:gd name="T95" fmla="*/ 189 h 369"/>
                <a:gd name="T96" fmla="*/ 560 w 581"/>
                <a:gd name="T97" fmla="*/ 215 h 369"/>
                <a:gd name="T98" fmla="*/ 569 w 581"/>
                <a:gd name="T99" fmla="*/ 241 h 369"/>
                <a:gd name="T100" fmla="*/ 573 w 581"/>
                <a:gd name="T101" fmla="*/ 265 h 369"/>
                <a:gd name="T102" fmla="*/ 578 w 581"/>
                <a:gd name="T103" fmla="*/ 286 h 369"/>
                <a:gd name="T104" fmla="*/ 579 w 581"/>
                <a:gd name="T105" fmla="*/ 307 h 369"/>
                <a:gd name="T106" fmla="*/ 581 w 581"/>
                <a:gd name="T107" fmla="*/ 325 h 369"/>
                <a:gd name="T108" fmla="*/ 579 w 581"/>
                <a:gd name="T109" fmla="*/ 339 h 369"/>
                <a:gd name="T110" fmla="*/ 579 w 581"/>
                <a:gd name="T111" fmla="*/ 356 h 369"/>
                <a:gd name="T112" fmla="*/ 553 w 581"/>
                <a:gd name="T113" fmla="*/ 369 h 36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81"/>
                <a:gd name="T172" fmla="*/ 0 h 369"/>
                <a:gd name="T173" fmla="*/ 581 w 581"/>
                <a:gd name="T174" fmla="*/ 369 h 36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81" h="369">
                  <a:moveTo>
                    <a:pt x="553" y="369"/>
                  </a:moveTo>
                  <a:lnTo>
                    <a:pt x="553" y="368"/>
                  </a:lnTo>
                  <a:lnTo>
                    <a:pt x="553" y="367"/>
                  </a:lnTo>
                  <a:lnTo>
                    <a:pt x="553" y="363"/>
                  </a:lnTo>
                  <a:lnTo>
                    <a:pt x="553" y="359"/>
                  </a:lnTo>
                  <a:lnTo>
                    <a:pt x="551" y="354"/>
                  </a:lnTo>
                  <a:lnTo>
                    <a:pt x="551" y="346"/>
                  </a:lnTo>
                  <a:lnTo>
                    <a:pt x="551" y="343"/>
                  </a:lnTo>
                  <a:lnTo>
                    <a:pt x="551" y="339"/>
                  </a:lnTo>
                  <a:lnTo>
                    <a:pt x="551" y="334"/>
                  </a:lnTo>
                  <a:lnTo>
                    <a:pt x="551" y="331"/>
                  </a:lnTo>
                  <a:lnTo>
                    <a:pt x="551" y="328"/>
                  </a:lnTo>
                  <a:lnTo>
                    <a:pt x="550" y="322"/>
                  </a:lnTo>
                  <a:lnTo>
                    <a:pt x="550" y="317"/>
                  </a:lnTo>
                  <a:lnTo>
                    <a:pt x="548" y="313"/>
                  </a:lnTo>
                  <a:lnTo>
                    <a:pt x="548" y="308"/>
                  </a:lnTo>
                  <a:lnTo>
                    <a:pt x="547" y="303"/>
                  </a:lnTo>
                  <a:lnTo>
                    <a:pt x="547" y="297"/>
                  </a:lnTo>
                  <a:lnTo>
                    <a:pt x="547" y="292"/>
                  </a:lnTo>
                  <a:lnTo>
                    <a:pt x="545" y="286"/>
                  </a:lnTo>
                  <a:lnTo>
                    <a:pt x="544" y="280"/>
                  </a:lnTo>
                  <a:lnTo>
                    <a:pt x="543" y="275"/>
                  </a:lnTo>
                  <a:lnTo>
                    <a:pt x="543" y="269"/>
                  </a:lnTo>
                  <a:lnTo>
                    <a:pt x="540" y="263"/>
                  </a:lnTo>
                  <a:lnTo>
                    <a:pt x="540" y="257"/>
                  </a:lnTo>
                  <a:lnTo>
                    <a:pt x="537" y="252"/>
                  </a:lnTo>
                  <a:lnTo>
                    <a:pt x="537" y="245"/>
                  </a:lnTo>
                  <a:lnTo>
                    <a:pt x="534" y="239"/>
                  </a:lnTo>
                  <a:lnTo>
                    <a:pt x="532" y="232"/>
                  </a:lnTo>
                  <a:lnTo>
                    <a:pt x="529" y="225"/>
                  </a:lnTo>
                  <a:lnTo>
                    <a:pt x="528" y="219"/>
                  </a:lnTo>
                  <a:lnTo>
                    <a:pt x="525" y="212"/>
                  </a:lnTo>
                  <a:lnTo>
                    <a:pt x="522" y="206"/>
                  </a:lnTo>
                  <a:lnTo>
                    <a:pt x="519" y="199"/>
                  </a:lnTo>
                  <a:lnTo>
                    <a:pt x="516" y="194"/>
                  </a:lnTo>
                  <a:lnTo>
                    <a:pt x="513" y="187"/>
                  </a:lnTo>
                  <a:lnTo>
                    <a:pt x="509" y="181"/>
                  </a:lnTo>
                  <a:lnTo>
                    <a:pt x="506" y="174"/>
                  </a:lnTo>
                  <a:lnTo>
                    <a:pt x="503" y="168"/>
                  </a:lnTo>
                  <a:lnTo>
                    <a:pt x="499" y="163"/>
                  </a:lnTo>
                  <a:lnTo>
                    <a:pt x="494" y="156"/>
                  </a:lnTo>
                  <a:lnTo>
                    <a:pt x="490" y="151"/>
                  </a:lnTo>
                  <a:lnTo>
                    <a:pt x="487" y="144"/>
                  </a:lnTo>
                  <a:lnTo>
                    <a:pt x="481" y="139"/>
                  </a:lnTo>
                  <a:lnTo>
                    <a:pt x="477" y="132"/>
                  </a:lnTo>
                  <a:lnTo>
                    <a:pt x="472" y="127"/>
                  </a:lnTo>
                  <a:lnTo>
                    <a:pt x="468" y="122"/>
                  </a:lnTo>
                  <a:lnTo>
                    <a:pt x="461" y="115"/>
                  </a:lnTo>
                  <a:lnTo>
                    <a:pt x="455" y="110"/>
                  </a:lnTo>
                  <a:lnTo>
                    <a:pt x="449" y="105"/>
                  </a:lnTo>
                  <a:lnTo>
                    <a:pt x="445" y="101"/>
                  </a:lnTo>
                  <a:lnTo>
                    <a:pt x="437" y="96"/>
                  </a:lnTo>
                  <a:lnTo>
                    <a:pt x="431" y="90"/>
                  </a:lnTo>
                  <a:lnTo>
                    <a:pt x="424" y="87"/>
                  </a:lnTo>
                  <a:lnTo>
                    <a:pt x="418" y="83"/>
                  </a:lnTo>
                  <a:lnTo>
                    <a:pt x="409" y="79"/>
                  </a:lnTo>
                  <a:lnTo>
                    <a:pt x="402" y="75"/>
                  </a:lnTo>
                  <a:lnTo>
                    <a:pt x="395" y="71"/>
                  </a:lnTo>
                  <a:lnTo>
                    <a:pt x="387" y="68"/>
                  </a:lnTo>
                  <a:lnTo>
                    <a:pt x="379" y="64"/>
                  </a:lnTo>
                  <a:lnTo>
                    <a:pt x="370" y="62"/>
                  </a:lnTo>
                  <a:lnTo>
                    <a:pt x="361" y="58"/>
                  </a:lnTo>
                  <a:lnTo>
                    <a:pt x="354" y="56"/>
                  </a:lnTo>
                  <a:lnTo>
                    <a:pt x="345" y="53"/>
                  </a:lnTo>
                  <a:lnTo>
                    <a:pt x="336" y="50"/>
                  </a:lnTo>
                  <a:lnTo>
                    <a:pt x="329" y="49"/>
                  </a:lnTo>
                  <a:lnTo>
                    <a:pt x="322" y="46"/>
                  </a:lnTo>
                  <a:lnTo>
                    <a:pt x="313" y="45"/>
                  </a:lnTo>
                  <a:lnTo>
                    <a:pt x="306" y="42"/>
                  </a:lnTo>
                  <a:lnTo>
                    <a:pt x="297" y="41"/>
                  </a:lnTo>
                  <a:lnTo>
                    <a:pt x="289" y="39"/>
                  </a:lnTo>
                  <a:lnTo>
                    <a:pt x="282" y="37"/>
                  </a:lnTo>
                  <a:lnTo>
                    <a:pt x="275" y="37"/>
                  </a:lnTo>
                  <a:lnTo>
                    <a:pt x="268" y="35"/>
                  </a:lnTo>
                  <a:lnTo>
                    <a:pt x="260" y="34"/>
                  </a:lnTo>
                  <a:lnTo>
                    <a:pt x="253" y="33"/>
                  </a:lnTo>
                  <a:lnTo>
                    <a:pt x="246" y="33"/>
                  </a:lnTo>
                  <a:lnTo>
                    <a:pt x="238" y="32"/>
                  </a:lnTo>
                  <a:lnTo>
                    <a:pt x="232" y="30"/>
                  </a:lnTo>
                  <a:lnTo>
                    <a:pt x="225" y="30"/>
                  </a:lnTo>
                  <a:lnTo>
                    <a:pt x="218" y="29"/>
                  </a:lnTo>
                  <a:lnTo>
                    <a:pt x="212" y="29"/>
                  </a:lnTo>
                  <a:lnTo>
                    <a:pt x="206" y="29"/>
                  </a:lnTo>
                  <a:lnTo>
                    <a:pt x="199" y="29"/>
                  </a:lnTo>
                  <a:lnTo>
                    <a:pt x="193" y="29"/>
                  </a:lnTo>
                  <a:lnTo>
                    <a:pt x="187" y="29"/>
                  </a:lnTo>
                  <a:lnTo>
                    <a:pt x="181" y="29"/>
                  </a:lnTo>
                  <a:lnTo>
                    <a:pt x="174" y="29"/>
                  </a:lnTo>
                  <a:lnTo>
                    <a:pt x="170" y="29"/>
                  </a:lnTo>
                  <a:lnTo>
                    <a:pt x="164" y="30"/>
                  </a:lnTo>
                  <a:lnTo>
                    <a:pt x="159" y="30"/>
                  </a:lnTo>
                  <a:lnTo>
                    <a:pt x="153" y="30"/>
                  </a:lnTo>
                  <a:lnTo>
                    <a:pt x="148" y="30"/>
                  </a:lnTo>
                  <a:lnTo>
                    <a:pt x="142" y="32"/>
                  </a:lnTo>
                  <a:lnTo>
                    <a:pt x="137" y="32"/>
                  </a:lnTo>
                  <a:lnTo>
                    <a:pt x="133" y="32"/>
                  </a:lnTo>
                  <a:lnTo>
                    <a:pt x="129" y="33"/>
                  </a:lnTo>
                  <a:lnTo>
                    <a:pt x="124" y="33"/>
                  </a:lnTo>
                  <a:lnTo>
                    <a:pt x="120" y="34"/>
                  </a:lnTo>
                  <a:lnTo>
                    <a:pt x="115" y="34"/>
                  </a:lnTo>
                  <a:lnTo>
                    <a:pt x="111" y="35"/>
                  </a:lnTo>
                  <a:lnTo>
                    <a:pt x="107" y="35"/>
                  </a:lnTo>
                  <a:lnTo>
                    <a:pt x="104" y="37"/>
                  </a:lnTo>
                  <a:lnTo>
                    <a:pt x="96" y="38"/>
                  </a:lnTo>
                  <a:lnTo>
                    <a:pt x="91" y="41"/>
                  </a:lnTo>
                  <a:lnTo>
                    <a:pt x="85" y="41"/>
                  </a:lnTo>
                  <a:lnTo>
                    <a:pt x="80" y="42"/>
                  </a:lnTo>
                  <a:lnTo>
                    <a:pt x="76" y="43"/>
                  </a:lnTo>
                  <a:lnTo>
                    <a:pt x="73" y="45"/>
                  </a:lnTo>
                  <a:lnTo>
                    <a:pt x="69" y="46"/>
                  </a:lnTo>
                  <a:lnTo>
                    <a:pt x="67" y="47"/>
                  </a:lnTo>
                  <a:lnTo>
                    <a:pt x="0" y="53"/>
                  </a:lnTo>
                  <a:lnTo>
                    <a:pt x="1" y="50"/>
                  </a:lnTo>
                  <a:lnTo>
                    <a:pt x="7" y="47"/>
                  </a:lnTo>
                  <a:lnTo>
                    <a:pt x="12" y="45"/>
                  </a:lnTo>
                  <a:lnTo>
                    <a:pt x="17" y="42"/>
                  </a:lnTo>
                  <a:lnTo>
                    <a:pt x="20" y="41"/>
                  </a:lnTo>
                  <a:lnTo>
                    <a:pt x="25" y="39"/>
                  </a:lnTo>
                  <a:lnTo>
                    <a:pt x="28" y="38"/>
                  </a:lnTo>
                  <a:lnTo>
                    <a:pt x="32" y="37"/>
                  </a:lnTo>
                  <a:lnTo>
                    <a:pt x="36" y="34"/>
                  </a:lnTo>
                  <a:lnTo>
                    <a:pt x="41" y="33"/>
                  </a:lnTo>
                  <a:lnTo>
                    <a:pt x="45" y="30"/>
                  </a:lnTo>
                  <a:lnTo>
                    <a:pt x="50" y="29"/>
                  </a:lnTo>
                  <a:lnTo>
                    <a:pt x="54" y="28"/>
                  </a:lnTo>
                  <a:lnTo>
                    <a:pt x="60" y="25"/>
                  </a:lnTo>
                  <a:lnTo>
                    <a:pt x="64" y="24"/>
                  </a:lnTo>
                  <a:lnTo>
                    <a:pt x="70" y="22"/>
                  </a:lnTo>
                  <a:lnTo>
                    <a:pt x="76" y="20"/>
                  </a:lnTo>
                  <a:lnTo>
                    <a:pt x="82" y="18"/>
                  </a:lnTo>
                  <a:lnTo>
                    <a:pt x="88" y="16"/>
                  </a:lnTo>
                  <a:lnTo>
                    <a:pt x="93" y="15"/>
                  </a:lnTo>
                  <a:lnTo>
                    <a:pt x="99" y="13"/>
                  </a:lnTo>
                  <a:lnTo>
                    <a:pt x="107" y="12"/>
                  </a:lnTo>
                  <a:lnTo>
                    <a:pt x="114" y="11"/>
                  </a:lnTo>
                  <a:lnTo>
                    <a:pt x="121" y="9"/>
                  </a:lnTo>
                  <a:lnTo>
                    <a:pt x="127" y="8"/>
                  </a:lnTo>
                  <a:lnTo>
                    <a:pt x="134" y="7"/>
                  </a:lnTo>
                  <a:lnTo>
                    <a:pt x="142" y="5"/>
                  </a:lnTo>
                  <a:lnTo>
                    <a:pt x="149" y="4"/>
                  </a:lnTo>
                  <a:lnTo>
                    <a:pt x="156" y="3"/>
                  </a:lnTo>
                  <a:lnTo>
                    <a:pt x="164" y="3"/>
                  </a:lnTo>
                  <a:lnTo>
                    <a:pt x="171" y="1"/>
                  </a:lnTo>
                  <a:lnTo>
                    <a:pt x="180" y="1"/>
                  </a:lnTo>
                  <a:lnTo>
                    <a:pt x="189" y="0"/>
                  </a:lnTo>
                  <a:lnTo>
                    <a:pt x="196" y="0"/>
                  </a:lnTo>
                  <a:lnTo>
                    <a:pt x="205" y="0"/>
                  </a:lnTo>
                  <a:lnTo>
                    <a:pt x="213" y="0"/>
                  </a:lnTo>
                  <a:lnTo>
                    <a:pt x="222" y="0"/>
                  </a:lnTo>
                  <a:lnTo>
                    <a:pt x="231" y="0"/>
                  </a:lnTo>
                  <a:lnTo>
                    <a:pt x="240" y="1"/>
                  </a:lnTo>
                  <a:lnTo>
                    <a:pt x="248" y="3"/>
                  </a:lnTo>
                  <a:lnTo>
                    <a:pt x="257" y="3"/>
                  </a:lnTo>
                  <a:lnTo>
                    <a:pt x="266" y="4"/>
                  </a:lnTo>
                  <a:lnTo>
                    <a:pt x="275" y="4"/>
                  </a:lnTo>
                  <a:lnTo>
                    <a:pt x="285" y="7"/>
                  </a:lnTo>
                  <a:lnTo>
                    <a:pt x="294" y="8"/>
                  </a:lnTo>
                  <a:lnTo>
                    <a:pt x="303" y="11"/>
                  </a:lnTo>
                  <a:lnTo>
                    <a:pt x="313" y="12"/>
                  </a:lnTo>
                  <a:lnTo>
                    <a:pt x="323" y="15"/>
                  </a:lnTo>
                  <a:lnTo>
                    <a:pt x="332" y="17"/>
                  </a:lnTo>
                  <a:lnTo>
                    <a:pt x="341" y="20"/>
                  </a:lnTo>
                  <a:lnTo>
                    <a:pt x="351" y="24"/>
                  </a:lnTo>
                  <a:lnTo>
                    <a:pt x="361" y="28"/>
                  </a:lnTo>
                  <a:lnTo>
                    <a:pt x="370" y="32"/>
                  </a:lnTo>
                  <a:lnTo>
                    <a:pt x="380" y="35"/>
                  </a:lnTo>
                  <a:lnTo>
                    <a:pt x="390" y="39"/>
                  </a:lnTo>
                  <a:lnTo>
                    <a:pt x="401" y="45"/>
                  </a:lnTo>
                  <a:lnTo>
                    <a:pt x="409" y="49"/>
                  </a:lnTo>
                  <a:lnTo>
                    <a:pt x="420" y="54"/>
                  </a:lnTo>
                  <a:lnTo>
                    <a:pt x="427" y="59"/>
                  </a:lnTo>
                  <a:lnTo>
                    <a:pt x="436" y="64"/>
                  </a:lnTo>
                  <a:lnTo>
                    <a:pt x="445" y="70"/>
                  </a:lnTo>
                  <a:lnTo>
                    <a:pt x="453" y="76"/>
                  </a:lnTo>
                  <a:lnTo>
                    <a:pt x="461" y="81"/>
                  </a:lnTo>
                  <a:lnTo>
                    <a:pt x="468" y="88"/>
                  </a:lnTo>
                  <a:lnTo>
                    <a:pt x="475" y="93"/>
                  </a:lnTo>
                  <a:lnTo>
                    <a:pt x="481" y="98"/>
                  </a:lnTo>
                  <a:lnTo>
                    <a:pt x="488" y="105"/>
                  </a:lnTo>
                  <a:lnTo>
                    <a:pt x="494" y="111"/>
                  </a:lnTo>
                  <a:lnTo>
                    <a:pt x="500" y="117"/>
                  </a:lnTo>
                  <a:lnTo>
                    <a:pt x="506" y="123"/>
                  </a:lnTo>
                  <a:lnTo>
                    <a:pt x="510" y="130"/>
                  </a:lnTo>
                  <a:lnTo>
                    <a:pt x="516" y="136"/>
                  </a:lnTo>
                  <a:lnTo>
                    <a:pt x="521" y="143"/>
                  </a:lnTo>
                  <a:lnTo>
                    <a:pt x="525" y="149"/>
                  </a:lnTo>
                  <a:lnTo>
                    <a:pt x="529" y="156"/>
                  </a:lnTo>
                  <a:lnTo>
                    <a:pt x="534" y="163"/>
                  </a:lnTo>
                  <a:lnTo>
                    <a:pt x="538" y="169"/>
                  </a:lnTo>
                  <a:lnTo>
                    <a:pt x="541" y="176"/>
                  </a:lnTo>
                  <a:lnTo>
                    <a:pt x="545" y="182"/>
                  </a:lnTo>
                  <a:lnTo>
                    <a:pt x="548" y="189"/>
                  </a:lnTo>
                  <a:lnTo>
                    <a:pt x="551" y="195"/>
                  </a:lnTo>
                  <a:lnTo>
                    <a:pt x="554" y="202"/>
                  </a:lnTo>
                  <a:lnTo>
                    <a:pt x="557" y="208"/>
                  </a:lnTo>
                  <a:lnTo>
                    <a:pt x="560" y="215"/>
                  </a:lnTo>
                  <a:lnTo>
                    <a:pt x="562" y="221"/>
                  </a:lnTo>
                  <a:lnTo>
                    <a:pt x="564" y="228"/>
                  </a:lnTo>
                  <a:lnTo>
                    <a:pt x="566" y="235"/>
                  </a:lnTo>
                  <a:lnTo>
                    <a:pt x="569" y="241"/>
                  </a:lnTo>
                  <a:lnTo>
                    <a:pt x="569" y="246"/>
                  </a:lnTo>
                  <a:lnTo>
                    <a:pt x="570" y="253"/>
                  </a:lnTo>
                  <a:lnTo>
                    <a:pt x="572" y="258"/>
                  </a:lnTo>
                  <a:lnTo>
                    <a:pt x="573" y="265"/>
                  </a:lnTo>
                  <a:lnTo>
                    <a:pt x="575" y="270"/>
                  </a:lnTo>
                  <a:lnTo>
                    <a:pt x="575" y="275"/>
                  </a:lnTo>
                  <a:lnTo>
                    <a:pt x="576" y="280"/>
                  </a:lnTo>
                  <a:lnTo>
                    <a:pt x="578" y="286"/>
                  </a:lnTo>
                  <a:lnTo>
                    <a:pt x="578" y="291"/>
                  </a:lnTo>
                  <a:lnTo>
                    <a:pt x="578" y="296"/>
                  </a:lnTo>
                  <a:lnTo>
                    <a:pt x="579" y="301"/>
                  </a:lnTo>
                  <a:lnTo>
                    <a:pt x="579" y="307"/>
                  </a:lnTo>
                  <a:lnTo>
                    <a:pt x="579" y="311"/>
                  </a:lnTo>
                  <a:lnTo>
                    <a:pt x="579" y="316"/>
                  </a:lnTo>
                  <a:lnTo>
                    <a:pt x="579" y="320"/>
                  </a:lnTo>
                  <a:lnTo>
                    <a:pt x="581" y="325"/>
                  </a:lnTo>
                  <a:lnTo>
                    <a:pt x="579" y="328"/>
                  </a:lnTo>
                  <a:lnTo>
                    <a:pt x="579" y="331"/>
                  </a:lnTo>
                  <a:lnTo>
                    <a:pt x="579" y="334"/>
                  </a:lnTo>
                  <a:lnTo>
                    <a:pt x="579" y="339"/>
                  </a:lnTo>
                  <a:lnTo>
                    <a:pt x="579" y="345"/>
                  </a:lnTo>
                  <a:lnTo>
                    <a:pt x="579" y="350"/>
                  </a:lnTo>
                  <a:lnTo>
                    <a:pt x="579" y="354"/>
                  </a:lnTo>
                  <a:lnTo>
                    <a:pt x="579" y="356"/>
                  </a:lnTo>
                  <a:lnTo>
                    <a:pt x="579" y="358"/>
                  </a:lnTo>
                  <a:lnTo>
                    <a:pt x="579" y="360"/>
                  </a:lnTo>
                  <a:lnTo>
                    <a:pt x="553" y="369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39" name="Freeform 42"/>
            <p:cNvSpPr>
              <a:spLocks/>
            </p:cNvSpPr>
            <p:nvPr/>
          </p:nvSpPr>
          <p:spPr bwMode="auto">
            <a:xfrm>
              <a:off x="775" y="1687"/>
              <a:ext cx="413" cy="209"/>
            </a:xfrm>
            <a:custGeom>
              <a:avLst/>
              <a:gdLst>
                <a:gd name="T0" fmla="*/ 779 w 827"/>
                <a:gd name="T1" fmla="*/ 409 h 419"/>
                <a:gd name="T2" fmla="*/ 782 w 827"/>
                <a:gd name="T3" fmla="*/ 392 h 419"/>
                <a:gd name="T4" fmla="*/ 787 w 827"/>
                <a:gd name="T5" fmla="*/ 370 h 419"/>
                <a:gd name="T6" fmla="*/ 790 w 827"/>
                <a:gd name="T7" fmla="*/ 342 h 419"/>
                <a:gd name="T8" fmla="*/ 793 w 827"/>
                <a:gd name="T9" fmla="*/ 312 h 419"/>
                <a:gd name="T10" fmla="*/ 792 w 827"/>
                <a:gd name="T11" fmla="*/ 279 h 419"/>
                <a:gd name="T12" fmla="*/ 787 w 827"/>
                <a:gd name="T13" fmla="*/ 244 h 419"/>
                <a:gd name="T14" fmla="*/ 777 w 827"/>
                <a:gd name="T15" fmla="*/ 208 h 419"/>
                <a:gd name="T16" fmla="*/ 763 w 827"/>
                <a:gd name="T17" fmla="*/ 176 h 419"/>
                <a:gd name="T18" fmla="*/ 738 w 827"/>
                <a:gd name="T19" fmla="*/ 143 h 419"/>
                <a:gd name="T20" fmla="*/ 707 w 827"/>
                <a:gd name="T21" fmla="*/ 114 h 419"/>
                <a:gd name="T22" fmla="*/ 667 w 827"/>
                <a:gd name="T23" fmla="*/ 91 h 419"/>
                <a:gd name="T24" fmla="*/ 621 w 827"/>
                <a:gd name="T25" fmla="*/ 71 h 419"/>
                <a:gd name="T26" fmla="*/ 574 w 827"/>
                <a:gd name="T27" fmla="*/ 55 h 419"/>
                <a:gd name="T28" fmla="*/ 529 w 827"/>
                <a:gd name="T29" fmla="*/ 43 h 419"/>
                <a:gd name="T30" fmla="*/ 485 w 827"/>
                <a:gd name="T31" fmla="*/ 36 h 419"/>
                <a:gd name="T32" fmla="*/ 442 w 827"/>
                <a:gd name="T33" fmla="*/ 32 h 419"/>
                <a:gd name="T34" fmla="*/ 401 w 827"/>
                <a:gd name="T35" fmla="*/ 30 h 419"/>
                <a:gd name="T36" fmla="*/ 362 w 827"/>
                <a:gd name="T37" fmla="*/ 32 h 419"/>
                <a:gd name="T38" fmla="*/ 325 w 827"/>
                <a:gd name="T39" fmla="*/ 34 h 419"/>
                <a:gd name="T40" fmla="*/ 290 w 827"/>
                <a:gd name="T41" fmla="*/ 41 h 419"/>
                <a:gd name="T42" fmla="*/ 258 w 827"/>
                <a:gd name="T43" fmla="*/ 49 h 419"/>
                <a:gd name="T44" fmla="*/ 229 w 827"/>
                <a:gd name="T45" fmla="*/ 57 h 419"/>
                <a:gd name="T46" fmla="*/ 202 w 827"/>
                <a:gd name="T47" fmla="*/ 66 h 419"/>
                <a:gd name="T48" fmla="*/ 180 w 827"/>
                <a:gd name="T49" fmla="*/ 76 h 419"/>
                <a:gd name="T50" fmla="*/ 155 w 827"/>
                <a:gd name="T51" fmla="*/ 88 h 419"/>
                <a:gd name="T52" fmla="*/ 119 w 827"/>
                <a:gd name="T53" fmla="*/ 110 h 419"/>
                <a:gd name="T54" fmla="*/ 88 w 827"/>
                <a:gd name="T55" fmla="*/ 131 h 419"/>
                <a:gd name="T56" fmla="*/ 63 w 827"/>
                <a:gd name="T57" fmla="*/ 152 h 419"/>
                <a:gd name="T58" fmla="*/ 40 w 827"/>
                <a:gd name="T59" fmla="*/ 174 h 419"/>
                <a:gd name="T60" fmla="*/ 0 w 827"/>
                <a:gd name="T61" fmla="*/ 193 h 419"/>
                <a:gd name="T62" fmla="*/ 11 w 827"/>
                <a:gd name="T63" fmla="*/ 172 h 419"/>
                <a:gd name="T64" fmla="*/ 28 w 827"/>
                <a:gd name="T65" fmla="*/ 150 h 419"/>
                <a:gd name="T66" fmla="*/ 59 w 827"/>
                <a:gd name="T67" fmla="*/ 121 h 419"/>
                <a:gd name="T68" fmla="*/ 79 w 827"/>
                <a:gd name="T69" fmla="*/ 104 h 419"/>
                <a:gd name="T70" fmla="*/ 106 w 827"/>
                <a:gd name="T71" fmla="*/ 88 h 419"/>
                <a:gd name="T72" fmla="*/ 135 w 827"/>
                <a:gd name="T73" fmla="*/ 70 h 419"/>
                <a:gd name="T74" fmla="*/ 172 w 827"/>
                <a:gd name="T75" fmla="*/ 53 h 419"/>
                <a:gd name="T76" fmla="*/ 213 w 827"/>
                <a:gd name="T77" fmla="*/ 36 h 419"/>
                <a:gd name="T78" fmla="*/ 256 w 827"/>
                <a:gd name="T79" fmla="*/ 20 h 419"/>
                <a:gd name="T80" fmla="*/ 303 w 827"/>
                <a:gd name="T81" fmla="*/ 9 h 419"/>
                <a:gd name="T82" fmla="*/ 351 w 827"/>
                <a:gd name="T83" fmla="*/ 4 h 419"/>
                <a:gd name="T84" fmla="*/ 400 w 827"/>
                <a:gd name="T85" fmla="*/ 0 h 419"/>
                <a:gd name="T86" fmla="*/ 450 w 827"/>
                <a:gd name="T87" fmla="*/ 2 h 419"/>
                <a:gd name="T88" fmla="*/ 499 w 827"/>
                <a:gd name="T89" fmla="*/ 8 h 419"/>
                <a:gd name="T90" fmla="*/ 546 w 827"/>
                <a:gd name="T91" fmla="*/ 16 h 419"/>
                <a:gd name="T92" fmla="*/ 591 w 827"/>
                <a:gd name="T93" fmla="*/ 28 h 419"/>
                <a:gd name="T94" fmla="*/ 634 w 827"/>
                <a:gd name="T95" fmla="*/ 43 h 419"/>
                <a:gd name="T96" fmla="*/ 673 w 827"/>
                <a:gd name="T97" fmla="*/ 62 h 419"/>
                <a:gd name="T98" fmla="*/ 710 w 827"/>
                <a:gd name="T99" fmla="*/ 84 h 419"/>
                <a:gd name="T100" fmla="*/ 741 w 827"/>
                <a:gd name="T101" fmla="*/ 108 h 419"/>
                <a:gd name="T102" fmla="*/ 767 w 827"/>
                <a:gd name="T103" fmla="*/ 134 h 419"/>
                <a:gd name="T104" fmla="*/ 787 w 827"/>
                <a:gd name="T105" fmla="*/ 161 h 419"/>
                <a:gd name="T106" fmla="*/ 804 w 827"/>
                <a:gd name="T107" fmla="*/ 190 h 419"/>
                <a:gd name="T108" fmla="*/ 814 w 827"/>
                <a:gd name="T109" fmla="*/ 219 h 419"/>
                <a:gd name="T110" fmla="*/ 821 w 827"/>
                <a:gd name="T111" fmla="*/ 248 h 419"/>
                <a:gd name="T112" fmla="*/ 825 w 827"/>
                <a:gd name="T113" fmla="*/ 277 h 419"/>
                <a:gd name="T114" fmla="*/ 827 w 827"/>
                <a:gd name="T115" fmla="*/ 304 h 419"/>
                <a:gd name="T116" fmla="*/ 825 w 827"/>
                <a:gd name="T117" fmla="*/ 328 h 419"/>
                <a:gd name="T118" fmla="*/ 824 w 827"/>
                <a:gd name="T119" fmla="*/ 350 h 419"/>
                <a:gd name="T120" fmla="*/ 821 w 827"/>
                <a:gd name="T121" fmla="*/ 370 h 419"/>
                <a:gd name="T122" fmla="*/ 817 w 827"/>
                <a:gd name="T123" fmla="*/ 393 h 419"/>
                <a:gd name="T124" fmla="*/ 776 w 827"/>
                <a:gd name="T125" fmla="*/ 419 h 41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27"/>
                <a:gd name="T190" fmla="*/ 0 h 419"/>
                <a:gd name="T191" fmla="*/ 827 w 827"/>
                <a:gd name="T192" fmla="*/ 419 h 41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27" h="419">
                  <a:moveTo>
                    <a:pt x="776" y="419"/>
                  </a:moveTo>
                  <a:lnTo>
                    <a:pt x="776" y="418"/>
                  </a:lnTo>
                  <a:lnTo>
                    <a:pt x="776" y="415"/>
                  </a:lnTo>
                  <a:lnTo>
                    <a:pt x="777" y="413"/>
                  </a:lnTo>
                  <a:lnTo>
                    <a:pt x="779" y="409"/>
                  </a:lnTo>
                  <a:lnTo>
                    <a:pt x="779" y="405"/>
                  </a:lnTo>
                  <a:lnTo>
                    <a:pt x="780" y="402"/>
                  </a:lnTo>
                  <a:lnTo>
                    <a:pt x="780" y="398"/>
                  </a:lnTo>
                  <a:lnTo>
                    <a:pt x="782" y="396"/>
                  </a:lnTo>
                  <a:lnTo>
                    <a:pt x="782" y="392"/>
                  </a:lnTo>
                  <a:lnTo>
                    <a:pt x="783" y="388"/>
                  </a:lnTo>
                  <a:lnTo>
                    <a:pt x="785" y="384"/>
                  </a:lnTo>
                  <a:lnTo>
                    <a:pt x="786" y="380"/>
                  </a:lnTo>
                  <a:lnTo>
                    <a:pt x="786" y="374"/>
                  </a:lnTo>
                  <a:lnTo>
                    <a:pt x="787" y="370"/>
                  </a:lnTo>
                  <a:lnTo>
                    <a:pt x="787" y="364"/>
                  </a:lnTo>
                  <a:lnTo>
                    <a:pt x="789" y="359"/>
                  </a:lnTo>
                  <a:lnTo>
                    <a:pt x="789" y="354"/>
                  </a:lnTo>
                  <a:lnTo>
                    <a:pt x="790" y="349"/>
                  </a:lnTo>
                  <a:lnTo>
                    <a:pt x="790" y="342"/>
                  </a:lnTo>
                  <a:lnTo>
                    <a:pt x="792" y="337"/>
                  </a:lnTo>
                  <a:lnTo>
                    <a:pt x="792" y="330"/>
                  </a:lnTo>
                  <a:lnTo>
                    <a:pt x="792" y="325"/>
                  </a:lnTo>
                  <a:lnTo>
                    <a:pt x="792" y="319"/>
                  </a:lnTo>
                  <a:lnTo>
                    <a:pt x="793" y="312"/>
                  </a:lnTo>
                  <a:lnTo>
                    <a:pt x="793" y="305"/>
                  </a:lnTo>
                  <a:lnTo>
                    <a:pt x="793" y="299"/>
                  </a:lnTo>
                  <a:lnTo>
                    <a:pt x="793" y="292"/>
                  </a:lnTo>
                  <a:lnTo>
                    <a:pt x="793" y="286"/>
                  </a:lnTo>
                  <a:lnTo>
                    <a:pt x="792" y="279"/>
                  </a:lnTo>
                  <a:lnTo>
                    <a:pt x="790" y="271"/>
                  </a:lnTo>
                  <a:lnTo>
                    <a:pt x="790" y="265"/>
                  </a:lnTo>
                  <a:lnTo>
                    <a:pt x="789" y="258"/>
                  </a:lnTo>
                  <a:lnTo>
                    <a:pt x="787" y="250"/>
                  </a:lnTo>
                  <a:lnTo>
                    <a:pt x="787" y="244"/>
                  </a:lnTo>
                  <a:lnTo>
                    <a:pt x="786" y="237"/>
                  </a:lnTo>
                  <a:lnTo>
                    <a:pt x="785" y="231"/>
                  </a:lnTo>
                  <a:lnTo>
                    <a:pt x="782" y="223"/>
                  </a:lnTo>
                  <a:lnTo>
                    <a:pt x="779" y="216"/>
                  </a:lnTo>
                  <a:lnTo>
                    <a:pt x="777" y="208"/>
                  </a:lnTo>
                  <a:lnTo>
                    <a:pt x="774" y="202"/>
                  </a:lnTo>
                  <a:lnTo>
                    <a:pt x="771" y="195"/>
                  </a:lnTo>
                  <a:lnTo>
                    <a:pt x="768" y="189"/>
                  </a:lnTo>
                  <a:lnTo>
                    <a:pt x="765" y="181"/>
                  </a:lnTo>
                  <a:lnTo>
                    <a:pt x="763" y="176"/>
                  </a:lnTo>
                  <a:lnTo>
                    <a:pt x="758" y="168"/>
                  </a:lnTo>
                  <a:lnTo>
                    <a:pt x="754" y="161"/>
                  </a:lnTo>
                  <a:lnTo>
                    <a:pt x="748" y="155"/>
                  </a:lnTo>
                  <a:lnTo>
                    <a:pt x="744" y="150"/>
                  </a:lnTo>
                  <a:lnTo>
                    <a:pt x="738" y="143"/>
                  </a:lnTo>
                  <a:lnTo>
                    <a:pt x="733" y="136"/>
                  </a:lnTo>
                  <a:lnTo>
                    <a:pt x="727" y="131"/>
                  </a:lnTo>
                  <a:lnTo>
                    <a:pt x="722" y="126"/>
                  </a:lnTo>
                  <a:lnTo>
                    <a:pt x="714" y="119"/>
                  </a:lnTo>
                  <a:lnTo>
                    <a:pt x="707" y="114"/>
                  </a:lnTo>
                  <a:lnTo>
                    <a:pt x="700" y="109"/>
                  </a:lnTo>
                  <a:lnTo>
                    <a:pt x="692" y="104"/>
                  </a:lnTo>
                  <a:lnTo>
                    <a:pt x="685" y="98"/>
                  </a:lnTo>
                  <a:lnTo>
                    <a:pt x="676" y="95"/>
                  </a:lnTo>
                  <a:lnTo>
                    <a:pt x="667" y="91"/>
                  </a:lnTo>
                  <a:lnTo>
                    <a:pt x="659" y="87"/>
                  </a:lnTo>
                  <a:lnTo>
                    <a:pt x="648" y="81"/>
                  </a:lnTo>
                  <a:lnTo>
                    <a:pt x="640" y="78"/>
                  </a:lnTo>
                  <a:lnTo>
                    <a:pt x="629" y="74"/>
                  </a:lnTo>
                  <a:lnTo>
                    <a:pt x="621" y="71"/>
                  </a:lnTo>
                  <a:lnTo>
                    <a:pt x="610" y="67"/>
                  </a:lnTo>
                  <a:lnTo>
                    <a:pt x="602" y="63"/>
                  </a:lnTo>
                  <a:lnTo>
                    <a:pt x="591" y="60"/>
                  </a:lnTo>
                  <a:lnTo>
                    <a:pt x="584" y="58"/>
                  </a:lnTo>
                  <a:lnTo>
                    <a:pt x="574" y="55"/>
                  </a:lnTo>
                  <a:lnTo>
                    <a:pt x="564" y="53"/>
                  </a:lnTo>
                  <a:lnTo>
                    <a:pt x="555" y="50"/>
                  </a:lnTo>
                  <a:lnTo>
                    <a:pt x="546" y="47"/>
                  </a:lnTo>
                  <a:lnTo>
                    <a:pt x="537" y="45"/>
                  </a:lnTo>
                  <a:lnTo>
                    <a:pt x="529" y="43"/>
                  </a:lnTo>
                  <a:lnTo>
                    <a:pt x="520" y="42"/>
                  </a:lnTo>
                  <a:lnTo>
                    <a:pt x="511" y="41"/>
                  </a:lnTo>
                  <a:lnTo>
                    <a:pt x="502" y="38"/>
                  </a:lnTo>
                  <a:lnTo>
                    <a:pt x="493" y="37"/>
                  </a:lnTo>
                  <a:lnTo>
                    <a:pt x="485" y="36"/>
                  </a:lnTo>
                  <a:lnTo>
                    <a:pt x="476" y="34"/>
                  </a:lnTo>
                  <a:lnTo>
                    <a:pt x="467" y="33"/>
                  </a:lnTo>
                  <a:lnTo>
                    <a:pt x="458" y="33"/>
                  </a:lnTo>
                  <a:lnTo>
                    <a:pt x="451" y="32"/>
                  </a:lnTo>
                  <a:lnTo>
                    <a:pt x="442" y="32"/>
                  </a:lnTo>
                  <a:lnTo>
                    <a:pt x="433" y="30"/>
                  </a:lnTo>
                  <a:lnTo>
                    <a:pt x="425" y="30"/>
                  </a:lnTo>
                  <a:lnTo>
                    <a:pt x="417" y="30"/>
                  </a:lnTo>
                  <a:lnTo>
                    <a:pt x="409" y="30"/>
                  </a:lnTo>
                  <a:lnTo>
                    <a:pt x="401" y="30"/>
                  </a:lnTo>
                  <a:lnTo>
                    <a:pt x="394" y="30"/>
                  </a:lnTo>
                  <a:lnTo>
                    <a:pt x="385" y="30"/>
                  </a:lnTo>
                  <a:lnTo>
                    <a:pt x="378" y="32"/>
                  </a:lnTo>
                  <a:lnTo>
                    <a:pt x="369" y="32"/>
                  </a:lnTo>
                  <a:lnTo>
                    <a:pt x="362" y="32"/>
                  </a:lnTo>
                  <a:lnTo>
                    <a:pt x="354" y="32"/>
                  </a:lnTo>
                  <a:lnTo>
                    <a:pt x="347" y="33"/>
                  </a:lnTo>
                  <a:lnTo>
                    <a:pt x="340" y="33"/>
                  </a:lnTo>
                  <a:lnTo>
                    <a:pt x="332" y="34"/>
                  </a:lnTo>
                  <a:lnTo>
                    <a:pt x="325" y="34"/>
                  </a:lnTo>
                  <a:lnTo>
                    <a:pt x="318" y="36"/>
                  </a:lnTo>
                  <a:lnTo>
                    <a:pt x="311" y="37"/>
                  </a:lnTo>
                  <a:lnTo>
                    <a:pt x="303" y="38"/>
                  </a:lnTo>
                  <a:lnTo>
                    <a:pt x="297" y="40"/>
                  </a:lnTo>
                  <a:lnTo>
                    <a:pt x="290" y="41"/>
                  </a:lnTo>
                  <a:lnTo>
                    <a:pt x="284" y="42"/>
                  </a:lnTo>
                  <a:lnTo>
                    <a:pt x="277" y="43"/>
                  </a:lnTo>
                  <a:lnTo>
                    <a:pt x="271" y="45"/>
                  </a:lnTo>
                  <a:lnTo>
                    <a:pt x="265" y="47"/>
                  </a:lnTo>
                  <a:lnTo>
                    <a:pt x="258" y="49"/>
                  </a:lnTo>
                  <a:lnTo>
                    <a:pt x="252" y="50"/>
                  </a:lnTo>
                  <a:lnTo>
                    <a:pt x="246" y="51"/>
                  </a:lnTo>
                  <a:lnTo>
                    <a:pt x="240" y="53"/>
                  </a:lnTo>
                  <a:lnTo>
                    <a:pt x="234" y="54"/>
                  </a:lnTo>
                  <a:lnTo>
                    <a:pt x="229" y="57"/>
                  </a:lnTo>
                  <a:lnTo>
                    <a:pt x="223" y="58"/>
                  </a:lnTo>
                  <a:lnTo>
                    <a:pt x="218" y="60"/>
                  </a:lnTo>
                  <a:lnTo>
                    <a:pt x="213" y="62"/>
                  </a:lnTo>
                  <a:lnTo>
                    <a:pt x="208" y="64"/>
                  </a:lnTo>
                  <a:lnTo>
                    <a:pt x="202" y="66"/>
                  </a:lnTo>
                  <a:lnTo>
                    <a:pt x="198" y="68"/>
                  </a:lnTo>
                  <a:lnTo>
                    <a:pt x="194" y="70"/>
                  </a:lnTo>
                  <a:lnTo>
                    <a:pt x="189" y="72"/>
                  </a:lnTo>
                  <a:lnTo>
                    <a:pt x="185" y="74"/>
                  </a:lnTo>
                  <a:lnTo>
                    <a:pt x="180" y="76"/>
                  </a:lnTo>
                  <a:lnTo>
                    <a:pt x="176" y="79"/>
                  </a:lnTo>
                  <a:lnTo>
                    <a:pt x="172" y="80"/>
                  </a:lnTo>
                  <a:lnTo>
                    <a:pt x="167" y="83"/>
                  </a:lnTo>
                  <a:lnTo>
                    <a:pt x="163" y="84"/>
                  </a:lnTo>
                  <a:lnTo>
                    <a:pt x="155" y="88"/>
                  </a:lnTo>
                  <a:lnTo>
                    <a:pt x="148" y="93"/>
                  </a:lnTo>
                  <a:lnTo>
                    <a:pt x="139" y="97"/>
                  </a:lnTo>
                  <a:lnTo>
                    <a:pt x="132" y="101"/>
                  </a:lnTo>
                  <a:lnTo>
                    <a:pt x="126" y="106"/>
                  </a:lnTo>
                  <a:lnTo>
                    <a:pt x="119" y="110"/>
                  </a:lnTo>
                  <a:lnTo>
                    <a:pt x="112" y="114"/>
                  </a:lnTo>
                  <a:lnTo>
                    <a:pt x="106" y="119"/>
                  </a:lnTo>
                  <a:lnTo>
                    <a:pt x="100" y="123"/>
                  </a:lnTo>
                  <a:lnTo>
                    <a:pt x="94" y="127"/>
                  </a:lnTo>
                  <a:lnTo>
                    <a:pt x="88" y="131"/>
                  </a:lnTo>
                  <a:lnTo>
                    <a:pt x="82" y="136"/>
                  </a:lnTo>
                  <a:lnTo>
                    <a:pt x="78" y="140"/>
                  </a:lnTo>
                  <a:lnTo>
                    <a:pt x="74" y="144"/>
                  </a:lnTo>
                  <a:lnTo>
                    <a:pt x="68" y="148"/>
                  </a:lnTo>
                  <a:lnTo>
                    <a:pt x="63" y="152"/>
                  </a:lnTo>
                  <a:lnTo>
                    <a:pt x="60" y="155"/>
                  </a:lnTo>
                  <a:lnTo>
                    <a:pt x="56" y="159"/>
                  </a:lnTo>
                  <a:lnTo>
                    <a:pt x="49" y="165"/>
                  </a:lnTo>
                  <a:lnTo>
                    <a:pt x="44" y="171"/>
                  </a:lnTo>
                  <a:lnTo>
                    <a:pt x="40" y="174"/>
                  </a:lnTo>
                  <a:lnTo>
                    <a:pt x="37" y="178"/>
                  </a:lnTo>
                  <a:lnTo>
                    <a:pt x="34" y="180"/>
                  </a:lnTo>
                  <a:lnTo>
                    <a:pt x="34" y="181"/>
                  </a:lnTo>
                  <a:lnTo>
                    <a:pt x="0" y="194"/>
                  </a:lnTo>
                  <a:lnTo>
                    <a:pt x="0" y="193"/>
                  </a:lnTo>
                  <a:lnTo>
                    <a:pt x="2" y="190"/>
                  </a:lnTo>
                  <a:lnTo>
                    <a:pt x="3" y="185"/>
                  </a:lnTo>
                  <a:lnTo>
                    <a:pt x="6" y="180"/>
                  </a:lnTo>
                  <a:lnTo>
                    <a:pt x="8" y="176"/>
                  </a:lnTo>
                  <a:lnTo>
                    <a:pt x="11" y="172"/>
                  </a:lnTo>
                  <a:lnTo>
                    <a:pt x="14" y="168"/>
                  </a:lnTo>
                  <a:lnTo>
                    <a:pt x="17" y="164"/>
                  </a:lnTo>
                  <a:lnTo>
                    <a:pt x="19" y="159"/>
                  </a:lnTo>
                  <a:lnTo>
                    <a:pt x="24" y="155"/>
                  </a:lnTo>
                  <a:lnTo>
                    <a:pt x="28" y="150"/>
                  </a:lnTo>
                  <a:lnTo>
                    <a:pt x="34" y="144"/>
                  </a:lnTo>
                  <a:lnTo>
                    <a:pt x="38" y="138"/>
                  </a:lnTo>
                  <a:lnTo>
                    <a:pt x="46" y="133"/>
                  </a:lnTo>
                  <a:lnTo>
                    <a:pt x="52" y="126"/>
                  </a:lnTo>
                  <a:lnTo>
                    <a:pt x="59" y="121"/>
                  </a:lnTo>
                  <a:lnTo>
                    <a:pt x="62" y="117"/>
                  </a:lnTo>
                  <a:lnTo>
                    <a:pt x="66" y="114"/>
                  </a:lnTo>
                  <a:lnTo>
                    <a:pt x="71" y="110"/>
                  </a:lnTo>
                  <a:lnTo>
                    <a:pt x="75" y="108"/>
                  </a:lnTo>
                  <a:lnTo>
                    <a:pt x="79" y="104"/>
                  </a:lnTo>
                  <a:lnTo>
                    <a:pt x="84" y="101"/>
                  </a:lnTo>
                  <a:lnTo>
                    <a:pt x="90" y="97"/>
                  </a:lnTo>
                  <a:lnTo>
                    <a:pt x="95" y="95"/>
                  </a:lnTo>
                  <a:lnTo>
                    <a:pt x="100" y="91"/>
                  </a:lnTo>
                  <a:lnTo>
                    <a:pt x="106" y="88"/>
                  </a:lnTo>
                  <a:lnTo>
                    <a:pt x="110" y="84"/>
                  </a:lnTo>
                  <a:lnTo>
                    <a:pt x="117" y="80"/>
                  </a:lnTo>
                  <a:lnTo>
                    <a:pt x="123" y="76"/>
                  </a:lnTo>
                  <a:lnTo>
                    <a:pt x="129" y="74"/>
                  </a:lnTo>
                  <a:lnTo>
                    <a:pt x="135" y="70"/>
                  </a:lnTo>
                  <a:lnTo>
                    <a:pt x="142" y="67"/>
                  </a:lnTo>
                  <a:lnTo>
                    <a:pt x="150" y="63"/>
                  </a:lnTo>
                  <a:lnTo>
                    <a:pt x="155" y="59"/>
                  </a:lnTo>
                  <a:lnTo>
                    <a:pt x="163" y="57"/>
                  </a:lnTo>
                  <a:lnTo>
                    <a:pt x="172" y="53"/>
                  </a:lnTo>
                  <a:lnTo>
                    <a:pt x="179" y="49"/>
                  </a:lnTo>
                  <a:lnTo>
                    <a:pt x="186" y="46"/>
                  </a:lnTo>
                  <a:lnTo>
                    <a:pt x="195" y="42"/>
                  </a:lnTo>
                  <a:lnTo>
                    <a:pt x="204" y="40"/>
                  </a:lnTo>
                  <a:lnTo>
                    <a:pt x="213" y="36"/>
                  </a:lnTo>
                  <a:lnTo>
                    <a:pt x="221" y="32"/>
                  </a:lnTo>
                  <a:lnTo>
                    <a:pt x="230" y="28"/>
                  </a:lnTo>
                  <a:lnTo>
                    <a:pt x="239" y="25"/>
                  </a:lnTo>
                  <a:lnTo>
                    <a:pt x="248" y="23"/>
                  </a:lnTo>
                  <a:lnTo>
                    <a:pt x="256" y="20"/>
                  </a:lnTo>
                  <a:lnTo>
                    <a:pt x="265" y="17"/>
                  </a:lnTo>
                  <a:lnTo>
                    <a:pt x="275" y="16"/>
                  </a:lnTo>
                  <a:lnTo>
                    <a:pt x="284" y="13"/>
                  </a:lnTo>
                  <a:lnTo>
                    <a:pt x="293" y="11"/>
                  </a:lnTo>
                  <a:lnTo>
                    <a:pt x="303" y="9"/>
                  </a:lnTo>
                  <a:lnTo>
                    <a:pt x="312" y="8"/>
                  </a:lnTo>
                  <a:lnTo>
                    <a:pt x="322" y="5"/>
                  </a:lnTo>
                  <a:lnTo>
                    <a:pt x="332" y="5"/>
                  </a:lnTo>
                  <a:lnTo>
                    <a:pt x="341" y="4"/>
                  </a:lnTo>
                  <a:lnTo>
                    <a:pt x="351" y="4"/>
                  </a:lnTo>
                  <a:lnTo>
                    <a:pt x="360" y="3"/>
                  </a:lnTo>
                  <a:lnTo>
                    <a:pt x="371" y="2"/>
                  </a:lnTo>
                  <a:lnTo>
                    <a:pt x="381" y="2"/>
                  </a:lnTo>
                  <a:lnTo>
                    <a:pt x="391" y="2"/>
                  </a:lnTo>
                  <a:lnTo>
                    <a:pt x="400" y="0"/>
                  </a:lnTo>
                  <a:lnTo>
                    <a:pt x="410" y="0"/>
                  </a:lnTo>
                  <a:lnTo>
                    <a:pt x="420" y="2"/>
                  </a:lnTo>
                  <a:lnTo>
                    <a:pt x="430" y="2"/>
                  </a:lnTo>
                  <a:lnTo>
                    <a:pt x="439" y="2"/>
                  </a:lnTo>
                  <a:lnTo>
                    <a:pt x="450" y="2"/>
                  </a:lnTo>
                  <a:lnTo>
                    <a:pt x="460" y="3"/>
                  </a:lnTo>
                  <a:lnTo>
                    <a:pt x="470" y="4"/>
                  </a:lnTo>
                  <a:lnTo>
                    <a:pt x="479" y="4"/>
                  </a:lnTo>
                  <a:lnTo>
                    <a:pt x="489" y="5"/>
                  </a:lnTo>
                  <a:lnTo>
                    <a:pt x="499" y="8"/>
                  </a:lnTo>
                  <a:lnTo>
                    <a:pt x="509" y="9"/>
                  </a:lnTo>
                  <a:lnTo>
                    <a:pt x="517" y="11"/>
                  </a:lnTo>
                  <a:lnTo>
                    <a:pt x="527" y="12"/>
                  </a:lnTo>
                  <a:lnTo>
                    <a:pt x="537" y="15"/>
                  </a:lnTo>
                  <a:lnTo>
                    <a:pt x="546" y="16"/>
                  </a:lnTo>
                  <a:lnTo>
                    <a:pt x="555" y="19"/>
                  </a:lnTo>
                  <a:lnTo>
                    <a:pt x="564" y="20"/>
                  </a:lnTo>
                  <a:lnTo>
                    <a:pt x="574" y="23"/>
                  </a:lnTo>
                  <a:lnTo>
                    <a:pt x="584" y="26"/>
                  </a:lnTo>
                  <a:lnTo>
                    <a:pt x="591" y="28"/>
                  </a:lnTo>
                  <a:lnTo>
                    <a:pt x="600" y="30"/>
                  </a:lnTo>
                  <a:lnTo>
                    <a:pt x="609" y="33"/>
                  </a:lnTo>
                  <a:lnTo>
                    <a:pt x="618" y="37"/>
                  </a:lnTo>
                  <a:lnTo>
                    <a:pt x="625" y="40"/>
                  </a:lnTo>
                  <a:lnTo>
                    <a:pt x="634" y="43"/>
                  </a:lnTo>
                  <a:lnTo>
                    <a:pt x="643" y="47"/>
                  </a:lnTo>
                  <a:lnTo>
                    <a:pt x="651" y="51"/>
                  </a:lnTo>
                  <a:lnTo>
                    <a:pt x="659" y="54"/>
                  </a:lnTo>
                  <a:lnTo>
                    <a:pt x="666" y="58"/>
                  </a:lnTo>
                  <a:lnTo>
                    <a:pt x="673" y="62"/>
                  </a:lnTo>
                  <a:lnTo>
                    <a:pt x="682" y="66"/>
                  </a:lnTo>
                  <a:lnTo>
                    <a:pt x="689" y="70"/>
                  </a:lnTo>
                  <a:lnTo>
                    <a:pt x="697" y="74"/>
                  </a:lnTo>
                  <a:lnTo>
                    <a:pt x="703" y="79"/>
                  </a:lnTo>
                  <a:lnTo>
                    <a:pt x="710" y="84"/>
                  </a:lnTo>
                  <a:lnTo>
                    <a:pt x="716" y="88"/>
                  </a:lnTo>
                  <a:lnTo>
                    <a:pt x="723" y="92"/>
                  </a:lnTo>
                  <a:lnTo>
                    <a:pt x="729" y="97"/>
                  </a:lnTo>
                  <a:lnTo>
                    <a:pt x="736" y="102"/>
                  </a:lnTo>
                  <a:lnTo>
                    <a:pt x="741" y="108"/>
                  </a:lnTo>
                  <a:lnTo>
                    <a:pt x="746" y="113"/>
                  </a:lnTo>
                  <a:lnTo>
                    <a:pt x="752" y="118"/>
                  </a:lnTo>
                  <a:lnTo>
                    <a:pt x="758" y="123"/>
                  </a:lnTo>
                  <a:lnTo>
                    <a:pt x="763" y="129"/>
                  </a:lnTo>
                  <a:lnTo>
                    <a:pt x="767" y="134"/>
                  </a:lnTo>
                  <a:lnTo>
                    <a:pt x="771" y="139"/>
                  </a:lnTo>
                  <a:lnTo>
                    <a:pt x="776" y="144"/>
                  </a:lnTo>
                  <a:lnTo>
                    <a:pt x="780" y="150"/>
                  </a:lnTo>
                  <a:lnTo>
                    <a:pt x="785" y="155"/>
                  </a:lnTo>
                  <a:lnTo>
                    <a:pt x="787" y="161"/>
                  </a:lnTo>
                  <a:lnTo>
                    <a:pt x="792" y="167"/>
                  </a:lnTo>
                  <a:lnTo>
                    <a:pt x="795" y="173"/>
                  </a:lnTo>
                  <a:lnTo>
                    <a:pt x="798" y="178"/>
                  </a:lnTo>
                  <a:lnTo>
                    <a:pt x="801" y="185"/>
                  </a:lnTo>
                  <a:lnTo>
                    <a:pt x="804" y="190"/>
                  </a:lnTo>
                  <a:lnTo>
                    <a:pt x="805" y="197"/>
                  </a:lnTo>
                  <a:lnTo>
                    <a:pt x="808" y="202"/>
                  </a:lnTo>
                  <a:lnTo>
                    <a:pt x="809" y="208"/>
                  </a:lnTo>
                  <a:lnTo>
                    <a:pt x="812" y="214"/>
                  </a:lnTo>
                  <a:lnTo>
                    <a:pt x="814" y="219"/>
                  </a:lnTo>
                  <a:lnTo>
                    <a:pt x="815" y="226"/>
                  </a:lnTo>
                  <a:lnTo>
                    <a:pt x="817" y="231"/>
                  </a:lnTo>
                  <a:lnTo>
                    <a:pt x="818" y="237"/>
                  </a:lnTo>
                  <a:lnTo>
                    <a:pt x="820" y="243"/>
                  </a:lnTo>
                  <a:lnTo>
                    <a:pt x="821" y="248"/>
                  </a:lnTo>
                  <a:lnTo>
                    <a:pt x="821" y="254"/>
                  </a:lnTo>
                  <a:lnTo>
                    <a:pt x="823" y="260"/>
                  </a:lnTo>
                  <a:lnTo>
                    <a:pt x="824" y="265"/>
                  </a:lnTo>
                  <a:lnTo>
                    <a:pt x="824" y="271"/>
                  </a:lnTo>
                  <a:lnTo>
                    <a:pt x="825" y="277"/>
                  </a:lnTo>
                  <a:lnTo>
                    <a:pt x="825" y="282"/>
                  </a:lnTo>
                  <a:lnTo>
                    <a:pt x="825" y="287"/>
                  </a:lnTo>
                  <a:lnTo>
                    <a:pt x="827" y="294"/>
                  </a:lnTo>
                  <a:lnTo>
                    <a:pt x="827" y="299"/>
                  </a:lnTo>
                  <a:lnTo>
                    <a:pt x="827" y="304"/>
                  </a:lnTo>
                  <a:lnTo>
                    <a:pt x="827" y="309"/>
                  </a:lnTo>
                  <a:lnTo>
                    <a:pt x="827" y="315"/>
                  </a:lnTo>
                  <a:lnTo>
                    <a:pt x="827" y="319"/>
                  </a:lnTo>
                  <a:lnTo>
                    <a:pt x="827" y="324"/>
                  </a:lnTo>
                  <a:lnTo>
                    <a:pt x="825" y="328"/>
                  </a:lnTo>
                  <a:lnTo>
                    <a:pt x="825" y="333"/>
                  </a:lnTo>
                  <a:lnTo>
                    <a:pt x="825" y="337"/>
                  </a:lnTo>
                  <a:lnTo>
                    <a:pt x="825" y="342"/>
                  </a:lnTo>
                  <a:lnTo>
                    <a:pt x="824" y="346"/>
                  </a:lnTo>
                  <a:lnTo>
                    <a:pt x="824" y="350"/>
                  </a:lnTo>
                  <a:lnTo>
                    <a:pt x="823" y="354"/>
                  </a:lnTo>
                  <a:lnTo>
                    <a:pt x="823" y="359"/>
                  </a:lnTo>
                  <a:lnTo>
                    <a:pt x="823" y="362"/>
                  </a:lnTo>
                  <a:lnTo>
                    <a:pt x="821" y="366"/>
                  </a:lnTo>
                  <a:lnTo>
                    <a:pt x="821" y="370"/>
                  </a:lnTo>
                  <a:lnTo>
                    <a:pt x="821" y="374"/>
                  </a:lnTo>
                  <a:lnTo>
                    <a:pt x="820" y="379"/>
                  </a:lnTo>
                  <a:lnTo>
                    <a:pt x="818" y="384"/>
                  </a:lnTo>
                  <a:lnTo>
                    <a:pt x="817" y="389"/>
                  </a:lnTo>
                  <a:lnTo>
                    <a:pt x="817" y="393"/>
                  </a:lnTo>
                  <a:lnTo>
                    <a:pt x="815" y="397"/>
                  </a:lnTo>
                  <a:lnTo>
                    <a:pt x="815" y="400"/>
                  </a:lnTo>
                  <a:lnTo>
                    <a:pt x="815" y="401"/>
                  </a:lnTo>
                  <a:lnTo>
                    <a:pt x="776" y="419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40" name="Freeform 43"/>
            <p:cNvSpPr>
              <a:spLocks/>
            </p:cNvSpPr>
            <p:nvPr/>
          </p:nvSpPr>
          <p:spPr bwMode="auto">
            <a:xfrm>
              <a:off x="698" y="1628"/>
              <a:ext cx="109" cy="161"/>
            </a:xfrm>
            <a:custGeom>
              <a:avLst/>
              <a:gdLst>
                <a:gd name="T0" fmla="*/ 102 w 218"/>
                <a:gd name="T1" fmla="*/ 309 h 321"/>
                <a:gd name="T2" fmla="*/ 93 w 218"/>
                <a:gd name="T3" fmla="*/ 297 h 321"/>
                <a:gd name="T4" fmla="*/ 82 w 218"/>
                <a:gd name="T5" fmla="*/ 281 h 321"/>
                <a:gd name="T6" fmla="*/ 67 w 218"/>
                <a:gd name="T7" fmla="*/ 262 h 321"/>
                <a:gd name="T8" fmla="*/ 54 w 218"/>
                <a:gd name="T9" fmla="*/ 242 h 321"/>
                <a:gd name="T10" fmla="*/ 45 w 218"/>
                <a:gd name="T11" fmla="*/ 232 h 321"/>
                <a:gd name="T12" fmla="*/ 33 w 218"/>
                <a:gd name="T13" fmla="*/ 214 h 321"/>
                <a:gd name="T14" fmla="*/ 20 w 218"/>
                <a:gd name="T15" fmla="*/ 195 h 321"/>
                <a:gd name="T16" fmla="*/ 9 w 218"/>
                <a:gd name="T17" fmla="*/ 178 h 321"/>
                <a:gd name="T18" fmla="*/ 3 w 218"/>
                <a:gd name="T19" fmla="*/ 165 h 321"/>
                <a:gd name="T20" fmla="*/ 0 w 218"/>
                <a:gd name="T21" fmla="*/ 158 h 321"/>
                <a:gd name="T22" fmla="*/ 1 w 218"/>
                <a:gd name="T23" fmla="*/ 149 h 321"/>
                <a:gd name="T24" fmla="*/ 6 w 218"/>
                <a:gd name="T25" fmla="*/ 136 h 321"/>
                <a:gd name="T26" fmla="*/ 12 w 218"/>
                <a:gd name="T27" fmla="*/ 119 h 321"/>
                <a:gd name="T28" fmla="*/ 20 w 218"/>
                <a:gd name="T29" fmla="*/ 99 h 321"/>
                <a:gd name="T30" fmla="*/ 31 w 218"/>
                <a:gd name="T31" fmla="*/ 78 h 321"/>
                <a:gd name="T32" fmla="*/ 38 w 218"/>
                <a:gd name="T33" fmla="*/ 64 h 321"/>
                <a:gd name="T34" fmla="*/ 45 w 218"/>
                <a:gd name="T35" fmla="*/ 49 h 321"/>
                <a:gd name="T36" fmla="*/ 57 w 218"/>
                <a:gd name="T37" fmla="*/ 31 h 321"/>
                <a:gd name="T38" fmla="*/ 67 w 218"/>
                <a:gd name="T39" fmla="*/ 15 h 321"/>
                <a:gd name="T40" fmla="*/ 79 w 218"/>
                <a:gd name="T41" fmla="*/ 5 h 321"/>
                <a:gd name="T42" fmla="*/ 98 w 218"/>
                <a:gd name="T43" fmla="*/ 1 h 321"/>
                <a:gd name="T44" fmla="*/ 112 w 218"/>
                <a:gd name="T45" fmla="*/ 10 h 321"/>
                <a:gd name="T46" fmla="*/ 127 w 218"/>
                <a:gd name="T47" fmla="*/ 23 h 321"/>
                <a:gd name="T48" fmla="*/ 142 w 218"/>
                <a:gd name="T49" fmla="*/ 39 h 321"/>
                <a:gd name="T50" fmla="*/ 158 w 218"/>
                <a:gd name="T51" fmla="*/ 56 h 321"/>
                <a:gd name="T52" fmla="*/ 172 w 218"/>
                <a:gd name="T53" fmla="*/ 74 h 321"/>
                <a:gd name="T54" fmla="*/ 186 w 218"/>
                <a:gd name="T55" fmla="*/ 93 h 321"/>
                <a:gd name="T56" fmla="*/ 199 w 218"/>
                <a:gd name="T57" fmla="*/ 111 h 321"/>
                <a:gd name="T58" fmla="*/ 208 w 218"/>
                <a:gd name="T59" fmla="*/ 125 h 321"/>
                <a:gd name="T60" fmla="*/ 215 w 218"/>
                <a:gd name="T61" fmla="*/ 137 h 321"/>
                <a:gd name="T62" fmla="*/ 216 w 218"/>
                <a:gd name="T63" fmla="*/ 146 h 321"/>
                <a:gd name="T64" fmla="*/ 218 w 218"/>
                <a:gd name="T65" fmla="*/ 157 h 321"/>
                <a:gd name="T66" fmla="*/ 216 w 218"/>
                <a:gd name="T67" fmla="*/ 170 h 321"/>
                <a:gd name="T68" fmla="*/ 215 w 218"/>
                <a:gd name="T69" fmla="*/ 186 h 321"/>
                <a:gd name="T70" fmla="*/ 212 w 218"/>
                <a:gd name="T71" fmla="*/ 203 h 321"/>
                <a:gd name="T72" fmla="*/ 210 w 218"/>
                <a:gd name="T73" fmla="*/ 220 h 321"/>
                <a:gd name="T74" fmla="*/ 206 w 218"/>
                <a:gd name="T75" fmla="*/ 235 h 321"/>
                <a:gd name="T76" fmla="*/ 205 w 218"/>
                <a:gd name="T77" fmla="*/ 250 h 321"/>
                <a:gd name="T78" fmla="*/ 202 w 218"/>
                <a:gd name="T79" fmla="*/ 263 h 321"/>
                <a:gd name="T80" fmla="*/ 200 w 218"/>
                <a:gd name="T81" fmla="*/ 272 h 321"/>
                <a:gd name="T82" fmla="*/ 171 w 218"/>
                <a:gd name="T83" fmla="*/ 294 h 321"/>
                <a:gd name="T84" fmla="*/ 91 w 218"/>
                <a:gd name="T85" fmla="*/ 38 h 321"/>
                <a:gd name="T86" fmla="*/ 82 w 218"/>
                <a:gd name="T87" fmla="*/ 51 h 321"/>
                <a:gd name="T88" fmla="*/ 73 w 218"/>
                <a:gd name="T89" fmla="*/ 61 h 321"/>
                <a:gd name="T90" fmla="*/ 66 w 218"/>
                <a:gd name="T91" fmla="*/ 76 h 321"/>
                <a:gd name="T92" fmla="*/ 58 w 218"/>
                <a:gd name="T93" fmla="*/ 90 h 321"/>
                <a:gd name="T94" fmla="*/ 51 w 218"/>
                <a:gd name="T95" fmla="*/ 104 h 321"/>
                <a:gd name="T96" fmla="*/ 44 w 218"/>
                <a:gd name="T97" fmla="*/ 120 h 321"/>
                <a:gd name="T98" fmla="*/ 39 w 218"/>
                <a:gd name="T99" fmla="*/ 133 h 321"/>
                <a:gd name="T100" fmla="*/ 36 w 218"/>
                <a:gd name="T101" fmla="*/ 146 h 321"/>
                <a:gd name="T102" fmla="*/ 39 w 218"/>
                <a:gd name="T103" fmla="*/ 158 h 321"/>
                <a:gd name="T104" fmla="*/ 42 w 218"/>
                <a:gd name="T105" fmla="*/ 167 h 321"/>
                <a:gd name="T106" fmla="*/ 51 w 218"/>
                <a:gd name="T107" fmla="*/ 183 h 321"/>
                <a:gd name="T108" fmla="*/ 63 w 218"/>
                <a:gd name="T109" fmla="*/ 201 h 321"/>
                <a:gd name="T110" fmla="*/ 76 w 218"/>
                <a:gd name="T111" fmla="*/ 222 h 321"/>
                <a:gd name="T112" fmla="*/ 86 w 218"/>
                <a:gd name="T113" fmla="*/ 239 h 321"/>
                <a:gd name="T114" fmla="*/ 95 w 218"/>
                <a:gd name="T115" fmla="*/ 251 h 321"/>
                <a:gd name="T116" fmla="*/ 108 w 218"/>
                <a:gd name="T117" fmla="*/ 271 h 321"/>
                <a:gd name="T118" fmla="*/ 121 w 218"/>
                <a:gd name="T119" fmla="*/ 288 h 321"/>
                <a:gd name="T120" fmla="*/ 131 w 218"/>
                <a:gd name="T121" fmla="*/ 304 h 321"/>
                <a:gd name="T122" fmla="*/ 139 w 218"/>
                <a:gd name="T123" fmla="*/ 315 h 321"/>
                <a:gd name="T124" fmla="*/ 107 w 218"/>
                <a:gd name="T125" fmla="*/ 315 h 32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18"/>
                <a:gd name="T190" fmla="*/ 0 h 321"/>
                <a:gd name="T191" fmla="*/ 218 w 218"/>
                <a:gd name="T192" fmla="*/ 321 h 32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18" h="321">
                  <a:moveTo>
                    <a:pt x="107" y="315"/>
                  </a:moveTo>
                  <a:lnTo>
                    <a:pt x="105" y="313"/>
                  </a:lnTo>
                  <a:lnTo>
                    <a:pt x="102" y="309"/>
                  </a:lnTo>
                  <a:lnTo>
                    <a:pt x="99" y="305"/>
                  </a:lnTo>
                  <a:lnTo>
                    <a:pt x="96" y="301"/>
                  </a:lnTo>
                  <a:lnTo>
                    <a:pt x="93" y="297"/>
                  </a:lnTo>
                  <a:lnTo>
                    <a:pt x="91" y="292"/>
                  </a:lnTo>
                  <a:lnTo>
                    <a:pt x="86" y="287"/>
                  </a:lnTo>
                  <a:lnTo>
                    <a:pt x="82" y="281"/>
                  </a:lnTo>
                  <a:lnTo>
                    <a:pt x="77" y="275"/>
                  </a:lnTo>
                  <a:lnTo>
                    <a:pt x="73" y="269"/>
                  </a:lnTo>
                  <a:lnTo>
                    <a:pt x="67" y="262"/>
                  </a:lnTo>
                  <a:lnTo>
                    <a:pt x="63" y="255"/>
                  </a:lnTo>
                  <a:lnTo>
                    <a:pt x="58" y="249"/>
                  </a:lnTo>
                  <a:lnTo>
                    <a:pt x="54" y="242"/>
                  </a:lnTo>
                  <a:lnTo>
                    <a:pt x="51" y="238"/>
                  </a:lnTo>
                  <a:lnTo>
                    <a:pt x="48" y="234"/>
                  </a:lnTo>
                  <a:lnTo>
                    <a:pt x="45" y="232"/>
                  </a:lnTo>
                  <a:lnTo>
                    <a:pt x="42" y="228"/>
                  </a:lnTo>
                  <a:lnTo>
                    <a:pt x="38" y="221"/>
                  </a:lnTo>
                  <a:lnTo>
                    <a:pt x="33" y="214"/>
                  </a:lnTo>
                  <a:lnTo>
                    <a:pt x="29" y="207"/>
                  </a:lnTo>
                  <a:lnTo>
                    <a:pt x="25" y="200"/>
                  </a:lnTo>
                  <a:lnTo>
                    <a:pt x="20" y="195"/>
                  </a:lnTo>
                  <a:lnTo>
                    <a:pt x="16" y="188"/>
                  </a:lnTo>
                  <a:lnTo>
                    <a:pt x="12" y="183"/>
                  </a:lnTo>
                  <a:lnTo>
                    <a:pt x="9" y="178"/>
                  </a:lnTo>
                  <a:lnTo>
                    <a:pt x="7" y="173"/>
                  </a:lnTo>
                  <a:lnTo>
                    <a:pt x="4" y="169"/>
                  </a:lnTo>
                  <a:lnTo>
                    <a:pt x="3" y="165"/>
                  </a:lnTo>
                  <a:lnTo>
                    <a:pt x="1" y="162"/>
                  </a:lnTo>
                  <a:lnTo>
                    <a:pt x="0" y="159"/>
                  </a:lnTo>
                  <a:lnTo>
                    <a:pt x="0" y="158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3" y="141"/>
                  </a:lnTo>
                  <a:lnTo>
                    <a:pt x="6" y="136"/>
                  </a:lnTo>
                  <a:lnTo>
                    <a:pt x="7" y="131"/>
                  </a:lnTo>
                  <a:lnTo>
                    <a:pt x="10" y="125"/>
                  </a:lnTo>
                  <a:lnTo>
                    <a:pt x="12" y="119"/>
                  </a:lnTo>
                  <a:lnTo>
                    <a:pt x="14" y="112"/>
                  </a:lnTo>
                  <a:lnTo>
                    <a:pt x="17" y="106"/>
                  </a:lnTo>
                  <a:lnTo>
                    <a:pt x="20" y="99"/>
                  </a:lnTo>
                  <a:lnTo>
                    <a:pt x="23" y="91"/>
                  </a:lnTo>
                  <a:lnTo>
                    <a:pt x="28" y="85"/>
                  </a:lnTo>
                  <a:lnTo>
                    <a:pt x="31" y="78"/>
                  </a:lnTo>
                  <a:lnTo>
                    <a:pt x="35" y="72"/>
                  </a:lnTo>
                  <a:lnTo>
                    <a:pt x="36" y="68"/>
                  </a:lnTo>
                  <a:lnTo>
                    <a:pt x="38" y="64"/>
                  </a:lnTo>
                  <a:lnTo>
                    <a:pt x="39" y="60"/>
                  </a:lnTo>
                  <a:lnTo>
                    <a:pt x="41" y="57"/>
                  </a:lnTo>
                  <a:lnTo>
                    <a:pt x="45" y="49"/>
                  </a:lnTo>
                  <a:lnTo>
                    <a:pt x="50" y="44"/>
                  </a:lnTo>
                  <a:lnTo>
                    <a:pt x="52" y="36"/>
                  </a:lnTo>
                  <a:lnTo>
                    <a:pt x="57" y="31"/>
                  </a:lnTo>
                  <a:lnTo>
                    <a:pt x="60" y="25"/>
                  </a:lnTo>
                  <a:lnTo>
                    <a:pt x="64" y="21"/>
                  </a:lnTo>
                  <a:lnTo>
                    <a:pt x="67" y="15"/>
                  </a:lnTo>
                  <a:lnTo>
                    <a:pt x="71" y="11"/>
                  </a:lnTo>
                  <a:lnTo>
                    <a:pt x="74" y="8"/>
                  </a:lnTo>
                  <a:lnTo>
                    <a:pt x="79" y="5"/>
                  </a:lnTo>
                  <a:lnTo>
                    <a:pt x="85" y="0"/>
                  </a:lnTo>
                  <a:lnTo>
                    <a:pt x="92" y="0"/>
                  </a:lnTo>
                  <a:lnTo>
                    <a:pt x="98" y="1"/>
                  </a:lnTo>
                  <a:lnTo>
                    <a:pt x="105" y="5"/>
                  </a:lnTo>
                  <a:lnTo>
                    <a:pt x="108" y="6"/>
                  </a:lnTo>
                  <a:lnTo>
                    <a:pt x="112" y="10"/>
                  </a:lnTo>
                  <a:lnTo>
                    <a:pt x="117" y="14"/>
                  </a:lnTo>
                  <a:lnTo>
                    <a:pt x="123" y="19"/>
                  </a:lnTo>
                  <a:lnTo>
                    <a:pt x="127" y="23"/>
                  </a:lnTo>
                  <a:lnTo>
                    <a:pt x="131" y="28"/>
                  </a:lnTo>
                  <a:lnTo>
                    <a:pt x="137" y="32"/>
                  </a:lnTo>
                  <a:lnTo>
                    <a:pt x="142" y="39"/>
                  </a:lnTo>
                  <a:lnTo>
                    <a:pt x="146" y="44"/>
                  </a:lnTo>
                  <a:lnTo>
                    <a:pt x="152" y="51"/>
                  </a:lnTo>
                  <a:lnTo>
                    <a:pt x="158" y="56"/>
                  </a:lnTo>
                  <a:lnTo>
                    <a:pt x="164" y="63"/>
                  </a:lnTo>
                  <a:lnTo>
                    <a:pt x="167" y="69"/>
                  </a:lnTo>
                  <a:lnTo>
                    <a:pt x="172" y="74"/>
                  </a:lnTo>
                  <a:lnTo>
                    <a:pt x="177" y="81"/>
                  </a:lnTo>
                  <a:lnTo>
                    <a:pt x="181" y="87"/>
                  </a:lnTo>
                  <a:lnTo>
                    <a:pt x="186" y="93"/>
                  </a:lnTo>
                  <a:lnTo>
                    <a:pt x="190" y="99"/>
                  </a:lnTo>
                  <a:lnTo>
                    <a:pt x="194" y="104"/>
                  </a:lnTo>
                  <a:lnTo>
                    <a:pt x="199" y="111"/>
                  </a:lnTo>
                  <a:lnTo>
                    <a:pt x="202" y="115"/>
                  </a:lnTo>
                  <a:lnTo>
                    <a:pt x="205" y="120"/>
                  </a:lnTo>
                  <a:lnTo>
                    <a:pt x="208" y="125"/>
                  </a:lnTo>
                  <a:lnTo>
                    <a:pt x="210" y="131"/>
                  </a:lnTo>
                  <a:lnTo>
                    <a:pt x="213" y="133"/>
                  </a:lnTo>
                  <a:lnTo>
                    <a:pt x="215" y="137"/>
                  </a:lnTo>
                  <a:lnTo>
                    <a:pt x="215" y="141"/>
                  </a:lnTo>
                  <a:lnTo>
                    <a:pt x="216" y="144"/>
                  </a:lnTo>
                  <a:lnTo>
                    <a:pt x="216" y="146"/>
                  </a:lnTo>
                  <a:lnTo>
                    <a:pt x="216" y="149"/>
                  </a:lnTo>
                  <a:lnTo>
                    <a:pt x="216" y="153"/>
                  </a:lnTo>
                  <a:lnTo>
                    <a:pt x="218" y="157"/>
                  </a:lnTo>
                  <a:lnTo>
                    <a:pt x="216" y="161"/>
                  </a:lnTo>
                  <a:lnTo>
                    <a:pt x="216" y="166"/>
                  </a:lnTo>
                  <a:lnTo>
                    <a:pt x="216" y="170"/>
                  </a:lnTo>
                  <a:lnTo>
                    <a:pt x="216" y="176"/>
                  </a:lnTo>
                  <a:lnTo>
                    <a:pt x="215" y="180"/>
                  </a:lnTo>
                  <a:lnTo>
                    <a:pt x="215" y="186"/>
                  </a:lnTo>
                  <a:lnTo>
                    <a:pt x="213" y="191"/>
                  </a:lnTo>
                  <a:lnTo>
                    <a:pt x="213" y="197"/>
                  </a:lnTo>
                  <a:lnTo>
                    <a:pt x="212" y="203"/>
                  </a:lnTo>
                  <a:lnTo>
                    <a:pt x="212" y="208"/>
                  </a:lnTo>
                  <a:lnTo>
                    <a:pt x="210" y="214"/>
                  </a:lnTo>
                  <a:lnTo>
                    <a:pt x="210" y="220"/>
                  </a:lnTo>
                  <a:lnTo>
                    <a:pt x="209" y="225"/>
                  </a:lnTo>
                  <a:lnTo>
                    <a:pt x="208" y="230"/>
                  </a:lnTo>
                  <a:lnTo>
                    <a:pt x="206" y="235"/>
                  </a:lnTo>
                  <a:lnTo>
                    <a:pt x="206" y="241"/>
                  </a:lnTo>
                  <a:lnTo>
                    <a:pt x="206" y="246"/>
                  </a:lnTo>
                  <a:lnTo>
                    <a:pt x="205" y="250"/>
                  </a:lnTo>
                  <a:lnTo>
                    <a:pt x="203" y="255"/>
                  </a:lnTo>
                  <a:lnTo>
                    <a:pt x="203" y="259"/>
                  </a:lnTo>
                  <a:lnTo>
                    <a:pt x="202" y="263"/>
                  </a:lnTo>
                  <a:lnTo>
                    <a:pt x="202" y="266"/>
                  </a:lnTo>
                  <a:lnTo>
                    <a:pt x="200" y="268"/>
                  </a:lnTo>
                  <a:lnTo>
                    <a:pt x="200" y="272"/>
                  </a:lnTo>
                  <a:lnTo>
                    <a:pt x="200" y="275"/>
                  </a:lnTo>
                  <a:lnTo>
                    <a:pt x="200" y="276"/>
                  </a:lnTo>
                  <a:lnTo>
                    <a:pt x="171" y="294"/>
                  </a:lnTo>
                  <a:lnTo>
                    <a:pt x="187" y="146"/>
                  </a:lnTo>
                  <a:lnTo>
                    <a:pt x="92" y="36"/>
                  </a:lnTo>
                  <a:lnTo>
                    <a:pt x="91" y="38"/>
                  </a:lnTo>
                  <a:lnTo>
                    <a:pt x="89" y="40"/>
                  </a:lnTo>
                  <a:lnTo>
                    <a:pt x="85" y="44"/>
                  </a:lnTo>
                  <a:lnTo>
                    <a:pt x="82" y="51"/>
                  </a:lnTo>
                  <a:lnTo>
                    <a:pt x="79" y="53"/>
                  </a:lnTo>
                  <a:lnTo>
                    <a:pt x="76" y="57"/>
                  </a:lnTo>
                  <a:lnTo>
                    <a:pt x="73" y="61"/>
                  </a:lnTo>
                  <a:lnTo>
                    <a:pt x="71" y="66"/>
                  </a:lnTo>
                  <a:lnTo>
                    <a:pt x="69" y="70"/>
                  </a:lnTo>
                  <a:lnTo>
                    <a:pt x="66" y="76"/>
                  </a:lnTo>
                  <a:lnTo>
                    <a:pt x="64" y="80"/>
                  </a:lnTo>
                  <a:lnTo>
                    <a:pt x="61" y="85"/>
                  </a:lnTo>
                  <a:lnTo>
                    <a:pt x="58" y="90"/>
                  </a:lnTo>
                  <a:lnTo>
                    <a:pt x="55" y="95"/>
                  </a:lnTo>
                  <a:lnTo>
                    <a:pt x="52" y="99"/>
                  </a:lnTo>
                  <a:lnTo>
                    <a:pt x="51" y="104"/>
                  </a:lnTo>
                  <a:lnTo>
                    <a:pt x="48" y="110"/>
                  </a:lnTo>
                  <a:lnTo>
                    <a:pt x="47" y="115"/>
                  </a:lnTo>
                  <a:lnTo>
                    <a:pt x="44" y="120"/>
                  </a:lnTo>
                  <a:lnTo>
                    <a:pt x="42" y="125"/>
                  </a:lnTo>
                  <a:lnTo>
                    <a:pt x="41" y="129"/>
                  </a:lnTo>
                  <a:lnTo>
                    <a:pt x="39" y="133"/>
                  </a:lnTo>
                  <a:lnTo>
                    <a:pt x="38" y="139"/>
                  </a:lnTo>
                  <a:lnTo>
                    <a:pt x="38" y="142"/>
                  </a:lnTo>
                  <a:lnTo>
                    <a:pt x="36" y="146"/>
                  </a:lnTo>
                  <a:lnTo>
                    <a:pt x="36" y="150"/>
                  </a:lnTo>
                  <a:lnTo>
                    <a:pt x="38" y="154"/>
                  </a:lnTo>
                  <a:lnTo>
                    <a:pt x="39" y="158"/>
                  </a:lnTo>
                  <a:lnTo>
                    <a:pt x="39" y="159"/>
                  </a:lnTo>
                  <a:lnTo>
                    <a:pt x="41" y="163"/>
                  </a:lnTo>
                  <a:lnTo>
                    <a:pt x="42" y="167"/>
                  </a:lnTo>
                  <a:lnTo>
                    <a:pt x="45" y="173"/>
                  </a:lnTo>
                  <a:lnTo>
                    <a:pt x="48" y="178"/>
                  </a:lnTo>
                  <a:lnTo>
                    <a:pt x="51" y="183"/>
                  </a:lnTo>
                  <a:lnTo>
                    <a:pt x="54" y="190"/>
                  </a:lnTo>
                  <a:lnTo>
                    <a:pt x="58" y="196"/>
                  </a:lnTo>
                  <a:lnTo>
                    <a:pt x="63" y="201"/>
                  </a:lnTo>
                  <a:lnTo>
                    <a:pt x="67" y="208"/>
                  </a:lnTo>
                  <a:lnTo>
                    <a:pt x="71" y="214"/>
                  </a:lnTo>
                  <a:lnTo>
                    <a:pt x="76" y="222"/>
                  </a:lnTo>
                  <a:lnTo>
                    <a:pt x="80" y="229"/>
                  </a:lnTo>
                  <a:lnTo>
                    <a:pt x="85" y="235"/>
                  </a:lnTo>
                  <a:lnTo>
                    <a:pt x="86" y="239"/>
                  </a:lnTo>
                  <a:lnTo>
                    <a:pt x="89" y="243"/>
                  </a:lnTo>
                  <a:lnTo>
                    <a:pt x="92" y="247"/>
                  </a:lnTo>
                  <a:lnTo>
                    <a:pt x="95" y="251"/>
                  </a:lnTo>
                  <a:lnTo>
                    <a:pt x="99" y="258"/>
                  </a:lnTo>
                  <a:lnTo>
                    <a:pt x="104" y="264"/>
                  </a:lnTo>
                  <a:lnTo>
                    <a:pt x="108" y="271"/>
                  </a:lnTo>
                  <a:lnTo>
                    <a:pt x="112" y="277"/>
                  </a:lnTo>
                  <a:lnTo>
                    <a:pt x="117" y="283"/>
                  </a:lnTo>
                  <a:lnTo>
                    <a:pt x="121" y="288"/>
                  </a:lnTo>
                  <a:lnTo>
                    <a:pt x="124" y="293"/>
                  </a:lnTo>
                  <a:lnTo>
                    <a:pt x="129" y="300"/>
                  </a:lnTo>
                  <a:lnTo>
                    <a:pt x="131" y="304"/>
                  </a:lnTo>
                  <a:lnTo>
                    <a:pt x="134" y="307"/>
                  </a:lnTo>
                  <a:lnTo>
                    <a:pt x="137" y="311"/>
                  </a:lnTo>
                  <a:lnTo>
                    <a:pt x="139" y="315"/>
                  </a:lnTo>
                  <a:lnTo>
                    <a:pt x="143" y="319"/>
                  </a:lnTo>
                  <a:lnTo>
                    <a:pt x="145" y="321"/>
                  </a:lnTo>
                  <a:lnTo>
                    <a:pt x="107" y="315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41" name="Freeform 44"/>
            <p:cNvSpPr>
              <a:spLocks/>
            </p:cNvSpPr>
            <p:nvPr/>
          </p:nvSpPr>
          <p:spPr bwMode="auto">
            <a:xfrm>
              <a:off x="439" y="1814"/>
              <a:ext cx="40" cy="23"/>
            </a:xfrm>
            <a:custGeom>
              <a:avLst/>
              <a:gdLst>
                <a:gd name="T0" fmla="*/ 23 w 79"/>
                <a:gd name="T1" fmla="*/ 0 h 47"/>
                <a:gd name="T2" fmla="*/ 26 w 79"/>
                <a:gd name="T3" fmla="*/ 0 h 47"/>
                <a:gd name="T4" fmla="*/ 29 w 79"/>
                <a:gd name="T5" fmla="*/ 2 h 47"/>
                <a:gd name="T6" fmla="*/ 34 w 79"/>
                <a:gd name="T7" fmla="*/ 3 h 47"/>
                <a:gd name="T8" fmla="*/ 38 w 79"/>
                <a:gd name="T9" fmla="*/ 6 h 47"/>
                <a:gd name="T10" fmla="*/ 42 w 79"/>
                <a:gd name="T11" fmla="*/ 7 h 47"/>
                <a:gd name="T12" fmla="*/ 48 w 79"/>
                <a:gd name="T13" fmla="*/ 10 h 47"/>
                <a:gd name="T14" fmla="*/ 56 w 79"/>
                <a:gd name="T15" fmla="*/ 13 h 47"/>
                <a:gd name="T16" fmla="*/ 60 w 79"/>
                <a:gd name="T17" fmla="*/ 16 h 47"/>
                <a:gd name="T18" fmla="*/ 66 w 79"/>
                <a:gd name="T19" fmla="*/ 19 h 47"/>
                <a:gd name="T20" fmla="*/ 70 w 79"/>
                <a:gd name="T21" fmla="*/ 23 h 47"/>
                <a:gd name="T22" fmla="*/ 75 w 79"/>
                <a:gd name="T23" fmla="*/ 27 h 47"/>
                <a:gd name="T24" fmla="*/ 77 w 79"/>
                <a:gd name="T25" fmla="*/ 30 h 47"/>
                <a:gd name="T26" fmla="*/ 79 w 79"/>
                <a:gd name="T27" fmla="*/ 34 h 47"/>
                <a:gd name="T28" fmla="*/ 79 w 79"/>
                <a:gd name="T29" fmla="*/ 38 h 47"/>
                <a:gd name="T30" fmla="*/ 79 w 79"/>
                <a:gd name="T31" fmla="*/ 42 h 47"/>
                <a:gd name="T32" fmla="*/ 76 w 79"/>
                <a:gd name="T33" fmla="*/ 45 h 47"/>
                <a:gd name="T34" fmla="*/ 72 w 79"/>
                <a:gd name="T35" fmla="*/ 47 h 47"/>
                <a:gd name="T36" fmla="*/ 66 w 79"/>
                <a:gd name="T37" fmla="*/ 47 h 47"/>
                <a:gd name="T38" fmla="*/ 61 w 79"/>
                <a:gd name="T39" fmla="*/ 47 h 47"/>
                <a:gd name="T40" fmla="*/ 54 w 79"/>
                <a:gd name="T41" fmla="*/ 45 h 47"/>
                <a:gd name="T42" fmla="*/ 48 w 79"/>
                <a:gd name="T43" fmla="*/ 44 h 47"/>
                <a:gd name="T44" fmla="*/ 41 w 79"/>
                <a:gd name="T45" fmla="*/ 41 h 47"/>
                <a:gd name="T46" fmla="*/ 35 w 79"/>
                <a:gd name="T47" fmla="*/ 38 h 47"/>
                <a:gd name="T48" fmla="*/ 28 w 79"/>
                <a:gd name="T49" fmla="*/ 34 h 47"/>
                <a:gd name="T50" fmla="*/ 20 w 79"/>
                <a:gd name="T51" fmla="*/ 32 h 47"/>
                <a:gd name="T52" fmla="*/ 15 w 79"/>
                <a:gd name="T53" fmla="*/ 28 h 47"/>
                <a:gd name="T54" fmla="*/ 10 w 79"/>
                <a:gd name="T55" fmla="*/ 25 h 47"/>
                <a:gd name="T56" fmla="*/ 6 w 79"/>
                <a:gd name="T57" fmla="*/ 23 h 47"/>
                <a:gd name="T58" fmla="*/ 3 w 79"/>
                <a:gd name="T59" fmla="*/ 20 h 47"/>
                <a:gd name="T60" fmla="*/ 0 w 79"/>
                <a:gd name="T61" fmla="*/ 19 h 47"/>
                <a:gd name="T62" fmla="*/ 23 w 79"/>
                <a:gd name="T63" fmla="*/ 0 h 47"/>
                <a:gd name="T64" fmla="*/ 23 w 79"/>
                <a:gd name="T65" fmla="*/ 0 h 4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9"/>
                <a:gd name="T100" fmla="*/ 0 h 47"/>
                <a:gd name="T101" fmla="*/ 79 w 79"/>
                <a:gd name="T102" fmla="*/ 47 h 4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9" h="47">
                  <a:moveTo>
                    <a:pt x="23" y="0"/>
                  </a:moveTo>
                  <a:lnTo>
                    <a:pt x="26" y="0"/>
                  </a:lnTo>
                  <a:lnTo>
                    <a:pt x="29" y="2"/>
                  </a:lnTo>
                  <a:lnTo>
                    <a:pt x="34" y="3"/>
                  </a:lnTo>
                  <a:lnTo>
                    <a:pt x="38" y="6"/>
                  </a:lnTo>
                  <a:lnTo>
                    <a:pt x="42" y="7"/>
                  </a:lnTo>
                  <a:lnTo>
                    <a:pt x="48" y="10"/>
                  </a:lnTo>
                  <a:lnTo>
                    <a:pt x="56" y="13"/>
                  </a:lnTo>
                  <a:lnTo>
                    <a:pt x="60" y="16"/>
                  </a:lnTo>
                  <a:lnTo>
                    <a:pt x="66" y="19"/>
                  </a:lnTo>
                  <a:lnTo>
                    <a:pt x="70" y="23"/>
                  </a:lnTo>
                  <a:lnTo>
                    <a:pt x="75" y="27"/>
                  </a:lnTo>
                  <a:lnTo>
                    <a:pt x="77" y="30"/>
                  </a:lnTo>
                  <a:lnTo>
                    <a:pt x="79" y="34"/>
                  </a:lnTo>
                  <a:lnTo>
                    <a:pt x="79" y="38"/>
                  </a:lnTo>
                  <a:lnTo>
                    <a:pt x="79" y="42"/>
                  </a:lnTo>
                  <a:lnTo>
                    <a:pt x="76" y="45"/>
                  </a:lnTo>
                  <a:lnTo>
                    <a:pt x="72" y="47"/>
                  </a:lnTo>
                  <a:lnTo>
                    <a:pt x="66" y="47"/>
                  </a:lnTo>
                  <a:lnTo>
                    <a:pt x="61" y="47"/>
                  </a:lnTo>
                  <a:lnTo>
                    <a:pt x="54" y="45"/>
                  </a:lnTo>
                  <a:lnTo>
                    <a:pt x="48" y="44"/>
                  </a:lnTo>
                  <a:lnTo>
                    <a:pt x="41" y="41"/>
                  </a:lnTo>
                  <a:lnTo>
                    <a:pt x="35" y="38"/>
                  </a:lnTo>
                  <a:lnTo>
                    <a:pt x="28" y="34"/>
                  </a:lnTo>
                  <a:lnTo>
                    <a:pt x="20" y="32"/>
                  </a:lnTo>
                  <a:lnTo>
                    <a:pt x="15" y="28"/>
                  </a:lnTo>
                  <a:lnTo>
                    <a:pt x="10" y="25"/>
                  </a:lnTo>
                  <a:lnTo>
                    <a:pt x="6" y="23"/>
                  </a:lnTo>
                  <a:lnTo>
                    <a:pt x="3" y="20"/>
                  </a:lnTo>
                  <a:lnTo>
                    <a:pt x="0" y="19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42" name="Freeform 45"/>
            <p:cNvSpPr>
              <a:spLocks/>
            </p:cNvSpPr>
            <p:nvPr/>
          </p:nvSpPr>
          <p:spPr bwMode="auto">
            <a:xfrm>
              <a:off x="516" y="1769"/>
              <a:ext cx="30" cy="38"/>
            </a:xfrm>
            <a:custGeom>
              <a:avLst/>
              <a:gdLst>
                <a:gd name="T0" fmla="*/ 0 w 60"/>
                <a:gd name="T1" fmla="*/ 8 h 76"/>
                <a:gd name="T2" fmla="*/ 0 w 60"/>
                <a:gd name="T3" fmla="*/ 8 h 76"/>
                <a:gd name="T4" fmla="*/ 2 w 60"/>
                <a:gd name="T5" fmla="*/ 11 h 76"/>
                <a:gd name="T6" fmla="*/ 4 w 60"/>
                <a:gd name="T7" fmla="*/ 15 h 76"/>
                <a:gd name="T8" fmla="*/ 7 w 60"/>
                <a:gd name="T9" fmla="*/ 21 h 76"/>
                <a:gd name="T10" fmla="*/ 10 w 60"/>
                <a:gd name="T11" fmla="*/ 28 h 76"/>
                <a:gd name="T12" fmla="*/ 14 w 60"/>
                <a:gd name="T13" fmla="*/ 34 h 76"/>
                <a:gd name="T14" fmla="*/ 17 w 60"/>
                <a:gd name="T15" fmla="*/ 38 h 76"/>
                <a:gd name="T16" fmla="*/ 19 w 60"/>
                <a:gd name="T17" fmla="*/ 42 h 76"/>
                <a:gd name="T18" fmla="*/ 20 w 60"/>
                <a:gd name="T19" fmla="*/ 46 h 76"/>
                <a:gd name="T20" fmla="*/ 24 w 60"/>
                <a:gd name="T21" fmla="*/ 50 h 76"/>
                <a:gd name="T22" fmla="*/ 27 w 60"/>
                <a:gd name="T23" fmla="*/ 57 h 76"/>
                <a:gd name="T24" fmla="*/ 33 w 60"/>
                <a:gd name="T25" fmla="*/ 63 h 76"/>
                <a:gd name="T26" fmla="*/ 38 w 60"/>
                <a:gd name="T27" fmla="*/ 68 h 76"/>
                <a:gd name="T28" fmla="*/ 42 w 60"/>
                <a:gd name="T29" fmla="*/ 72 h 76"/>
                <a:gd name="T30" fmla="*/ 46 w 60"/>
                <a:gd name="T31" fmla="*/ 75 h 76"/>
                <a:gd name="T32" fmla="*/ 51 w 60"/>
                <a:gd name="T33" fmla="*/ 76 h 76"/>
                <a:gd name="T34" fmla="*/ 54 w 60"/>
                <a:gd name="T35" fmla="*/ 74 h 76"/>
                <a:gd name="T36" fmla="*/ 57 w 60"/>
                <a:gd name="T37" fmla="*/ 71 h 76"/>
                <a:gd name="T38" fmla="*/ 58 w 60"/>
                <a:gd name="T39" fmla="*/ 64 h 76"/>
                <a:gd name="T40" fmla="*/ 60 w 60"/>
                <a:gd name="T41" fmla="*/ 59 h 76"/>
                <a:gd name="T42" fmla="*/ 58 w 60"/>
                <a:gd name="T43" fmla="*/ 53 h 76"/>
                <a:gd name="T44" fmla="*/ 58 w 60"/>
                <a:gd name="T45" fmla="*/ 47 h 76"/>
                <a:gd name="T46" fmla="*/ 55 w 60"/>
                <a:gd name="T47" fmla="*/ 41 h 76"/>
                <a:gd name="T48" fmla="*/ 54 w 60"/>
                <a:gd name="T49" fmla="*/ 36 h 76"/>
                <a:gd name="T50" fmla="*/ 52 w 60"/>
                <a:gd name="T51" fmla="*/ 29 h 76"/>
                <a:gd name="T52" fmla="*/ 51 w 60"/>
                <a:gd name="T53" fmla="*/ 25 h 76"/>
                <a:gd name="T54" fmla="*/ 48 w 60"/>
                <a:gd name="T55" fmla="*/ 19 h 76"/>
                <a:gd name="T56" fmla="*/ 45 w 60"/>
                <a:gd name="T57" fmla="*/ 15 h 76"/>
                <a:gd name="T58" fmla="*/ 42 w 60"/>
                <a:gd name="T59" fmla="*/ 11 h 76"/>
                <a:gd name="T60" fmla="*/ 41 w 60"/>
                <a:gd name="T61" fmla="*/ 7 h 76"/>
                <a:gd name="T62" fmla="*/ 38 w 60"/>
                <a:gd name="T63" fmla="*/ 2 h 76"/>
                <a:gd name="T64" fmla="*/ 36 w 60"/>
                <a:gd name="T65" fmla="*/ 0 h 76"/>
                <a:gd name="T66" fmla="*/ 0 w 60"/>
                <a:gd name="T67" fmla="*/ 8 h 76"/>
                <a:gd name="T68" fmla="*/ 0 w 60"/>
                <a:gd name="T69" fmla="*/ 8 h 7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0"/>
                <a:gd name="T106" fmla="*/ 0 h 76"/>
                <a:gd name="T107" fmla="*/ 60 w 60"/>
                <a:gd name="T108" fmla="*/ 76 h 7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0" h="76">
                  <a:moveTo>
                    <a:pt x="0" y="8"/>
                  </a:moveTo>
                  <a:lnTo>
                    <a:pt x="0" y="8"/>
                  </a:lnTo>
                  <a:lnTo>
                    <a:pt x="2" y="11"/>
                  </a:lnTo>
                  <a:lnTo>
                    <a:pt x="4" y="15"/>
                  </a:lnTo>
                  <a:lnTo>
                    <a:pt x="7" y="21"/>
                  </a:lnTo>
                  <a:lnTo>
                    <a:pt x="10" y="28"/>
                  </a:lnTo>
                  <a:lnTo>
                    <a:pt x="14" y="34"/>
                  </a:lnTo>
                  <a:lnTo>
                    <a:pt x="17" y="38"/>
                  </a:lnTo>
                  <a:lnTo>
                    <a:pt x="19" y="42"/>
                  </a:lnTo>
                  <a:lnTo>
                    <a:pt x="20" y="46"/>
                  </a:lnTo>
                  <a:lnTo>
                    <a:pt x="24" y="50"/>
                  </a:lnTo>
                  <a:lnTo>
                    <a:pt x="27" y="57"/>
                  </a:lnTo>
                  <a:lnTo>
                    <a:pt x="33" y="63"/>
                  </a:lnTo>
                  <a:lnTo>
                    <a:pt x="38" y="68"/>
                  </a:lnTo>
                  <a:lnTo>
                    <a:pt x="42" y="72"/>
                  </a:lnTo>
                  <a:lnTo>
                    <a:pt x="46" y="75"/>
                  </a:lnTo>
                  <a:lnTo>
                    <a:pt x="51" y="76"/>
                  </a:lnTo>
                  <a:lnTo>
                    <a:pt x="54" y="74"/>
                  </a:lnTo>
                  <a:lnTo>
                    <a:pt x="57" y="71"/>
                  </a:lnTo>
                  <a:lnTo>
                    <a:pt x="58" y="64"/>
                  </a:lnTo>
                  <a:lnTo>
                    <a:pt x="60" y="59"/>
                  </a:lnTo>
                  <a:lnTo>
                    <a:pt x="58" y="53"/>
                  </a:lnTo>
                  <a:lnTo>
                    <a:pt x="58" y="47"/>
                  </a:lnTo>
                  <a:lnTo>
                    <a:pt x="55" y="41"/>
                  </a:lnTo>
                  <a:lnTo>
                    <a:pt x="54" y="36"/>
                  </a:lnTo>
                  <a:lnTo>
                    <a:pt x="52" y="29"/>
                  </a:lnTo>
                  <a:lnTo>
                    <a:pt x="51" y="25"/>
                  </a:lnTo>
                  <a:lnTo>
                    <a:pt x="48" y="19"/>
                  </a:lnTo>
                  <a:lnTo>
                    <a:pt x="45" y="15"/>
                  </a:lnTo>
                  <a:lnTo>
                    <a:pt x="42" y="11"/>
                  </a:lnTo>
                  <a:lnTo>
                    <a:pt x="41" y="7"/>
                  </a:lnTo>
                  <a:lnTo>
                    <a:pt x="38" y="2"/>
                  </a:lnTo>
                  <a:lnTo>
                    <a:pt x="36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43" name="Freeform 46"/>
            <p:cNvSpPr>
              <a:spLocks/>
            </p:cNvSpPr>
            <p:nvPr/>
          </p:nvSpPr>
          <p:spPr bwMode="auto">
            <a:xfrm>
              <a:off x="396" y="1863"/>
              <a:ext cx="61" cy="30"/>
            </a:xfrm>
            <a:custGeom>
              <a:avLst/>
              <a:gdLst>
                <a:gd name="T0" fmla="*/ 3 w 123"/>
                <a:gd name="T1" fmla="*/ 0 h 59"/>
                <a:gd name="T2" fmla="*/ 3 w 123"/>
                <a:gd name="T3" fmla="*/ 0 h 59"/>
                <a:gd name="T4" fmla="*/ 8 w 123"/>
                <a:gd name="T5" fmla="*/ 0 h 59"/>
                <a:gd name="T6" fmla="*/ 9 w 123"/>
                <a:gd name="T7" fmla="*/ 0 h 59"/>
                <a:gd name="T8" fmla="*/ 13 w 123"/>
                <a:gd name="T9" fmla="*/ 1 h 59"/>
                <a:gd name="T10" fmla="*/ 16 w 123"/>
                <a:gd name="T11" fmla="*/ 1 h 59"/>
                <a:gd name="T12" fmla="*/ 21 w 123"/>
                <a:gd name="T13" fmla="*/ 3 h 59"/>
                <a:gd name="T14" fmla="*/ 25 w 123"/>
                <a:gd name="T15" fmla="*/ 3 h 59"/>
                <a:gd name="T16" fmla="*/ 29 w 123"/>
                <a:gd name="T17" fmla="*/ 4 h 59"/>
                <a:gd name="T18" fmla="*/ 35 w 123"/>
                <a:gd name="T19" fmla="*/ 4 h 59"/>
                <a:gd name="T20" fmla="*/ 40 w 123"/>
                <a:gd name="T21" fmla="*/ 5 h 59"/>
                <a:gd name="T22" fmla="*/ 46 w 123"/>
                <a:gd name="T23" fmla="*/ 6 h 59"/>
                <a:gd name="T24" fmla="*/ 51 w 123"/>
                <a:gd name="T25" fmla="*/ 8 h 59"/>
                <a:gd name="T26" fmla="*/ 56 w 123"/>
                <a:gd name="T27" fmla="*/ 8 h 59"/>
                <a:gd name="T28" fmla="*/ 63 w 123"/>
                <a:gd name="T29" fmla="*/ 10 h 59"/>
                <a:gd name="T30" fmla="*/ 67 w 123"/>
                <a:gd name="T31" fmla="*/ 10 h 59"/>
                <a:gd name="T32" fmla="*/ 73 w 123"/>
                <a:gd name="T33" fmla="*/ 12 h 59"/>
                <a:gd name="T34" fmla="*/ 78 w 123"/>
                <a:gd name="T35" fmla="*/ 13 h 59"/>
                <a:gd name="T36" fmla="*/ 84 w 123"/>
                <a:gd name="T37" fmla="*/ 14 h 59"/>
                <a:gd name="T38" fmla="*/ 89 w 123"/>
                <a:gd name="T39" fmla="*/ 16 h 59"/>
                <a:gd name="T40" fmla="*/ 94 w 123"/>
                <a:gd name="T41" fmla="*/ 17 h 59"/>
                <a:gd name="T42" fmla="*/ 98 w 123"/>
                <a:gd name="T43" fmla="*/ 18 h 59"/>
                <a:gd name="T44" fmla="*/ 104 w 123"/>
                <a:gd name="T45" fmla="*/ 20 h 59"/>
                <a:gd name="T46" fmla="*/ 111 w 123"/>
                <a:gd name="T47" fmla="*/ 22 h 59"/>
                <a:gd name="T48" fmla="*/ 117 w 123"/>
                <a:gd name="T49" fmla="*/ 25 h 59"/>
                <a:gd name="T50" fmla="*/ 120 w 123"/>
                <a:gd name="T51" fmla="*/ 27 h 59"/>
                <a:gd name="T52" fmla="*/ 123 w 123"/>
                <a:gd name="T53" fmla="*/ 31 h 59"/>
                <a:gd name="T54" fmla="*/ 122 w 123"/>
                <a:gd name="T55" fmla="*/ 37 h 59"/>
                <a:gd name="T56" fmla="*/ 122 w 123"/>
                <a:gd name="T57" fmla="*/ 42 h 59"/>
                <a:gd name="T58" fmla="*/ 120 w 123"/>
                <a:gd name="T59" fmla="*/ 46 h 59"/>
                <a:gd name="T60" fmla="*/ 120 w 123"/>
                <a:gd name="T61" fmla="*/ 50 h 59"/>
                <a:gd name="T62" fmla="*/ 117 w 123"/>
                <a:gd name="T63" fmla="*/ 56 h 59"/>
                <a:gd name="T64" fmla="*/ 117 w 123"/>
                <a:gd name="T65" fmla="*/ 59 h 59"/>
                <a:gd name="T66" fmla="*/ 0 w 123"/>
                <a:gd name="T67" fmla="*/ 31 h 59"/>
                <a:gd name="T68" fmla="*/ 3 w 123"/>
                <a:gd name="T69" fmla="*/ 0 h 59"/>
                <a:gd name="T70" fmla="*/ 3 w 123"/>
                <a:gd name="T71" fmla="*/ 0 h 5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3"/>
                <a:gd name="T109" fmla="*/ 0 h 59"/>
                <a:gd name="T110" fmla="*/ 123 w 123"/>
                <a:gd name="T111" fmla="*/ 59 h 5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3" h="59">
                  <a:moveTo>
                    <a:pt x="3" y="0"/>
                  </a:moveTo>
                  <a:lnTo>
                    <a:pt x="3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3" y="1"/>
                  </a:lnTo>
                  <a:lnTo>
                    <a:pt x="16" y="1"/>
                  </a:lnTo>
                  <a:lnTo>
                    <a:pt x="21" y="3"/>
                  </a:lnTo>
                  <a:lnTo>
                    <a:pt x="25" y="3"/>
                  </a:lnTo>
                  <a:lnTo>
                    <a:pt x="29" y="4"/>
                  </a:lnTo>
                  <a:lnTo>
                    <a:pt x="35" y="4"/>
                  </a:lnTo>
                  <a:lnTo>
                    <a:pt x="40" y="5"/>
                  </a:lnTo>
                  <a:lnTo>
                    <a:pt x="46" y="6"/>
                  </a:lnTo>
                  <a:lnTo>
                    <a:pt x="51" y="8"/>
                  </a:lnTo>
                  <a:lnTo>
                    <a:pt x="56" y="8"/>
                  </a:lnTo>
                  <a:lnTo>
                    <a:pt x="63" y="10"/>
                  </a:lnTo>
                  <a:lnTo>
                    <a:pt x="67" y="10"/>
                  </a:lnTo>
                  <a:lnTo>
                    <a:pt x="73" y="12"/>
                  </a:lnTo>
                  <a:lnTo>
                    <a:pt x="78" y="13"/>
                  </a:lnTo>
                  <a:lnTo>
                    <a:pt x="84" y="14"/>
                  </a:lnTo>
                  <a:lnTo>
                    <a:pt x="89" y="16"/>
                  </a:lnTo>
                  <a:lnTo>
                    <a:pt x="94" y="17"/>
                  </a:lnTo>
                  <a:lnTo>
                    <a:pt x="98" y="18"/>
                  </a:lnTo>
                  <a:lnTo>
                    <a:pt x="104" y="20"/>
                  </a:lnTo>
                  <a:lnTo>
                    <a:pt x="111" y="22"/>
                  </a:lnTo>
                  <a:lnTo>
                    <a:pt x="117" y="25"/>
                  </a:lnTo>
                  <a:lnTo>
                    <a:pt x="120" y="27"/>
                  </a:lnTo>
                  <a:lnTo>
                    <a:pt x="123" y="31"/>
                  </a:lnTo>
                  <a:lnTo>
                    <a:pt x="122" y="37"/>
                  </a:lnTo>
                  <a:lnTo>
                    <a:pt x="122" y="42"/>
                  </a:lnTo>
                  <a:lnTo>
                    <a:pt x="120" y="46"/>
                  </a:lnTo>
                  <a:lnTo>
                    <a:pt x="120" y="50"/>
                  </a:lnTo>
                  <a:lnTo>
                    <a:pt x="117" y="56"/>
                  </a:lnTo>
                  <a:lnTo>
                    <a:pt x="117" y="59"/>
                  </a:lnTo>
                  <a:lnTo>
                    <a:pt x="0" y="3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44" name="Freeform 47"/>
            <p:cNvSpPr>
              <a:spLocks/>
            </p:cNvSpPr>
            <p:nvPr/>
          </p:nvSpPr>
          <p:spPr bwMode="auto">
            <a:xfrm>
              <a:off x="682" y="1846"/>
              <a:ext cx="38" cy="15"/>
            </a:xfrm>
            <a:custGeom>
              <a:avLst/>
              <a:gdLst>
                <a:gd name="T0" fmla="*/ 71 w 76"/>
                <a:gd name="T1" fmla="*/ 1 h 31"/>
                <a:gd name="T2" fmla="*/ 70 w 76"/>
                <a:gd name="T3" fmla="*/ 0 h 31"/>
                <a:gd name="T4" fmla="*/ 67 w 76"/>
                <a:gd name="T5" fmla="*/ 0 h 31"/>
                <a:gd name="T6" fmla="*/ 63 w 76"/>
                <a:gd name="T7" fmla="*/ 0 h 31"/>
                <a:gd name="T8" fmla="*/ 58 w 76"/>
                <a:gd name="T9" fmla="*/ 0 h 31"/>
                <a:gd name="T10" fmla="*/ 52 w 76"/>
                <a:gd name="T11" fmla="*/ 0 h 31"/>
                <a:gd name="T12" fmla="*/ 46 w 76"/>
                <a:gd name="T13" fmla="*/ 0 h 31"/>
                <a:gd name="T14" fmla="*/ 41 w 76"/>
                <a:gd name="T15" fmla="*/ 0 h 31"/>
                <a:gd name="T16" fmla="*/ 33 w 76"/>
                <a:gd name="T17" fmla="*/ 1 h 31"/>
                <a:gd name="T18" fmla="*/ 27 w 76"/>
                <a:gd name="T19" fmla="*/ 1 h 31"/>
                <a:gd name="T20" fmla="*/ 20 w 76"/>
                <a:gd name="T21" fmla="*/ 1 h 31"/>
                <a:gd name="T22" fmla="*/ 14 w 76"/>
                <a:gd name="T23" fmla="*/ 2 h 31"/>
                <a:gd name="T24" fmla="*/ 10 w 76"/>
                <a:gd name="T25" fmla="*/ 3 h 31"/>
                <a:gd name="T26" fmla="*/ 4 w 76"/>
                <a:gd name="T27" fmla="*/ 6 h 31"/>
                <a:gd name="T28" fmla="*/ 1 w 76"/>
                <a:gd name="T29" fmla="*/ 7 h 31"/>
                <a:gd name="T30" fmla="*/ 0 w 76"/>
                <a:gd name="T31" fmla="*/ 10 h 31"/>
                <a:gd name="T32" fmla="*/ 1 w 76"/>
                <a:gd name="T33" fmla="*/ 14 h 31"/>
                <a:gd name="T34" fmla="*/ 3 w 76"/>
                <a:gd name="T35" fmla="*/ 20 h 31"/>
                <a:gd name="T36" fmla="*/ 10 w 76"/>
                <a:gd name="T37" fmla="*/ 24 h 31"/>
                <a:gd name="T38" fmla="*/ 13 w 76"/>
                <a:gd name="T39" fmla="*/ 27 h 31"/>
                <a:gd name="T40" fmla="*/ 17 w 76"/>
                <a:gd name="T41" fmla="*/ 28 h 31"/>
                <a:gd name="T42" fmla="*/ 23 w 76"/>
                <a:gd name="T43" fmla="*/ 30 h 31"/>
                <a:gd name="T44" fmla="*/ 29 w 76"/>
                <a:gd name="T45" fmla="*/ 31 h 31"/>
                <a:gd name="T46" fmla="*/ 33 w 76"/>
                <a:gd name="T47" fmla="*/ 31 h 31"/>
                <a:gd name="T48" fmla="*/ 39 w 76"/>
                <a:gd name="T49" fmla="*/ 31 h 31"/>
                <a:gd name="T50" fmla="*/ 44 w 76"/>
                <a:gd name="T51" fmla="*/ 31 h 31"/>
                <a:gd name="T52" fmla="*/ 49 w 76"/>
                <a:gd name="T53" fmla="*/ 31 h 31"/>
                <a:gd name="T54" fmla="*/ 54 w 76"/>
                <a:gd name="T55" fmla="*/ 30 h 31"/>
                <a:gd name="T56" fmla="*/ 60 w 76"/>
                <a:gd name="T57" fmla="*/ 28 h 31"/>
                <a:gd name="T58" fmla="*/ 63 w 76"/>
                <a:gd name="T59" fmla="*/ 26 h 31"/>
                <a:gd name="T60" fmla="*/ 67 w 76"/>
                <a:gd name="T61" fmla="*/ 24 h 31"/>
                <a:gd name="T62" fmla="*/ 71 w 76"/>
                <a:gd name="T63" fmla="*/ 19 h 31"/>
                <a:gd name="T64" fmla="*/ 74 w 76"/>
                <a:gd name="T65" fmla="*/ 14 h 31"/>
                <a:gd name="T66" fmla="*/ 76 w 76"/>
                <a:gd name="T67" fmla="*/ 10 h 31"/>
                <a:gd name="T68" fmla="*/ 76 w 76"/>
                <a:gd name="T69" fmla="*/ 7 h 31"/>
                <a:gd name="T70" fmla="*/ 73 w 76"/>
                <a:gd name="T71" fmla="*/ 2 h 31"/>
                <a:gd name="T72" fmla="*/ 71 w 76"/>
                <a:gd name="T73" fmla="*/ 1 h 31"/>
                <a:gd name="T74" fmla="*/ 71 w 76"/>
                <a:gd name="T75" fmla="*/ 1 h 3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6"/>
                <a:gd name="T115" fmla="*/ 0 h 31"/>
                <a:gd name="T116" fmla="*/ 76 w 76"/>
                <a:gd name="T117" fmla="*/ 31 h 3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6" h="31">
                  <a:moveTo>
                    <a:pt x="71" y="1"/>
                  </a:moveTo>
                  <a:lnTo>
                    <a:pt x="70" y="0"/>
                  </a:lnTo>
                  <a:lnTo>
                    <a:pt x="67" y="0"/>
                  </a:lnTo>
                  <a:lnTo>
                    <a:pt x="63" y="0"/>
                  </a:lnTo>
                  <a:lnTo>
                    <a:pt x="58" y="0"/>
                  </a:lnTo>
                  <a:lnTo>
                    <a:pt x="52" y="0"/>
                  </a:lnTo>
                  <a:lnTo>
                    <a:pt x="46" y="0"/>
                  </a:lnTo>
                  <a:lnTo>
                    <a:pt x="41" y="0"/>
                  </a:lnTo>
                  <a:lnTo>
                    <a:pt x="33" y="1"/>
                  </a:lnTo>
                  <a:lnTo>
                    <a:pt x="27" y="1"/>
                  </a:lnTo>
                  <a:lnTo>
                    <a:pt x="20" y="1"/>
                  </a:lnTo>
                  <a:lnTo>
                    <a:pt x="14" y="2"/>
                  </a:lnTo>
                  <a:lnTo>
                    <a:pt x="10" y="3"/>
                  </a:lnTo>
                  <a:lnTo>
                    <a:pt x="4" y="6"/>
                  </a:lnTo>
                  <a:lnTo>
                    <a:pt x="1" y="7"/>
                  </a:lnTo>
                  <a:lnTo>
                    <a:pt x="0" y="10"/>
                  </a:lnTo>
                  <a:lnTo>
                    <a:pt x="1" y="14"/>
                  </a:lnTo>
                  <a:lnTo>
                    <a:pt x="3" y="20"/>
                  </a:lnTo>
                  <a:lnTo>
                    <a:pt x="10" y="24"/>
                  </a:lnTo>
                  <a:lnTo>
                    <a:pt x="13" y="27"/>
                  </a:lnTo>
                  <a:lnTo>
                    <a:pt x="17" y="28"/>
                  </a:lnTo>
                  <a:lnTo>
                    <a:pt x="23" y="30"/>
                  </a:lnTo>
                  <a:lnTo>
                    <a:pt x="29" y="31"/>
                  </a:lnTo>
                  <a:lnTo>
                    <a:pt x="33" y="31"/>
                  </a:lnTo>
                  <a:lnTo>
                    <a:pt x="39" y="31"/>
                  </a:lnTo>
                  <a:lnTo>
                    <a:pt x="44" y="31"/>
                  </a:lnTo>
                  <a:lnTo>
                    <a:pt x="49" y="31"/>
                  </a:lnTo>
                  <a:lnTo>
                    <a:pt x="54" y="30"/>
                  </a:lnTo>
                  <a:lnTo>
                    <a:pt x="60" y="28"/>
                  </a:lnTo>
                  <a:lnTo>
                    <a:pt x="63" y="26"/>
                  </a:lnTo>
                  <a:lnTo>
                    <a:pt x="67" y="24"/>
                  </a:lnTo>
                  <a:lnTo>
                    <a:pt x="71" y="19"/>
                  </a:lnTo>
                  <a:lnTo>
                    <a:pt x="74" y="14"/>
                  </a:lnTo>
                  <a:lnTo>
                    <a:pt x="76" y="10"/>
                  </a:lnTo>
                  <a:lnTo>
                    <a:pt x="76" y="7"/>
                  </a:lnTo>
                  <a:lnTo>
                    <a:pt x="73" y="2"/>
                  </a:lnTo>
                  <a:lnTo>
                    <a:pt x="71" y="1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45" name="Freeform 48"/>
            <p:cNvSpPr>
              <a:spLocks/>
            </p:cNvSpPr>
            <p:nvPr/>
          </p:nvSpPr>
          <p:spPr bwMode="auto">
            <a:xfrm>
              <a:off x="708" y="1810"/>
              <a:ext cx="44" cy="17"/>
            </a:xfrm>
            <a:custGeom>
              <a:avLst/>
              <a:gdLst>
                <a:gd name="T0" fmla="*/ 80 w 88"/>
                <a:gd name="T1" fmla="*/ 3 h 36"/>
                <a:gd name="T2" fmla="*/ 74 w 88"/>
                <a:gd name="T3" fmla="*/ 2 h 36"/>
                <a:gd name="T4" fmla="*/ 69 w 88"/>
                <a:gd name="T5" fmla="*/ 0 h 36"/>
                <a:gd name="T6" fmla="*/ 61 w 88"/>
                <a:gd name="T7" fmla="*/ 0 h 36"/>
                <a:gd name="T8" fmla="*/ 54 w 88"/>
                <a:gd name="T9" fmla="*/ 0 h 36"/>
                <a:gd name="T10" fmla="*/ 50 w 88"/>
                <a:gd name="T11" fmla="*/ 0 h 36"/>
                <a:gd name="T12" fmla="*/ 47 w 88"/>
                <a:gd name="T13" fmla="*/ 0 h 36"/>
                <a:gd name="T14" fmla="*/ 42 w 88"/>
                <a:gd name="T15" fmla="*/ 2 h 36"/>
                <a:gd name="T16" fmla="*/ 38 w 88"/>
                <a:gd name="T17" fmla="*/ 2 h 36"/>
                <a:gd name="T18" fmla="*/ 31 w 88"/>
                <a:gd name="T19" fmla="*/ 3 h 36"/>
                <a:gd name="T20" fmla="*/ 23 w 88"/>
                <a:gd name="T21" fmla="*/ 6 h 36"/>
                <a:gd name="T22" fmla="*/ 16 w 88"/>
                <a:gd name="T23" fmla="*/ 7 h 36"/>
                <a:gd name="T24" fmla="*/ 10 w 88"/>
                <a:gd name="T25" fmla="*/ 8 h 36"/>
                <a:gd name="T26" fmla="*/ 6 w 88"/>
                <a:gd name="T27" fmla="*/ 11 h 36"/>
                <a:gd name="T28" fmla="*/ 3 w 88"/>
                <a:gd name="T29" fmla="*/ 14 h 36"/>
                <a:gd name="T30" fmla="*/ 0 w 88"/>
                <a:gd name="T31" fmla="*/ 16 h 36"/>
                <a:gd name="T32" fmla="*/ 0 w 88"/>
                <a:gd name="T33" fmla="*/ 19 h 36"/>
                <a:gd name="T34" fmla="*/ 1 w 88"/>
                <a:gd name="T35" fmla="*/ 21 h 36"/>
                <a:gd name="T36" fmla="*/ 6 w 88"/>
                <a:gd name="T37" fmla="*/ 24 h 36"/>
                <a:gd name="T38" fmla="*/ 10 w 88"/>
                <a:gd name="T39" fmla="*/ 27 h 36"/>
                <a:gd name="T40" fmla="*/ 14 w 88"/>
                <a:gd name="T41" fmla="*/ 28 h 36"/>
                <a:gd name="T42" fmla="*/ 19 w 88"/>
                <a:gd name="T43" fmla="*/ 29 h 36"/>
                <a:gd name="T44" fmla="*/ 25 w 88"/>
                <a:gd name="T45" fmla="*/ 32 h 36"/>
                <a:gd name="T46" fmla="*/ 31 w 88"/>
                <a:gd name="T47" fmla="*/ 32 h 36"/>
                <a:gd name="T48" fmla="*/ 36 w 88"/>
                <a:gd name="T49" fmla="*/ 33 h 36"/>
                <a:gd name="T50" fmla="*/ 41 w 88"/>
                <a:gd name="T51" fmla="*/ 35 h 36"/>
                <a:gd name="T52" fmla="*/ 47 w 88"/>
                <a:gd name="T53" fmla="*/ 36 h 36"/>
                <a:gd name="T54" fmla="*/ 52 w 88"/>
                <a:gd name="T55" fmla="*/ 35 h 36"/>
                <a:gd name="T56" fmla="*/ 57 w 88"/>
                <a:gd name="T57" fmla="*/ 35 h 36"/>
                <a:gd name="T58" fmla="*/ 61 w 88"/>
                <a:gd name="T59" fmla="*/ 33 h 36"/>
                <a:gd name="T60" fmla="*/ 67 w 88"/>
                <a:gd name="T61" fmla="*/ 33 h 36"/>
                <a:gd name="T62" fmla="*/ 70 w 88"/>
                <a:gd name="T63" fmla="*/ 31 h 36"/>
                <a:gd name="T64" fmla="*/ 74 w 88"/>
                <a:gd name="T65" fmla="*/ 29 h 36"/>
                <a:gd name="T66" fmla="*/ 77 w 88"/>
                <a:gd name="T67" fmla="*/ 27 h 36"/>
                <a:gd name="T68" fmla="*/ 80 w 88"/>
                <a:gd name="T69" fmla="*/ 24 h 36"/>
                <a:gd name="T70" fmla="*/ 83 w 88"/>
                <a:gd name="T71" fmla="*/ 18 h 36"/>
                <a:gd name="T72" fmla="*/ 86 w 88"/>
                <a:gd name="T73" fmla="*/ 14 h 36"/>
                <a:gd name="T74" fmla="*/ 86 w 88"/>
                <a:gd name="T75" fmla="*/ 10 h 36"/>
                <a:gd name="T76" fmla="*/ 88 w 88"/>
                <a:gd name="T77" fmla="*/ 8 h 36"/>
                <a:gd name="T78" fmla="*/ 85 w 88"/>
                <a:gd name="T79" fmla="*/ 4 h 36"/>
                <a:gd name="T80" fmla="*/ 80 w 88"/>
                <a:gd name="T81" fmla="*/ 3 h 36"/>
                <a:gd name="T82" fmla="*/ 80 w 88"/>
                <a:gd name="T83" fmla="*/ 3 h 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8"/>
                <a:gd name="T127" fmla="*/ 0 h 36"/>
                <a:gd name="T128" fmla="*/ 88 w 88"/>
                <a:gd name="T129" fmla="*/ 36 h 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8" h="36">
                  <a:moveTo>
                    <a:pt x="80" y="3"/>
                  </a:moveTo>
                  <a:lnTo>
                    <a:pt x="74" y="2"/>
                  </a:lnTo>
                  <a:lnTo>
                    <a:pt x="69" y="0"/>
                  </a:lnTo>
                  <a:lnTo>
                    <a:pt x="61" y="0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7" y="0"/>
                  </a:lnTo>
                  <a:lnTo>
                    <a:pt x="42" y="2"/>
                  </a:lnTo>
                  <a:lnTo>
                    <a:pt x="38" y="2"/>
                  </a:lnTo>
                  <a:lnTo>
                    <a:pt x="31" y="3"/>
                  </a:lnTo>
                  <a:lnTo>
                    <a:pt x="23" y="6"/>
                  </a:lnTo>
                  <a:lnTo>
                    <a:pt x="16" y="7"/>
                  </a:lnTo>
                  <a:lnTo>
                    <a:pt x="10" y="8"/>
                  </a:lnTo>
                  <a:lnTo>
                    <a:pt x="6" y="11"/>
                  </a:lnTo>
                  <a:lnTo>
                    <a:pt x="3" y="14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1" y="21"/>
                  </a:lnTo>
                  <a:lnTo>
                    <a:pt x="6" y="24"/>
                  </a:lnTo>
                  <a:lnTo>
                    <a:pt x="10" y="27"/>
                  </a:lnTo>
                  <a:lnTo>
                    <a:pt x="14" y="28"/>
                  </a:lnTo>
                  <a:lnTo>
                    <a:pt x="19" y="29"/>
                  </a:lnTo>
                  <a:lnTo>
                    <a:pt x="25" y="32"/>
                  </a:lnTo>
                  <a:lnTo>
                    <a:pt x="31" y="32"/>
                  </a:lnTo>
                  <a:lnTo>
                    <a:pt x="36" y="33"/>
                  </a:lnTo>
                  <a:lnTo>
                    <a:pt x="41" y="35"/>
                  </a:lnTo>
                  <a:lnTo>
                    <a:pt x="47" y="36"/>
                  </a:lnTo>
                  <a:lnTo>
                    <a:pt x="52" y="35"/>
                  </a:lnTo>
                  <a:lnTo>
                    <a:pt x="57" y="35"/>
                  </a:lnTo>
                  <a:lnTo>
                    <a:pt x="61" y="33"/>
                  </a:lnTo>
                  <a:lnTo>
                    <a:pt x="67" y="33"/>
                  </a:lnTo>
                  <a:lnTo>
                    <a:pt x="70" y="31"/>
                  </a:lnTo>
                  <a:lnTo>
                    <a:pt x="74" y="29"/>
                  </a:lnTo>
                  <a:lnTo>
                    <a:pt x="77" y="27"/>
                  </a:lnTo>
                  <a:lnTo>
                    <a:pt x="80" y="24"/>
                  </a:lnTo>
                  <a:lnTo>
                    <a:pt x="83" y="18"/>
                  </a:lnTo>
                  <a:lnTo>
                    <a:pt x="86" y="14"/>
                  </a:lnTo>
                  <a:lnTo>
                    <a:pt x="86" y="10"/>
                  </a:lnTo>
                  <a:lnTo>
                    <a:pt x="88" y="8"/>
                  </a:lnTo>
                  <a:lnTo>
                    <a:pt x="85" y="4"/>
                  </a:lnTo>
                  <a:lnTo>
                    <a:pt x="80" y="3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46" name="Freeform 49"/>
            <p:cNvSpPr>
              <a:spLocks/>
            </p:cNvSpPr>
            <p:nvPr/>
          </p:nvSpPr>
          <p:spPr bwMode="auto">
            <a:xfrm>
              <a:off x="894" y="1820"/>
              <a:ext cx="36" cy="24"/>
            </a:xfrm>
            <a:custGeom>
              <a:avLst/>
              <a:gdLst>
                <a:gd name="T0" fmla="*/ 53 w 74"/>
                <a:gd name="T1" fmla="*/ 0 h 48"/>
                <a:gd name="T2" fmla="*/ 46 w 74"/>
                <a:gd name="T3" fmla="*/ 3 h 48"/>
                <a:gd name="T4" fmla="*/ 40 w 74"/>
                <a:gd name="T5" fmla="*/ 7 h 48"/>
                <a:gd name="T6" fmla="*/ 34 w 74"/>
                <a:gd name="T7" fmla="*/ 10 h 48"/>
                <a:gd name="T8" fmla="*/ 28 w 74"/>
                <a:gd name="T9" fmla="*/ 14 h 48"/>
                <a:gd name="T10" fmla="*/ 22 w 74"/>
                <a:gd name="T11" fmla="*/ 17 h 48"/>
                <a:gd name="T12" fmla="*/ 18 w 74"/>
                <a:gd name="T13" fmla="*/ 21 h 48"/>
                <a:gd name="T14" fmla="*/ 12 w 74"/>
                <a:gd name="T15" fmla="*/ 25 h 48"/>
                <a:gd name="T16" fmla="*/ 9 w 74"/>
                <a:gd name="T17" fmla="*/ 29 h 48"/>
                <a:gd name="T18" fmla="*/ 2 w 74"/>
                <a:gd name="T19" fmla="*/ 36 h 48"/>
                <a:gd name="T20" fmla="*/ 0 w 74"/>
                <a:gd name="T21" fmla="*/ 41 h 48"/>
                <a:gd name="T22" fmla="*/ 0 w 74"/>
                <a:gd name="T23" fmla="*/ 44 h 48"/>
                <a:gd name="T24" fmla="*/ 3 w 74"/>
                <a:gd name="T25" fmla="*/ 45 h 48"/>
                <a:gd name="T26" fmla="*/ 6 w 74"/>
                <a:gd name="T27" fmla="*/ 46 h 48"/>
                <a:gd name="T28" fmla="*/ 12 w 74"/>
                <a:gd name="T29" fmla="*/ 48 h 48"/>
                <a:gd name="T30" fmla="*/ 16 w 74"/>
                <a:gd name="T31" fmla="*/ 48 h 48"/>
                <a:gd name="T32" fmla="*/ 22 w 74"/>
                <a:gd name="T33" fmla="*/ 48 h 48"/>
                <a:gd name="T34" fmla="*/ 27 w 74"/>
                <a:gd name="T35" fmla="*/ 48 h 48"/>
                <a:gd name="T36" fmla="*/ 33 w 74"/>
                <a:gd name="T37" fmla="*/ 46 h 48"/>
                <a:gd name="T38" fmla="*/ 38 w 74"/>
                <a:gd name="T39" fmla="*/ 45 h 48"/>
                <a:gd name="T40" fmla="*/ 43 w 74"/>
                <a:gd name="T41" fmla="*/ 45 h 48"/>
                <a:gd name="T42" fmla="*/ 47 w 74"/>
                <a:gd name="T43" fmla="*/ 42 h 48"/>
                <a:gd name="T44" fmla="*/ 53 w 74"/>
                <a:gd name="T45" fmla="*/ 41 h 48"/>
                <a:gd name="T46" fmla="*/ 60 w 74"/>
                <a:gd name="T47" fmla="*/ 37 h 48"/>
                <a:gd name="T48" fmla="*/ 66 w 74"/>
                <a:gd name="T49" fmla="*/ 32 h 48"/>
                <a:gd name="T50" fmla="*/ 71 w 74"/>
                <a:gd name="T51" fmla="*/ 27 h 48"/>
                <a:gd name="T52" fmla="*/ 74 w 74"/>
                <a:gd name="T53" fmla="*/ 21 h 48"/>
                <a:gd name="T54" fmla="*/ 72 w 74"/>
                <a:gd name="T55" fmla="*/ 16 h 48"/>
                <a:gd name="T56" fmla="*/ 71 w 74"/>
                <a:gd name="T57" fmla="*/ 11 h 48"/>
                <a:gd name="T58" fmla="*/ 68 w 74"/>
                <a:gd name="T59" fmla="*/ 7 h 48"/>
                <a:gd name="T60" fmla="*/ 63 w 74"/>
                <a:gd name="T61" fmla="*/ 6 h 48"/>
                <a:gd name="T62" fmla="*/ 59 w 74"/>
                <a:gd name="T63" fmla="*/ 3 h 48"/>
                <a:gd name="T64" fmla="*/ 56 w 74"/>
                <a:gd name="T65" fmla="*/ 2 h 48"/>
                <a:gd name="T66" fmla="*/ 53 w 74"/>
                <a:gd name="T67" fmla="*/ 0 h 48"/>
                <a:gd name="T68" fmla="*/ 53 w 74"/>
                <a:gd name="T69" fmla="*/ 0 h 48"/>
                <a:gd name="T70" fmla="*/ 53 w 74"/>
                <a:gd name="T71" fmla="*/ 0 h 4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74"/>
                <a:gd name="T109" fmla="*/ 0 h 48"/>
                <a:gd name="T110" fmla="*/ 74 w 74"/>
                <a:gd name="T111" fmla="*/ 48 h 4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74" h="48">
                  <a:moveTo>
                    <a:pt x="53" y="0"/>
                  </a:moveTo>
                  <a:lnTo>
                    <a:pt x="46" y="3"/>
                  </a:lnTo>
                  <a:lnTo>
                    <a:pt x="40" y="7"/>
                  </a:lnTo>
                  <a:lnTo>
                    <a:pt x="34" y="10"/>
                  </a:lnTo>
                  <a:lnTo>
                    <a:pt x="28" y="14"/>
                  </a:lnTo>
                  <a:lnTo>
                    <a:pt x="22" y="17"/>
                  </a:lnTo>
                  <a:lnTo>
                    <a:pt x="18" y="21"/>
                  </a:lnTo>
                  <a:lnTo>
                    <a:pt x="12" y="25"/>
                  </a:lnTo>
                  <a:lnTo>
                    <a:pt x="9" y="29"/>
                  </a:lnTo>
                  <a:lnTo>
                    <a:pt x="2" y="36"/>
                  </a:lnTo>
                  <a:lnTo>
                    <a:pt x="0" y="41"/>
                  </a:lnTo>
                  <a:lnTo>
                    <a:pt x="0" y="44"/>
                  </a:lnTo>
                  <a:lnTo>
                    <a:pt x="3" y="45"/>
                  </a:lnTo>
                  <a:lnTo>
                    <a:pt x="6" y="46"/>
                  </a:lnTo>
                  <a:lnTo>
                    <a:pt x="12" y="48"/>
                  </a:lnTo>
                  <a:lnTo>
                    <a:pt x="16" y="48"/>
                  </a:lnTo>
                  <a:lnTo>
                    <a:pt x="22" y="48"/>
                  </a:lnTo>
                  <a:lnTo>
                    <a:pt x="27" y="48"/>
                  </a:lnTo>
                  <a:lnTo>
                    <a:pt x="33" y="46"/>
                  </a:lnTo>
                  <a:lnTo>
                    <a:pt x="38" y="45"/>
                  </a:lnTo>
                  <a:lnTo>
                    <a:pt x="43" y="45"/>
                  </a:lnTo>
                  <a:lnTo>
                    <a:pt x="47" y="42"/>
                  </a:lnTo>
                  <a:lnTo>
                    <a:pt x="53" y="41"/>
                  </a:lnTo>
                  <a:lnTo>
                    <a:pt x="60" y="37"/>
                  </a:lnTo>
                  <a:lnTo>
                    <a:pt x="66" y="32"/>
                  </a:lnTo>
                  <a:lnTo>
                    <a:pt x="71" y="27"/>
                  </a:lnTo>
                  <a:lnTo>
                    <a:pt x="74" y="21"/>
                  </a:lnTo>
                  <a:lnTo>
                    <a:pt x="72" y="16"/>
                  </a:lnTo>
                  <a:lnTo>
                    <a:pt x="71" y="11"/>
                  </a:lnTo>
                  <a:lnTo>
                    <a:pt x="68" y="7"/>
                  </a:lnTo>
                  <a:lnTo>
                    <a:pt x="63" y="6"/>
                  </a:lnTo>
                  <a:lnTo>
                    <a:pt x="59" y="3"/>
                  </a:lnTo>
                  <a:lnTo>
                    <a:pt x="56" y="2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47" name="Freeform 50"/>
            <p:cNvSpPr>
              <a:spLocks/>
            </p:cNvSpPr>
            <p:nvPr/>
          </p:nvSpPr>
          <p:spPr bwMode="auto">
            <a:xfrm>
              <a:off x="982" y="1697"/>
              <a:ext cx="30" cy="35"/>
            </a:xfrm>
            <a:custGeom>
              <a:avLst/>
              <a:gdLst>
                <a:gd name="T0" fmla="*/ 31 w 60"/>
                <a:gd name="T1" fmla="*/ 0 h 71"/>
                <a:gd name="T2" fmla="*/ 30 w 60"/>
                <a:gd name="T3" fmla="*/ 0 h 71"/>
                <a:gd name="T4" fmla="*/ 28 w 60"/>
                <a:gd name="T5" fmla="*/ 3 h 71"/>
                <a:gd name="T6" fmla="*/ 25 w 60"/>
                <a:gd name="T7" fmla="*/ 7 h 71"/>
                <a:gd name="T8" fmla="*/ 22 w 60"/>
                <a:gd name="T9" fmla="*/ 13 h 71"/>
                <a:gd name="T10" fmla="*/ 19 w 60"/>
                <a:gd name="T11" fmla="*/ 19 h 71"/>
                <a:gd name="T12" fmla="*/ 15 w 60"/>
                <a:gd name="T13" fmla="*/ 25 h 71"/>
                <a:gd name="T14" fmla="*/ 14 w 60"/>
                <a:gd name="T15" fmla="*/ 29 h 71"/>
                <a:gd name="T16" fmla="*/ 11 w 60"/>
                <a:gd name="T17" fmla="*/ 33 h 71"/>
                <a:gd name="T18" fmla="*/ 9 w 60"/>
                <a:gd name="T19" fmla="*/ 37 h 71"/>
                <a:gd name="T20" fmla="*/ 8 w 60"/>
                <a:gd name="T21" fmla="*/ 41 h 71"/>
                <a:gd name="T22" fmla="*/ 5 w 60"/>
                <a:gd name="T23" fmla="*/ 47 h 71"/>
                <a:gd name="T24" fmla="*/ 2 w 60"/>
                <a:gd name="T25" fmla="*/ 54 h 71"/>
                <a:gd name="T26" fmla="*/ 0 w 60"/>
                <a:gd name="T27" fmla="*/ 59 h 71"/>
                <a:gd name="T28" fmla="*/ 0 w 60"/>
                <a:gd name="T29" fmla="*/ 66 h 71"/>
                <a:gd name="T30" fmla="*/ 2 w 60"/>
                <a:gd name="T31" fmla="*/ 68 h 71"/>
                <a:gd name="T32" fmla="*/ 5 w 60"/>
                <a:gd name="T33" fmla="*/ 71 h 71"/>
                <a:gd name="T34" fmla="*/ 6 w 60"/>
                <a:gd name="T35" fmla="*/ 71 h 71"/>
                <a:gd name="T36" fmla="*/ 9 w 60"/>
                <a:gd name="T37" fmla="*/ 71 h 71"/>
                <a:gd name="T38" fmla="*/ 12 w 60"/>
                <a:gd name="T39" fmla="*/ 71 h 71"/>
                <a:gd name="T40" fmla="*/ 16 w 60"/>
                <a:gd name="T41" fmla="*/ 70 h 71"/>
                <a:gd name="T42" fmla="*/ 24 w 60"/>
                <a:gd name="T43" fmla="*/ 66 h 71"/>
                <a:gd name="T44" fmla="*/ 30 w 60"/>
                <a:gd name="T45" fmla="*/ 63 h 71"/>
                <a:gd name="T46" fmla="*/ 36 w 60"/>
                <a:gd name="T47" fmla="*/ 58 h 71"/>
                <a:gd name="T48" fmla="*/ 41 w 60"/>
                <a:gd name="T49" fmla="*/ 54 h 71"/>
                <a:gd name="T50" fmla="*/ 44 w 60"/>
                <a:gd name="T51" fmla="*/ 47 h 71"/>
                <a:gd name="T52" fmla="*/ 49 w 60"/>
                <a:gd name="T53" fmla="*/ 42 h 71"/>
                <a:gd name="T54" fmla="*/ 52 w 60"/>
                <a:gd name="T55" fmla="*/ 37 h 71"/>
                <a:gd name="T56" fmla="*/ 55 w 60"/>
                <a:gd name="T57" fmla="*/ 32 h 71"/>
                <a:gd name="T58" fmla="*/ 56 w 60"/>
                <a:gd name="T59" fmla="*/ 25 h 71"/>
                <a:gd name="T60" fmla="*/ 57 w 60"/>
                <a:gd name="T61" fmla="*/ 21 h 71"/>
                <a:gd name="T62" fmla="*/ 57 w 60"/>
                <a:gd name="T63" fmla="*/ 16 h 71"/>
                <a:gd name="T64" fmla="*/ 59 w 60"/>
                <a:gd name="T65" fmla="*/ 12 h 71"/>
                <a:gd name="T66" fmla="*/ 59 w 60"/>
                <a:gd name="T67" fmla="*/ 8 h 71"/>
                <a:gd name="T68" fmla="*/ 60 w 60"/>
                <a:gd name="T69" fmla="*/ 7 h 71"/>
                <a:gd name="T70" fmla="*/ 60 w 60"/>
                <a:gd name="T71" fmla="*/ 4 h 71"/>
                <a:gd name="T72" fmla="*/ 60 w 60"/>
                <a:gd name="T73" fmla="*/ 4 h 71"/>
                <a:gd name="T74" fmla="*/ 31 w 60"/>
                <a:gd name="T75" fmla="*/ 0 h 71"/>
                <a:gd name="T76" fmla="*/ 31 w 60"/>
                <a:gd name="T77" fmla="*/ 0 h 7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0"/>
                <a:gd name="T118" fmla="*/ 0 h 71"/>
                <a:gd name="T119" fmla="*/ 60 w 60"/>
                <a:gd name="T120" fmla="*/ 71 h 7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0" h="71">
                  <a:moveTo>
                    <a:pt x="31" y="0"/>
                  </a:moveTo>
                  <a:lnTo>
                    <a:pt x="30" y="0"/>
                  </a:lnTo>
                  <a:lnTo>
                    <a:pt x="28" y="3"/>
                  </a:lnTo>
                  <a:lnTo>
                    <a:pt x="25" y="7"/>
                  </a:lnTo>
                  <a:lnTo>
                    <a:pt x="22" y="13"/>
                  </a:lnTo>
                  <a:lnTo>
                    <a:pt x="19" y="19"/>
                  </a:lnTo>
                  <a:lnTo>
                    <a:pt x="15" y="25"/>
                  </a:lnTo>
                  <a:lnTo>
                    <a:pt x="14" y="29"/>
                  </a:lnTo>
                  <a:lnTo>
                    <a:pt x="11" y="33"/>
                  </a:lnTo>
                  <a:lnTo>
                    <a:pt x="9" y="37"/>
                  </a:lnTo>
                  <a:lnTo>
                    <a:pt x="8" y="41"/>
                  </a:lnTo>
                  <a:lnTo>
                    <a:pt x="5" y="47"/>
                  </a:lnTo>
                  <a:lnTo>
                    <a:pt x="2" y="54"/>
                  </a:lnTo>
                  <a:lnTo>
                    <a:pt x="0" y="59"/>
                  </a:lnTo>
                  <a:lnTo>
                    <a:pt x="0" y="66"/>
                  </a:lnTo>
                  <a:lnTo>
                    <a:pt x="2" y="68"/>
                  </a:lnTo>
                  <a:lnTo>
                    <a:pt x="5" y="71"/>
                  </a:lnTo>
                  <a:lnTo>
                    <a:pt x="6" y="71"/>
                  </a:lnTo>
                  <a:lnTo>
                    <a:pt x="9" y="71"/>
                  </a:lnTo>
                  <a:lnTo>
                    <a:pt x="12" y="71"/>
                  </a:lnTo>
                  <a:lnTo>
                    <a:pt x="16" y="70"/>
                  </a:lnTo>
                  <a:lnTo>
                    <a:pt x="24" y="66"/>
                  </a:lnTo>
                  <a:lnTo>
                    <a:pt x="30" y="63"/>
                  </a:lnTo>
                  <a:lnTo>
                    <a:pt x="36" y="58"/>
                  </a:lnTo>
                  <a:lnTo>
                    <a:pt x="41" y="54"/>
                  </a:lnTo>
                  <a:lnTo>
                    <a:pt x="44" y="47"/>
                  </a:lnTo>
                  <a:lnTo>
                    <a:pt x="49" y="42"/>
                  </a:lnTo>
                  <a:lnTo>
                    <a:pt x="52" y="37"/>
                  </a:lnTo>
                  <a:lnTo>
                    <a:pt x="55" y="32"/>
                  </a:lnTo>
                  <a:lnTo>
                    <a:pt x="56" y="25"/>
                  </a:lnTo>
                  <a:lnTo>
                    <a:pt x="57" y="21"/>
                  </a:lnTo>
                  <a:lnTo>
                    <a:pt x="57" y="16"/>
                  </a:lnTo>
                  <a:lnTo>
                    <a:pt x="59" y="12"/>
                  </a:lnTo>
                  <a:lnTo>
                    <a:pt x="59" y="8"/>
                  </a:lnTo>
                  <a:lnTo>
                    <a:pt x="60" y="7"/>
                  </a:lnTo>
                  <a:lnTo>
                    <a:pt x="60" y="4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48" name="Freeform 51"/>
            <p:cNvSpPr>
              <a:spLocks/>
            </p:cNvSpPr>
            <p:nvPr/>
          </p:nvSpPr>
          <p:spPr bwMode="auto">
            <a:xfrm>
              <a:off x="1041" y="1721"/>
              <a:ext cx="28" cy="37"/>
            </a:xfrm>
            <a:custGeom>
              <a:avLst/>
              <a:gdLst>
                <a:gd name="T0" fmla="*/ 35 w 55"/>
                <a:gd name="T1" fmla="*/ 0 h 73"/>
                <a:gd name="T2" fmla="*/ 34 w 55"/>
                <a:gd name="T3" fmla="*/ 0 h 73"/>
                <a:gd name="T4" fmla="*/ 32 w 55"/>
                <a:gd name="T5" fmla="*/ 2 h 73"/>
                <a:gd name="T6" fmla="*/ 29 w 55"/>
                <a:gd name="T7" fmla="*/ 5 h 73"/>
                <a:gd name="T8" fmla="*/ 26 w 55"/>
                <a:gd name="T9" fmla="*/ 9 h 73"/>
                <a:gd name="T10" fmla="*/ 23 w 55"/>
                <a:gd name="T11" fmla="*/ 13 h 73"/>
                <a:gd name="T12" fmla="*/ 19 w 55"/>
                <a:gd name="T13" fmla="*/ 19 h 73"/>
                <a:gd name="T14" fmla="*/ 16 w 55"/>
                <a:gd name="T15" fmla="*/ 25 h 73"/>
                <a:gd name="T16" fmla="*/ 12 w 55"/>
                <a:gd name="T17" fmla="*/ 31 h 73"/>
                <a:gd name="T18" fmla="*/ 9 w 55"/>
                <a:gd name="T19" fmla="*/ 38 h 73"/>
                <a:gd name="T20" fmla="*/ 4 w 55"/>
                <a:gd name="T21" fmla="*/ 44 h 73"/>
                <a:gd name="T22" fmla="*/ 3 w 55"/>
                <a:gd name="T23" fmla="*/ 49 h 73"/>
                <a:gd name="T24" fmla="*/ 1 w 55"/>
                <a:gd name="T25" fmla="*/ 56 h 73"/>
                <a:gd name="T26" fmla="*/ 0 w 55"/>
                <a:gd name="T27" fmla="*/ 60 h 73"/>
                <a:gd name="T28" fmla="*/ 1 w 55"/>
                <a:gd name="T29" fmla="*/ 65 h 73"/>
                <a:gd name="T30" fmla="*/ 3 w 55"/>
                <a:gd name="T31" fmla="*/ 69 h 73"/>
                <a:gd name="T32" fmla="*/ 6 w 55"/>
                <a:gd name="T33" fmla="*/ 72 h 73"/>
                <a:gd name="T34" fmla="*/ 10 w 55"/>
                <a:gd name="T35" fmla="*/ 73 h 73"/>
                <a:gd name="T36" fmla="*/ 13 w 55"/>
                <a:gd name="T37" fmla="*/ 73 h 73"/>
                <a:gd name="T38" fmla="*/ 17 w 55"/>
                <a:gd name="T39" fmla="*/ 72 h 73"/>
                <a:gd name="T40" fmla="*/ 23 w 55"/>
                <a:gd name="T41" fmla="*/ 70 h 73"/>
                <a:gd name="T42" fmla="*/ 26 w 55"/>
                <a:gd name="T43" fmla="*/ 66 h 73"/>
                <a:gd name="T44" fmla="*/ 31 w 55"/>
                <a:gd name="T45" fmla="*/ 64 h 73"/>
                <a:gd name="T46" fmla="*/ 34 w 55"/>
                <a:gd name="T47" fmla="*/ 60 h 73"/>
                <a:gd name="T48" fmla="*/ 38 w 55"/>
                <a:gd name="T49" fmla="*/ 56 h 73"/>
                <a:gd name="T50" fmla="*/ 41 w 55"/>
                <a:gd name="T51" fmla="*/ 51 h 73"/>
                <a:gd name="T52" fmla="*/ 45 w 55"/>
                <a:gd name="T53" fmla="*/ 46 h 73"/>
                <a:gd name="T54" fmla="*/ 48 w 55"/>
                <a:gd name="T55" fmla="*/ 40 h 73"/>
                <a:gd name="T56" fmla="*/ 51 w 55"/>
                <a:gd name="T57" fmla="*/ 35 h 73"/>
                <a:gd name="T58" fmla="*/ 53 w 55"/>
                <a:gd name="T59" fmla="*/ 30 h 73"/>
                <a:gd name="T60" fmla="*/ 54 w 55"/>
                <a:gd name="T61" fmla="*/ 25 h 73"/>
                <a:gd name="T62" fmla="*/ 55 w 55"/>
                <a:gd name="T63" fmla="*/ 21 h 73"/>
                <a:gd name="T64" fmla="*/ 55 w 55"/>
                <a:gd name="T65" fmla="*/ 17 h 73"/>
                <a:gd name="T66" fmla="*/ 55 w 55"/>
                <a:gd name="T67" fmla="*/ 13 h 73"/>
                <a:gd name="T68" fmla="*/ 54 w 55"/>
                <a:gd name="T69" fmla="*/ 9 h 73"/>
                <a:gd name="T70" fmla="*/ 53 w 55"/>
                <a:gd name="T71" fmla="*/ 6 h 73"/>
                <a:gd name="T72" fmla="*/ 53 w 55"/>
                <a:gd name="T73" fmla="*/ 5 h 73"/>
                <a:gd name="T74" fmla="*/ 48 w 55"/>
                <a:gd name="T75" fmla="*/ 1 h 73"/>
                <a:gd name="T76" fmla="*/ 45 w 55"/>
                <a:gd name="T77" fmla="*/ 0 h 73"/>
                <a:gd name="T78" fmla="*/ 38 w 55"/>
                <a:gd name="T79" fmla="*/ 0 h 73"/>
                <a:gd name="T80" fmla="*/ 35 w 55"/>
                <a:gd name="T81" fmla="*/ 0 h 73"/>
                <a:gd name="T82" fmla="*/ 35 w 55"/>
                <a:gd name="T83" fmla="*/ 0 h 7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5"/>
                <a:gd name="T127" fmla="*/ 0 h 73"/>
                <a:gd name="T128" fmla="*/ 55 w 55"/>
                <a:gd name="T129" fmla="*/ 73 h 7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5" h="73">
                  <a:moveTo>
                    <a:pt x="35" y="0"/>
                  </a:moveTo>
                  <a:lnTo>
                    <a:pt x="34" y="0"/>
                  </a:lnTo>
                  <a:lnTo>
                    <a:pt x="32" y="2"/>
                  </a:lnTo>
                  <a:lnTo>
                    <a:pt x="29" y="5"/>
                  </a:lnTo>
                  <a:lnTo>
                    <a:pt x="26" y="9"/>
                  </a:lnTo>
                  <a:lnTo>
                    <a:pt x="23" y="13"/>
                  </a:lnTo>
                  <a:lnTo>
                    <a:pt x="19" y="19"/>
                  </a:lnTo>
                  <a:lnTo>
                    <a:pt x="16" y="25"/>
                  </a:lnTo>
                  <a:lnTo>
                    <a:pt x="12" y="31"/>
                  </a:lnTo>
                  <a:lnTo>
                    <a:pt x="9" y="38"/>
                  </a:lnTo>
                  <a:lnTo>
                    <a:pt x="4" y="44"/>
                  </a:lnTo>
                  <a:lnTo>
                    <a:pt x="3" y="49"/>
                  </a:lnTo>
                  <a:lnTo>
                    <a:pt x="1" y="56"/>
                  </a:lnTo>
                  <a:lnTo>
                    <a:pt x="0" y="60"/>
                  </a:lnTo>
                  <a:lnTo>
                    <a:pt x="1" y="65"/>
                  </a:lnTo>
                  <a:lnTo>
                    <a:pt x="3" y="69"/>
                  </a:lnTo>
                  <a:lnTo>
                    <a:pt x="6" y="72"/>
                  </a:lnTo>
                  <a:lnTo>
                    <a:pt x="10" y="73"/>
                  </a:lnTo>
                  <a:lnTo>
                    <a:pt x="13" y="73"/>
                  </a:lnTo>
                  <a:lnTo>
                    <a:pt x="17" y="72"/>
                  </a:lnTo>
                  <a:lnTo>
                    <a:pt x="23" y="70"/>
                  </a:lnTo>
                  <a:lnTo>
                    <a:pt x="26" y="66"/>
                  </a:lnTo>
                  <a:lnTo>
                    <a:pt x="31" y="64"/>
                  </a:lnTo>
                  <a:lnTo>
                    <a:pt x="34" y="60"/>
                  </a:lnTo>
                  <a:lnTo>
                    <a:pt x="38" y="56"/>
                  </a:lnTo>
                  <a:lnTo>
                    <a:pt x="41" y="51"/>
                  </a:lnTo>
                  <a:lnTo>
                    <a:pt x="45" y="46"/>
                  </a:lnTo>
                  <a:lnTo>
                    <a:pt x="48" y="40"/>
                  </a:lnTo>
                  <a:lnTo>
                    <a:pt x="51" y="35"/>
                  </a:lnTo>
                  <a:lnTo>
                    <a:pt x="53" y="30"/>
                  </a:lnTo>
                  <a:lnTo>
                    <a:pt x="54" y="25"/>
                  </a:lnTo>
                  <a:lnTo>
                    <a:pt x="55" y="21"/>
                  </a:lnTo>
                  <a:lnTo>
                    <a:pt x="55" y="17"/>
                  </a:lnTo>
                  <a:lnTo>
                    <a:pt x="55" y="13"/>
                  </a:lnTo>
                  <a:lnTo>
                    <a:pt x="54" y="9"/>
                  </a:lnTo>
                  <a:lnTo>
                    <a:pt x="53" y="6"/>
                  </a:lnTo>
                  <a:lnTo>
                    <a:pt x="53" y="5"/>
                  </a:lnTo>
                  <a:lnTo>
                    <a:pt x="48" y="1"/>
                  </a:lnTo>
                  <a:lnTo>
                    <a:pt x="45" y="0"/>
                  </a:lnTo>
                  <a:lnTo>
                    <a:pt x="38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49" name="Freeform 52"/>
            <p:cNvSpPr>
              <a:spLocks/>
            </p:cNvSpPr>
            <p:nvPr/>
          </p:nvSpPr>
          <p:spPr bwMode="auto">
            <a:xfrm>
              <a:off x="1090" y="1761"/>
              <a:ext cx="39" cy="34"/>
            </a:xfrm>
            <a:custGeom>
              <a:avLst/>
              <a:gdLst>
                <a:gd name="T0" fmla="*/ 59 w 79"/>
                <a:gd name="T1" fmla="*/ 0 h 66"/>
                <a:gd name="T2" fmla="*/ 57 w 79"/>
                <a:gd name="T3" fmla="*/ 0 h 66"/>
                <a:gd name="T4" fmla="*/ 55 w 79"/>
                <a:gd name="T5" fmla="*/ 1 h 66"/>
                <a:gd name="T6" fmla="*/ 50 w 79"/>
                <a:gd name="T7" fmla="*/ 3 h 66"/>
                <a:gd name="T8" fmla="*/ 47 w 79"/>
                <a:gd name="T9" fmla="*/ 7 h 66"/>
                <a:gd name="T10" fmla="*/ 41 w 79"/>
                <a:gd name="T11" fmla="*/ 11 h 66"/>
                <a:gd name="T12" fmla="*/ 36 w 79"/>
                <a:gd name="T13" fmla="*/ 17 h 66"/>
                <a:gd name="T14" fmla="*/ 30 w 79"/>
                <a:gd name="T15" fmla="*/ 22 h 66"/>
                <a:gd name="T16" fmla="*/ 24 w 79"/>
                <a:gd name="T17" fmla="*/ 28 h 66"/>
                <a:gd name="T18" fmla="*/ 17 w 79"/>
                <a:gd name="T19" fmla="*/ 34 h 66"/>
                <a:gd name="T20" fmla="*/ 11 w 79"/>
                <a:gd name="T21" fmla="*/ 39 h 66"/>
                <a:gd name="T22" fmla="*/ 6 w 79"/>
                <a:gd name="T23" fmla="*/ 44 h 66"/>
                <a:gd name="T24" fmla="*/ 3 w 79"/>
                <a:gd name="T25" fmla="*/ 49 h 66"/>
                <a:gd name="T26" fmla="*/ 0 w 79"/>
                <a:gd name="T27" fmla="*/ 53 h 66"/>
                <a:gd name="T28" fmla="*/ 0 w 79"/>
                <a:gd name="T29" fmla="*/ 58 h 66"/>
                <a:gd name="T30" fmla="*/ 0 w 79"/>
                <a:gd name="T31" fmla="*/ 61 h 66"/>
                <a:gd name="T32" fmla="*/ 3 w 79"/>
                <a:gd name="T33" fmla="*/ 65 h 66"/>
                <a:gd name="T34" fmla="*/ 8 w 79"/>
                <a:gd name="T35" fmla="*/ 65 h 66"/>
                <a:gd name="T36" fmla="*/ 12 w 79"/>
                <a:gd name="T37" fmla="*/ 66 h 66"/>
                <a:gd name="T38" fmla="*/ 18 w 79"/>
                <a:gd name="T39" fmla="*/ 65 h 66"/>
                <a:gd name="T40" fmla="*/ 24 w 79"/>
                <a:gd name="T41" fmla="*/ 64 h 66"/>
                <a:gd name="T42" fmla="*/ 31 w 79"/>
                <a:gd name="T43" fmla="*/ 61 h 66"/>
                <a:gd name="T44" fmla="*/ 37 w 79"/>
                <a:gd name="T45" fmla="*/ 58 h 66"/>
                <a:gd name="T46" fmla="*/ 44 w 79"/>
                <a:gd name="T47" fmla="*/ 56 h 66"/>
                <a:gd name="T48" fmla="*/ 52 w 79"/>
                <a:gd name="T49" fmla="*/ 52 h 66"/>
                <a:gd name="T50" fmla="*/ 57 w 79"/>
                <a:gd name="T51" fmla="*/ 47 h 66"/>
                <a:gd name="T52" fmla="*/ 63 w 79"/>
                <a:gd name="T53" fmla="*/ 43 h 66"/>
                <a:gd name="T54" fmla="*/ 68 w 79"/>
                <a:gd name="T55" fmla="*/ 38 h 66"/>
                <a:gd name="T56" fmla="*/ 72 w 79"/>
                <a:gd name="T57" fmla="*/ 34 h 66"/>
                <a:gd name="T58" fmla="*/ 75 w 79"/>
                <a:gd name="T59" fmla="*/ 30 h 66"/>
                <a:gd name="T60" fmla="*/ 78 w 79"/>
                <a:gd name="T61" fmla="*/ 24 h 66"/>
                <a:gd name="T62" fmla="*/ 79 w 79"/>
                <a:gd name="T63" fmla="*/ 21 h 66"/>
                <a:gd name="T64" fmla="*/ 79 w 79"/>
                <a:gd name="T65" fmla="*/ 18 h 66"/>
                <a:gd name="T66" fmla="*/ 77 w 79"/>
                <a:gd name="T67" fmla="*/ 11 h 66"/>
                <a:gd name="T68" fmla="*/ 74 w 79"/>
                <a:gd name="T69" fmla="*/ 6 h 66"/>
                <a:gd name="T70" fmla="*/ 69 w 79"/>
                <a:gd name="T71" fmla="*/ 3 h 66"/>
                <a:gd name="T72" fmla="*/ 66 w 79"/>
                <a:gd name="T73" fmla="*/ 1 h 66"/>
                <a:gd name="T74" fmla="*/ 60 w 79"/>
                <a:gd name="T75" fmla="*/ 0 h 66"/>
                <a:gd name="T76" fmla="*/ 59 w 79"/>
                <a:gd name="T77" fmla="*/ 0 h 66"/>
                <a:gd name="T78" fmla="*/ 59 w 79"/>
                <a:gd name="T79" fmla="*/ 0 h 6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9"/>
                <a:gd name="T121" fmla="*/ 0 h 66"/>
                <a:gd name="T122" fmla="*/ 79 w 79"/>
                <a:gd name="T123" fmla="*/ 66 h 6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9" h="66">
                  <a:moveTo>
                    <a:pt x="59" y="0"/>
                  </a:moveTo>
                  <a:lnTo>
                    <a:pt x="57" y="0"/>
                  </a:lnTo>
                  <a:lnTo>
                    <a:pt x="55" y="1"/>
                  </a:lnTo>
                  <a:lnTo>
                    <a:pt x="50" y="3"/>
                  </a:lnTo>
                  <a:lnTo>
                    <a:pt x="47" y="7"/>
                  </a:lnTo>
                  <a:lnTo>
                    <a:pt x="41" y="11"/>
                  </a:lnTo>
                  <a:lnTo>
                    <a:pt x="36" y="17"/>
                  </a:lnTo>
                  <a:lnTo>
                    <a:pt x="30" y="22"/>
                  </a:lnTo>
                  <a:lnTo>
                    <a:pt x="24" y="28"/>
                  </a:lnTo>
                  <a:lnTo>
                    <a:pt x="17" y="34"/>
                  </a:lnTo>
                  <a:lnTo>
                    <a:pt x="11" y="39"/>
                  </a:lnTo>
                  <a:lnTo>
                    <a:pt x="6" y="44"/>
                  </a:lnTo>
                  <a:lnTo>
                    <a:pt x="3" y="49"/>
                  </a:lnTo>
                  <a:lnTo>
                    <a:pt x="0" y="53"/>
                  </a:lnTo>
                  <a:lnTo>
                    <a:pt x="0" y="58"/>
                  </a:lnTo>
                  <a:lnTo>
                    <a:pt x="0" y="61"/>
                  </a:lnTo>
                  <a:lnTo>
                    <a:pt x="3" y="65"/>
                  </a:lnTo>
                  <a:lnTo>
                    <a:pt x="8" y="65"/>
                  </a:lnTo>
                  <a:lnTo>
                    <a:pt x="12" y="66"/>
                  </a:lnTo>
                  <a:lnTo>
                    <a:pt x="18" y="65"/>
                  </a:lnTo>
                  <a:lnTo>
                    <a:pt x="24" y="64"/>
                  </a:lnTo>
                  <a:lnTo>
                    <a:pt x="31" y="61"/>
                  </a:lnTo>
                  <a:lnTo>
                    <a:pt x="37" y="58"/>
                  </a:lnTo>
                  <a:lnTo>
                    <a:pt x="44" y="56"/>
                  </a:lnTo>
                  <a:lnTo>
                    <a:pt x="52" y="52"/>
                  </a:lnTo>
                  <a:lnTo>
                    <a:pt x="57" y="47"/>
                  </a:lnTo>
                  <a:lnTo>
                    <a:pt x="63" y="43"/>
                  </a:lnTo>
                  <a:lnTo>
                    <a:pt x="68" y="38"/>
                  </a:lnTo>
                  <a:lnTo>
                    <a:pt x="72" y="34"/>
                  </a:lnTo>
                  <a:lnTo>
                    <a:pt x="75" y="30"/>
                  </a:lnTo>
                  <a:lnTo>
                    <a:pt x="78" y="24"/>
                  </a:lnTo>
                  <a:lnTo>
                    <a:pt x="79" y="21"/>
                  </a:lnTo>
                  <a:lnTo>
                    <a:pt x="79" y="18"/>
                  </a:lnTo>
                  <a:lnTo>
                    <a:pt x="77" y="11"/>
                  </a:lnTo>
                  <a:lnTo>
                    <a:pt x="74" y="6"/>
                  </a:lnTo>
                  <a:lnTo>
                    <a:pt x="69" y="3"/>
                  </a:lnTo>
                  <a:lnTo>
                    <a:pt x="66" y="1"/>
                  </a:lnTo>
                  <a:lnTo>
                    <a:pt x="60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0" name="Freeform 53"/>
            <p:cNvSpPr>
              <a:spLocks/>
            </p:cNvSpPr>
            <p:nvPr/>
          </p:nvSpPr>
          <p:spPr bwMode="auto">
            <a:xfrm>
              <a:off x="1132" y="1831"/>
              <a:ext cx="43" cy="21"/>
            </a:xfrm>
            <a:custGeom>
              <a:avLst/>
              <a:gdLst>
                <a:gd name="T0" fmla="*/ 62 w 85"/>
                <a:gd name="T1" fmla="*/ 0 h 44"/>
                <a:gd name="T2" fmla="*/ 60 w 85"/>
                <a:gd name="T3" fmla="*/ 0 h 44"/>
                <a:gd name="T4" fmla="*/ 59 w 85"/>
                <a:gd name="T5" fmla="*/ 2 h 44"/>
                <a:gd name="T6" fmla="*/ 54 w 85"/>
                <a:gd name="T7" fmla="*/ 3 h 44"/>
                <a:gd name="T8" fmla="*/ 50 w 85"/>
                <a:gd name="T9" fmla="*/ 6 h 44"/>
                <a:gd name="T10" fmla="*/ 44 w 85"/>
                <a:gd name="T11" fmla="*/ 7 h 44"/>
                <a:gd name="T12" fmla="*/ 38 w 85"/>
                <a:gd name="T13" fmla="*/ 10 h 44"/>
                <a:gd name="T14" fmla="*/ 31 w 85"/>
                <a:gd name="T15" fmla="*/ 12 h 44"/>
                <a:gd name="T16" fmla="*/ 25 w 85"/>
                <a:gd name="T17" fmla="*/ 16 h 44"/>
                <a:gd name="T18" fmla="*/ 19 w 85"/>
                <a:gd name="T19" fmla="*/ 19 h 44"/>
                <a:gd name="T20" fmla="*/ 13 w 85"/>
                <a:gd name="T21" fmla="*/ 23 h 44"/>
                <a:gd name="T22" fmla="*/ 8 w 85"/>
                <a:gd name="T23" fmla="*/ 25 h 44"/>
                <a:gd name="T24" fmla="*/ 5 w 85"/>
                <a:gd name="T25" fmla="*/ 29 h 44"/>
                <a:gd name="T26" fmla="*/ 0 w 85"/>
                <a:gd name="T27" fmla="*/ 34 h 44"/>
                <a:gd name="T28" fmla="*/ 5 w 85"/>
                <a:gd name="T29" fmla="*/ 41 h 44"/>
                <a:gd name="T30" fmla="*/ 8 w 85"/>
                <a:gd name="T31" fmla="*/ 41 h 44"/>
                <a:gd name="T32" fmla="*/ 12 w 85"/>
                <a:gd name="T33" fmla="*/ 42 h 44"/>
                <a:gd name="T34" fmla="*/ 18 w 85"/>
                <a:gd name="T35" fmla="*/ 42 h 44"/>
                <a:gd name="T36" fmla="*/ 25 w 85"/>
                <a:gd name="T37" fmla="*/ 44 h 44"/>
                <a:gd name="T38" fmla="*/ 31 w 85"/>
                <a:gd name="T39" fmla="*/ 42 h 44"/>
                <a:gd name="T40" fmla="*/ 37 w 85"/>
                <a:gd name="T41" fmla="*/ 42 h 44"/>
                <a:gd name="T42" fmla="*/ 44 w 85"/>
                <a:gd name="T43" fmla="*/ 41 h 44"/>
                <a:gd name="T44" fmla="*/ 51 w 85"/>
                <a:gd name="T45" fmla="*/ 40 h 44"/>
                <a:gd name="T46" fmla="*/ 57 w 85"/>
                <a:gd name="T47" fmla="*/ 37 h 44"/>
                <a:gd name="T48" fmla="*/ 65 w 85"/>
                <a:gd name="T49" fmla="*/ 36 h 44"/>
                <a:gd name="T50" fmla="*/ 69 w 85"/>
                <a:gd name="T51" fmla="*/ 33 h 44"/>
                <a:gd name="T52" fmla="*/ 75 w 85"/>
                <a:gd name="T53" fmla="*/ 31 h 44"/>
                <a:gd name="T54" fmla="*/ 79 w 85"/>
                <a:gd name="T55" fmla="*/ 27 h 44"/>
                <a:gd name="T56" fmla="*/ 82 w 85"/>
                <a:gd name="T57" fmla="*/ 24 h 44"/>
                <a:gd name="T58" fmla="*/ 84 w 85"/>
                <a:gd name="T59" fmla="*/ 20 h 44"/>
                <a:gd name="T60" fmla="*/ 85 w 85"/>
                <a:gd name="T61" fmla="*/ 17 h 44"/>
                <a:gd name="T62" fmla="*/ 85 w 85"/>
                <a:gd name="T63" fmla="*/ 13 h 44"/>
                <a:gd name="T64" fmla="*/ 84 w 85"/>
                <a:gd name="T65" fmla="*/ 10 h 44"/>
                <a:gd name="T66" fmla="*/ 82 w 85"/>
                <a:gd name="T67" fmla="*/ 7 h 44"/>
                <a:gd name="T68" fmla="*/ 82 w 85"/>
                <a:gd name="T69" fmla="*/ 6 h 44"/>
                <a:gd name="T70" fmla="*/ 78 w 85"/>
                <a:gd name="T71" fmla="*/ 2 h 44"/>
                <a:gd name="T72" fmla="*/ 73 w 85"/>
                <a:gd name="T73" fmla="*/ 0 h 44"/>
                <a:gd name="T74" fmla="*/ 69 w 85"/>
                <a:gd name="T75" fmla="*/ 0 h 44"/>
                <a:gd name="T76" fmla="*/ 66 w 85"/>
                <a:gd name="T77" fmla="*/ 0 h 44"/>
                <a:gd name="T78" fmla="*/ 63 w 85"/>
                <a:gd name="T79" fmla="*/ 0 h 44"/>
                <a:gd name="T80" fmla="*/ 62 w 85"/>
                <a:gd name="T81" fmla="*/ 0 h 44"/>
                <a:gd name="T82" fmla="*/ 62 w 85"/>
                <a:gd name="T83" fmla="*/ 0 h 4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5"/>
                <a:gd name="T127" fmla="*/ 0 h 44"/>
                <a:gd name="T128" fmla="*/ 85 w 85"/>
                <a:gd name="T129" fmla="*/ 44 h 4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5" h="44">
                  <a:moveTo>
                    <a:pt x="62" y="0"/>
                  </a:moveTo>
                  <a:lnTo>
                    <a:pt x="60" y="0"/>
                  </a:lnTo>
                  <a:lnTo>
                    <a:pt x="59" y="2"/>
                  </a:lnTo>
                  <a:lnTo>
                    <a:pt x="54" y="3"/>
                  </a:lnTo>
                  <a:lnTo>
                    <a:pt x="50" y="6"/>
                  </a:lnTo>
                  <a:lnTo>
                    <a:pt x="44" y="7"/>
                  </a:lnTo>
                  <a:lnTo>
                    <a:pt x="38" y="10"/>
                  </a:lnTo>
                  <a:lnTo>
                    <a:pt x="31" y="12"/>
                  </a:lnTo>
                  <a:lnTo>
                    <a:pt x="25" y="16"/>
                  </a:lnTo>
                  <a:lnTo>
                    <a:pt x="19" y="19"/>
                  </a:lnTo>
                  <a:lnTo>
                    <a:pt x="13" y="23"/>
                  </a:lnTo>
                  <a:lnTo>
                    <a:pt x="8" y="25"/>
                  </a:lnTo>
                  <a:lnTo>
                    <a:pt x="5" y="29"/>
                  </a:lnTo>
                  <a:lnTo>
                    <a:pt x="0" y="34"/>
                  </a:lnTo>
                  <a:lnTo>
                    <a:pt x="5" y="41"/>
                  </a:lnTo>
                  <a:lnTo>
                    <a:pt x="8" y="41"/>
                  </a:lnTo>
                  <a:lnTo>
                    <a:pt x="12" y="42"/>
                  </a:lnTo>
                  <a:lnTo>
                    <a:pt x="18" y="42"/>
                  </a:lnTo>
                  <a:lnTo>
                    <a:pt x="25" y="44"/>
                  </a:lnTo>
                  <a:lnTo>
                    <a:pt x="31" y="42"/>
                  </a:lnTo>
                  <a:lnTo>
                    <a:pt x="37" y="42"/>
                  </a:lnTo>
                  <a:lnTo>
                    <a:pt x="44" y="41"/>
                  </a:lnTo>
                  <a:lnTo>
                    <a:pt x="51" y="40"/>
                  </a:lnTo>
                  <a:lnTo>
                    <a:pt x="57" y="37"/>
                  </a:lnTo>
                  <a:lnTo>
                    <a:pt x="65" y="36"/>
                  </a:lnTo>
                  <a:lnTo>
                    <a:pt x="69" y="33"/>
                  </a:lnTo>
                  <a:lnTo>
                    <a:pt x="75" y="31"/>
                  </a:lnTo>
                  <a:lnTo>
                    <a:pt x="79" y="27"/>
                  </a:lnTo>
                  <a:lnTo>
                    <a:pt x="82" y="24"/>
                  </a:lnTo>
                  <a:lnTo>
                    <a:pt x="84" y="20"/>
                  </a:lnTo>
                  <a:lnTo>
                    <a:pt x="85" y="17"/>
                  </a:lnTo>
                  <a:lnTo>
                    <a:pt x="85" y="13"/>
                  </a:lnTo>
                  <a:lnTo>
                    <a:pt x="84" y="10"/>
                  </a:lnTo>
                  <a:lnTo>
                    <a:pt x="82" y="7"/>
                  </a:lnTo>
                  <a:lnTo>
                    <a:pt x="82" y="6"/>
                  </a:lnTo>
                  <a:lnTo>
                    <a:pt x="78" y="2"/>
                  </a:lnTo>
                  <a:lnTo>
                    <a:pt x="73" y="0"/>
                  </a:lnTo>
                  <a:lnTo>
                    <a:pt x="69" y="0"/>
                  </a:lnTo>
                  <a:lnTo>
                    <a:pt x="66" y="0"/>
                  </a:lnTo>
                  <a:lnTo>
                    <a:pt x="63" y="0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1" name="Freeform 54"/>
            <p:cNvSpPr>
              <a:spLocks/>
            </p:cNvSpPr>
            <p:nvPr/>
          </p:nvSpPr>
          <p:spPr bwMode="auto">
            <a:xfrm>
              <a:off x="744" y="1685"/>
              <a:ext cx="24" cy="61"/>
            </a:xfrm>
            <a:custGeom>
              <a:avLst/>
              <a:gdLst>
                <a:gd name="T0" fmla="*/ 0 w 47"/>
                <a:gd name="T1" fmla="*/ 0 h 121"/>
                <a:gd name="T2" fmla="*/ 0 w 47"/>
                <a:gd name="T3" fmla="*/ 1 h 121"/>
                <a:gd name="T4" fmla="*/ 0 w 47"/>
                <a:gd name="T5" fmla="*/ 5 h 121"/>
                <a:gd name="T6" fmla="*/ 0 w 47"/>
                <a:gd name="T7" fmla="*/ 7 h 121"/>
                <a:gd name="T8" fmla="*/ 0 w 47"/>
                <a:gd name="T9" fmla="*/ 13 h 121"/>
                <a:gd name="T10" fmla="*/ 1 w 47"/>
                <a:gd name="T11" fmla="*/ 17 h 121"/>
                <a:gd name="T12" fmla="*/ 1 w 47"/>
                <a:gd name="T13" fmla="*/ 22 h 121"/>
                <a:gd name="T14" fmla="*/ 1 w 47"/>
                <a:gd name="T15" fmla="*/ 27 h 121"/>
                <a:gd name="T16" fmla="*/ 3 w 47"/>
                <a:gd name="T17" fmla="*/ 34 h 121"/>
                <a:gd name="T18" fmla="*/ 3 w 47"/>
                <a:gd name="T19" fmla="*/ 39 h 121"/>
                <a:gd name="T20" fmla="*/ 4 w 47"/>
                <a:gd name="T21" fmla="*/ 45 h 121"/>
                <a:gd name="T22" fmla="*/ 6 w 47"/>
                <a:gd name="T23" fmla="*/ 52 h 121"/>
                <a:gd name="T24" fmla="*/ 7 w 47"/>
                <a:gd name="T25" fmla="*/ 59 h 121"/>
                <a:gd name="T26" fmla="*/ 7 w 47"/>
                <a:gd name="T27" fmla="*/ 64 h 121"/>
                <a:gd name="T28" fmla="*/ 10 w 47"/>
                <a:gd name="T29" fmla="*/ 72 h 121"/>
                <a:gd name="T30" fmla="*/ 10 w 47"/>
                <a:gd name="T31" fmla="*/ 77 h 121"/>
                <a:gd name="T32" fmla="*/ 12 w 47"/>
                <a:gd name="T33" fmla="*/ 83 h 121"/>
                <a:gd name="T34" fmla="*/ 13 w 47"/>
                <a:gd name="T35" fmla="*/ 89 h 121"/>
                <a:gd name="T36" fmla="*/ 15 w 47"/>
                <a:gd name="T37" fmla="*/ 95 h 121"/>
                <a:gd name="T38" fmla="*/ 16 w 47"/>
                <a:gd name="T39" fmla="*/ 99 h 121"/>
                <a:gd name="T40" fmla="*/ 18 w 47"/>
                <a:gd name="T41" fmla="*/ 104 h 121"/>
                <a:gd name="T42" fmla="*/ 19 w 47"/>
                <a:gd name="T43" fmla="*/ 108 h 121"/>
                <a:gd name="T44" fmla="*/ 22 w 47"/>
                <a:gd name="T45" fmla="*/ 114 h 121"/>
                <a:gd name="T46" fmla="*/ 25 w 47"/>
                <a:gd name="T47" fmla="*/ 119 h 121"/>
                <a:gd name="T48" fmla="*/ 29 w 47"/>
                <a:gd name="T49" fmla="*/ 121 h 121"/>
                <a:gd name="T50" fmla="*/ 34 w 47"/>
                <a:gd name="T51" fmla="*/ 121 h 121"/>
                <a:gd name="T52" fmla="*/ 38 w 47"/>
                <a:gd name="T53" fmla="*/ 116 h 121"/>
                <a:gd name="T54" fmla="*/ 39 w 47"/>
                <a:gd name="T55" fmla="*/ 112 h 121"/>
                <a:gd name="T56" fmla="*/ 41 w 47"/>
                <a:gd name="T57" fmla="*/ 108 h 121"/>
                <a:gd name="T58" fmla="*/ 42 w 47"/>
                <a:gd name="T59" fmla="*/ 104 h 121"/>
                <a:gd name="T60" fmla="*/ 44 w 47"/>
                <a:gd name="T61" fmla="*/ 102 h 121"/>
                <a:gd name="T62" fmla="*/ 45 w 47"/>
                <a:gd name="T63" fmla="*/ 97 h 121"/>
                <a:gd name="T64" fmla="*/ 45 w 47"/>
                <a:gd name="T65" fmla="*/ 93 h 121"/>
                <a:gd name="T66" fmla="*/ 45 w 47"/>
                <a:gd name="T67" fmla="*/ 89 h 121"/>
                <a:gd name="T68" fmla="*/ 47 w 47"/>
                <a:gd name="T69" fmla="*/ 85 h 121"/>
                <a:gd name="T70" fmla="*/ 45 w 47"/>
                <a:gd name="T71" fmla="*/ 80 h 121"/>
                <a:gd name="T72" fmla="*/ 45 w 47"/>
                <a:gd name="T73" fmla="*/ 76 h 121"/>
                <a:gd name="T74" fmla="*/ 45 w 47"/>
                <a:gd name="T75" fmla="*/ 70 h 121"/>
                <a:gd name="T76" fmla="*/ 45 w 47"/>
                <a:gd name="T77" fmla="*/ 66 h 121"/>
                <a:gd name="T78" fmla="*/ 45 w 47"/>
                <a:gd name="T79" fmla="*/ 61 h 121"/>
                <a:gd name="T80" fmla="*/ 44 w 47"/>
                <a:gd name="T81" fmla="*/ 57 h 121"/>
                <a:gd name="T82" fmla="*/ 44 w 47"/>
                <a:gd name="T83" fmla="*/ 53 h 121"/>
                <a:gd name="T84" fmla="*/ 44 w 47"/>
                <a:gd name="T85" fmla="*/ 49 h 121"/>
                <a:gd name="T86" fmla="*/ 42 w 47"/>
                <a:gd name="T87" fmla="*/ 44 h 121"/>
                <a:gd name="T88" fmla="*/ 41 w 47"/>
                <a:gd name="T89" fmla="*/ 40 h 121"/>
                <a:gd name="T90" fmla="*/ 39 w 47"/>
                <a:gd name="T91" fmla="*/ 36 h 121"/>
                <a:gd name="T92" fmla="*/ 39 w 47"/>
                <a:gd name="T93" fmla="*/ 32 h 121"/>
                <a:gd name="T94" fmla="*/ 37 w 47"/>
                <a:gd name="T95" fmla="*/ 26 h 121"/>
                <a:gd name="T96" fmla="*/ 35 w 47"/>
                <a:gd name="T97" fmla="*/ 21 h 121"/>
                <a:gd name="T98" fmla="*/ 32 w 47"/>
                <a:gd name="T99" fmla="*/ 15 h 121"/>
                <a:gd name="T100" fmla="*/ 32 w 47"/>
                <a:gd name="T101" fmla="*/ 11 h 121"/>
                <a:gd name="T102" fmla="*/ 31 w 47"/>
                <a:gd name="T103" fmla="*/ 9 h 121"/>
                <a:gd name="T104" fmla="*/ 0 w 47"/>
                <a:gd name="T105" fmla="*/ 0 h 121"/>
                <a:gd name="T106" fmla="*/ 0 w 47"/>
                <a:gd name="T107" fmla="*/ 0 h 12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7"/>
                <a:gd name="T163" fmla="*/ 0 h 121"/>
                <a:gd name="T164" fmla="*/ 47 w 47"/>
                <a:gd name="T165" fmla="*/ 121 h 12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7" h="121">
                  <a:moveTo>
                    <a:pt x="0" y="0"/>
                  </a:moveTo>
                  <a:lnTo>
                    <a:pt x="0" y="1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13"/>
                  </a:lnTo>
                  <a:lnTo>
                    <a:pt x="1" y="17"/>
                  </a:lnTo>
                  <a:lnTo>
                    <a:pt x="1" y="22"/>
                  </a:lnTo>
                  <a:lnTo>
                    <a:pt x="1" y="27"/>
                  </a:lnTo>
                  <a:lnTo>
                    <a:pt x="3" y="34"/>
                  </a:lnTo>
                  <a:lnTo>
                    <a:pt x="3" y="39"/>
                  </a:lnTo>
                  <a:lnTo>
                    <a:pt x="4" y="45"/>
                  </a:lnTo>
                  <a:lnTo>
                    <a:pt x="6" y="52"/>
                  </a:lnTo>
                  <a:lnTo>
                    <a:pt x="7" y="59"/>
                  </a:lnTo>
                  <a:lnTo>
                    <a:pt x="7" y="64"/>
                  </a:lnTo>
                  <a:lnTo>
                    <a:pt x="10" y="72"/>
                  </a:lnTo>
                  <a:lnTo>
                    <a:pt x="10" y="77"/>
                  </a:lnTo>
                  <a:lnTo>
                    <a:pt x="12" y="83"/>
                  </a:lnTo>
                  <a:lnTo>
                    <a:pt x="13" y="89"/>
                  </a:lnTo>
                  <a:lnTo>
                    <a:pt x="15" y="95"/>
                  </a:lnTo>
                  <a:lnTo>
                    <a:pt x="16" y="99"/>
                  </a:lnTo>
                  <a:lnTo>
                    <a:pt x="18" y="104"/>
                  </a:lnTo>
                  <a:lnTo>
                    <a:pt x="19" y="108"/>
                  </a:lnTo>
                  <a:lnTo>
                    <a:pt x="22" y="114"/>
                  </a:lnTo>
                  <a:lnTo>
                    <a:pt x="25" y="119"/>
                  </a:lnTo>
                  <a:lnTo>
                    <a:pt x="29" y="121"/>
                  </a:lnTo>
                  <a:lnTo>
                    <a:pt x="34" y="121"/>
                  </a:lnTo>
                  <a:lnTo>
                    <a:pt x="38" y="116"/>
                  </a:lnTo>
                  <a:lnTo>
                    <a:pt x="39" y="112"/>
                  </a:lnTo>
                  <a:lnTo>
                    <a:pt x="41" y="108"/>
                  </a:lnTo>
                  <a:lnTo>
                    <a:pt x="42" y="104"/>
                  </a:lnTo>
                  <a:lnTo>
                    <a:pt x="44" y="102"/>
                  </a:lnTo>
                  <a:lnTo>
                    <a:pt x="45" y="97"/>
                  </a:lnTo>
                  <a:lnTo>
                    <a:pt x="45" y="93"/>
                  </a:lnTo>
                  <a:lnTo>
                    <a:pt x="45" y="89"/>
                  </a:lnTo>
                  <a:lnTo>
                    <a:pt x="47" y="85"/>
                  </a:lnTo>
                  <a:lnTo>
                    <a:pt x="45" y="80"/>
                  </a:lnTo>
                  <a:lnTo>
                    <a:pt x="45" y="76"/>
                  </a:lnTo>
                  <a:lnTo>
                    <a:pt x="45" y="70"/>
                  </a:lnTo>
                  <a:lnTo>
                    <a:pt x="45" y="66"/>
                  </a:lnTo>
                  <a:lnTo>
                    <a:pt x="45" y="61"/>
                  </a:lnTo>
                  <a:lnTo>
                    <a:pt x="44" y="57"/>
                  </a:lnTo>
                  <a:lnTo>
                    <a:pt x="44" y="53"/>
                  </a:lnTo>
                  <a:lnTo>
                    <a:pt x="44" y="49"/>
                  </a:lnTo>
                  <a:lnTo>
                    <a:pt x="42" y="44"/>
                  </a:lnTo>
                  <a:lnTo>
                    <a:pt x="41" y="40"/>
                  </a:lnTo>
                  <a:lnTo>
                    <a:pt x="39" y="36"/>
                  </a:lnTo>
                  <a:lnTo>
                    <a:pt x="39" y="32"/>
                  </a:lnTo>
                  <a:lnTo>
                    <a:pt x="37" y="26"/>
                  </a:lnTo>
                  <a:lnTo>
                    <a:pt x="35" y="21"/>
                  </a:lnTo>
                  <a:lnTo>
                    <a:pt x="32" y="15"/>
                  </a:lnTo>
                  <a:lnTo>
                    <a:pt x="32" y="11"/>
                  </a:lnTo>
                  <a:lnTo>
                    <a:pt x="31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5"/>
          <p:cNvGrpSpPr>
            <a:grpSpLocks noChangeAspect="1"/>
          </p:cNvGrpSpPr>
          <p:nvPr/>
        </p:nvGrpSpPr>
        <p:grpSpPr bwMode="auto">
          <a:xfrm rot="-1000335">
            <a:off x="434975" y="2646363"/>
            <a:ext cx="1617663" cy="1143000"/>
            <a:chOff x="356" y="1605"/>
            <a:chExt cx="865" cy="720"/>
          </a:xfrm>
        </p:grpSpPr>
        <p:sp>
          <p:nvSpPr>
            <p:cNvPr id="2156" name="Freeform 7"/>
            <p:cNvSpPr>
              <a:spLocks/>
            </p:cNvSpPr>
            <p:nvPr/>
          </p:nvSpPr>
          <p:spPr bwMode="auto">
            <a:xfrm>
              <a:off x="356" y="1605"/>
              <a:ext cx="865" cy="720"/>
            </a:xfrm>
            <a:custGeom>
              <a:avLst/>
              <a:gdLst>
                <a:gd name="T0" fmla="*/ 2 w 1731"/>
                <a:gd name="T1" fmla="*/ 637 h 1440"/>
                <a:gd name="T2" fmla="*/ 2 w 1731"/>
                <a:gd name="T3" fmla="*/ 569 h 1440"/>
                <a:gd name="T4" fmla="*/ 19 w 1731"/>
                <a:gd name="T5" fmla="*/ 483 h 1440"/>
                <a:gd name="T6" fmla="*/ 60 w 1731"/>
                <a:gd name="T7" fmla="*/ 394 h 1440"/>
                <a:gd name="T8" fmla="*/ 141 w 1731"/>
                <a:gd name="T9" fmla="*/ 313 h 1440"/>
                <a:gd name="T10" fmla="*/ 250 w 1731"/>
                <a:gd name="T11" fmla="*/ 259 h 1440"/>
                <a:gd name="T12" fmla="*/ 370 w 1731"/>
                <a:gd name="T13" fmla="*/ 235 h 1440"/>
                <a:gd name="T14" fmla="*/ 483 w 1731"/>
                <a:gd name="T15" fmla="*/ 230 h 1440"/>
                <a:gd name="T16" fmla="*/ 571 w 1731"/>
                <a:gd name="T17" fmla="*/ 235 h 1440"/>
                <a:gd name="T18" fmla="*/ 616 w 1731"/>
                <a:gd name="T19" fmla="*/ 241 h 1440"/>
                <a:gd name="T20" fmla="*/ 628 w 1731"/>
                <a:gd name="T21" fmla="*/ 189 h 1440"/>
                <a:gd name="T22" fmla="*/ 651 w 1731"/>
                <a:gd name="T23" fmla="*/ 125 h 1440"/>
                <a:gd name="T24" fmla="*/ 683 w 1731"/>
                <a:gd name="T25" fmla="*/ 58 h 1440"/>
                <a:gd name="T26" fmla="*/ 730 w 1731"/>
                <a:gd name="T27" fmla="*/ 11 h 1440"/>
                <a:gd name="T28" fmla="*/ 790 w 1731"/>
                <a:gd name="T29" fmla="*/ 1 h 1440"/>
                <a:gd name="T30" fmla="*/ 849 w 1731"/>
                <a:gd name="T31" fmla="*/ 24 h 1440"/>
                <a:gd name="T32" fmla="*/ 898 w 1731"/>
                <a:gd name="T33" fmla="*/ 69 h 1440"/>
                <a:gd name="T34" fmla="*/ 938 w 1731"/>
                <a:gd name="T35" fmla="*/ 117 h 1440"/>
                <a:gd name="T36" fmla="*/ 976 w 1731"/>
                <a:gd name="T37" fmla="*/ 176 h 1440"/>
                <a:gd name="T38" fmla="*/ 1015 w 1731"/>
                <a:gd name="T39" fmla="*/ 155 h 1440"/>
                <a:gd name="T40" fmla="*/ 1089 w 1731"/>
                <a:gd name="T41" fmla="*/ 129 h 1440"/>
                <a:gd name="T42" fmla="*/ 1194 w 1731"/>
                <a:gd name="T43" fmla="*/ 111 h 1440"/>
                <a:gd name="T44" fmla="*/ 1328 w 1731"/>
                <a:gd name="T45" fmla="*/ 117 h 1440"/>
                <a:gd name="T46" fmla="*/ 1488 w 1731"/>
                <a:gd name="T47" fmla="*/ 163 h 1440"/>
                <a:gd name="T48" fmla="*/ 1618 w 1731"/>
                <a:gd name="T49" fmla="*/ 235 h 1440"/>
                <a:gd name="T50" fmla="*/ 1690 w 1731"/>
                <a:gd name="T51" fmla="*/ 315 h 1440"/>
                <a:gd name="T52" fmla="*/ 1722 w 1731"/>
                <a:gd name="T53" fmla="*/ 394 h 1440"/>
                <a:gd name="T54" fmla="*/ 1729 w 1731"/>
                <a:gd name="T55" fmla="*/ 464 h 1440"/>
                <a:gd name="T56" fmla="*/ 1728 w 1731"/>
                <a:gd name="T57" fmla="*/ 516 h 1440"/>
                <a:gd name="T58" fmla="*/ 1722 w 1731"/>
                <a:gd name="T59" fmla="*/ 560 h 1440"/>
                <a:gd name="T60" fmla="*/ 1706 w 1731"/>
                <a:gd name="T61" fmla="*/ 635 h 1440"/>
                <a:gd name="T62" fmla="*/ 1685 w 1731"/>
                <a:gd name="T63" fmla="*/ 721 h 1440"/>
                <a:gd name="T64" fmla="*/ 1663 w 1731"/>
                <a:gd name="T65" fmla="*/ 800 h 1440"/>
                <a:gd name="T66" fmla="*/ 1649 w 1731"/>
                <a:gd name="T67" fmla="*/ 855 h 1440"/>
                <a:gd name="T68" fmla="*/ 1656 w 1731"/>
                <a:gd name="T69" fmla="*/ 895 h 1440"/>
                <a:gd name="T70" fmla="*/ 1678 w 1731"/>
                <a:gd name="T71" fmla="*/ 990 h 1440"/>
                <a:gd name="T72" fmla="*/ 1704 w 1731"/>
                <a:gd name="T73" fmla="*/ 1115 h 1440"/>
                <a:gd name="T74" fmla="*/ 1722 w 1731"/>
                <a:gd name="T75" fmla="*/ 1244 h 1440"/>
                <a:gd name="T76" fmla="*/ 1719 w 1731"/>
                <a:gd name="T77" fmla="*/ 1343 h 1440"/>
                <a:gd name="T78" fmla="*/ 1678 w 1731"/>
                <a:gd name="T79" fmla="*/ 1394 h 1440"/>
                <a:gd name="T80" fmla="*/ 1555 w 1731"/>
                <a:gd name="T81" fmla="*/ 1422 h 1440"/>
                <a:gd name="T82" fmla="*/ 1369 w 1731"/>
                <a:gd name="T83" fmla="*/ 1435 h 1440"/>
                <a:gd name="T84" fmla="*/ 1146 w 1731"/>
                <a:gd name="T85" fmla="*/ 1439 h 1440"/>
                <a:gd name="T86" fmla="*/ 907 w 1731"/>
                <a:gd name="T87" fmla="*/ 1439 h 1440"/>
                <a:gd name="T88" fmla="*/ 682 w 1731"/>
                <a:gd name="T89" fmla="*/ 1438 h 1440"/>
                <a:gd name="T90" fmla="*/ 489 w 1731"/>
                <a:gd name="T91" fmla="*/ 1438 h 1440"/>
                <a:gd name="T92" fmla="*/ 335 w 1731"/>
                <a:gd name="T93" fmla="*/ 1434 h 1440"/>
                <a:gd name="T94" fmla="*/ 223 w 1731"/>
                <a:gd name="T95" fmla="*/ 1428 h 1440"/>
                <a:gd name="T96" fmla="*/ 152 w 1731"/>
                <a:gd name="T97" fmla="*/ 1419 h 1440"/>
                <a:gd name="T98" fmla="*/ 122 w 1731"/>
                <a:gd name="T99" fmla="*/ 1388 h 1440"/>
                <a:gd name="T100" fmla="*/ 122 w 1731"/>
                <a:gd name="T101" fmla="*/ 1312 h 1440"/>
                <a:gd name="T102" fmla="*/ 122 w 1731"/>
                <a:gd name="T103" fmla="*/ 1207 h 1440"/>
                <a:gd name="T104" fmla="*/ 119 w 1731"/>
                <a:gd name="T105" fmla="*/ 1096 h 1440"/>
                <a:gd name="T106" fmla="*/ 116 w 1731"/>
                <a:gd name="T107" fmla="*/ 1001 h 1440"/>
                <a:gd name="T108" fmla="*/ 108 w 1731"/>
                <a:gd name="T109" fmla="*/ 946 h 1440"/>
                <a:gd name="T110" fmla="*/ 91 w 1731"/>
                <a:gd name="T111" fmla="*/ 890 h 1440"/>
                <a:gd name="T112" fmla="*/ 65 w 1731"/>
                <a:gd name="T113" fmla="*/ 822 h 1440"/>
                <a:gd name="T114" fmla="*/ 38 w 1731"/>
                <a:gd name="T115" fmla="*/ 754 h 1440"/>
                <a:gd name="T116" fmla="*/ 16 w 1731"/>
                <a:gd name="T117" fmla="*/ 702 h 144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31"/>
                <a:gd name="T178" fmla="*/ 0 h 1440"/>
                <a:gd name="T179" fmla="*/ 1731 w 1731"/>
                <a:gd name="T180" fmla="*/ 1440 h 144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31" h="1440">
                  <a:moveTo>
                    <a:pt x="8" y="681"/>
                  </a:moveTo>
                  <a:lnTo>
                    <a:pt x="6" y="679"/>
                  </a:lnTo>
                  <a:lnTo>
                    <a:pt x="6" y="677"/>
                  </a:lnTo>
                  <a:lnTo>
                    <a:pt x="6" y="674"/>
                  </a:lnTo>
                  <a:lnTo>
                    <a:pt x="5" y="669"/>
                  </a:lnTo>
                  <a:lnTo>
                    <a:pt x="3" y="664"/>
                  </a:lnTo>
                  <a:lnTo>
                    <a:pt x="3" y="657"/>
                  </a:lnTo>
                  <a:lnTo>
                    <a:pt x="3" y="654"/>
                  </a:lnTo>
                  <a:lnTo>
                    <a:pt x="2" y="650"/>
                  </a:lnTo>
                  <a:lnTo>
                    <a:pt x="2" y="645"/>
                  </a:lnTo>
                  <a:lnTo>
                    <a:pt x="2" y="643"/>
                  </a:lnTo>
                  <a:lnTo>
                    <a:pt x="2" y="637"/>
                  </a:lnTo>
                  <a:lnTo>
                    <a:pt x="2" y="632"/>
                  </a:lnTo>
                  <a:lnTo>
                    <a:pt x="0" y="627"/>
                  </a:lnTo>
                  <a:lnTo>
                    <a:pt x="0" y="623"/>
                  </a:lnTo>
                  <a:lnTo>
                    <a:pt x="0" y="616"/>
                  </a:lnTo>
                  <a:lnTo>
                    <a:pt x="0" y="611"/>
                  </a:lnTo>
                  <a:lnTo>
                    <a:pt x="0" y="606"/>
                  </a:lnTo>
                  <a:lnTo>
                    <a:pt x="0" y="601"/>
                  </a:lnTo>
                  <a:lnTo>
                    <a:pt x="0" y="594"/>
                  </a:lnTo>
                  <a:lnTo>
                    <a:pt x="0" y="588"/>
                  </a:lnTo>
                  <a:lnTo>
                    <a:pt x="0" y="581"/>
                  </a:lnTo>
                  <a:lnTo>
                    <a:pt x="2" y="576"/>
                  </a:lnTo>
                  <a:lnTo>
                    <a:pt x="2" y="569"/>
                  </a:lnTo>
                  <a:lnTo>
                    <a:pt x="3" y="563"/>
                  </a:lnTo>
                  <a:lnTo>
                    <a:pt x="3" y="556"/>
                  </a:lnTo>
                  <a:lnTo>
                    <a:pt x="5" y="548"/>
                  </a:lnTo>
                  <a:lnTo>
                    <a:pt x="5" y="542"/>
                  </a:lnTo>
                  <a:lnTo>
                    <a:pt x="6" y="534"/>
                  </a:lnTo>
                  <a:lnTo>
                    <a:pt x="8" y="527"/>
                  </a:lnTo>
                  <a:lnTo>
                    <a:pt x="9" y="520"/>
                  </a:lnTo>
                  <a:lnTo>
                    <a:pt x="10" y="513"/>
                  </a:lnTo>
                  <a:lnTo>
                    <a:pt x="12" y="505"/>
                  </a:lnTo>
                  <a:lnTo>
                    <a:pt x="15" y="499"/>
                  </a:lnTo>
                  <a:lnTo>
                    <a:pt x="16" y="491"/>
                  </a:lnTo>
                  <a:lnTo>
                    <a:pt x="19" y="483"/>
                  </a:lnTo>
                  <a:lnTo>
                    <a:pt x="21" y="476"/>
                  </a:lnTo>
                  <a:lnTo>
                    <a:pt x="24" y="468"/>
                  </a:lnTo>
                  <a:lnTo>
                    <a:pt x="27" y="461"/>
                  </a:lnTo>
                  <a:lnTo>
                    <a:pt x="29" y="453"/>
                  </a:lnTo>
                  <a:lnTo>
                    <a:pt x="32" y="446"/>
                  </a:lnTo>
                  <a:lnTo>
                    <a:pt x="35" y="438"/>
                  </a:lnTo>
                  <a:lnTo>
                    <a:pt x="40" y="432"/>
                  </a:lnTo>
                  <a:lnTo>
                    <a:pt x="43" y="424"/>
                  </a:lnTo>
                  <a:lnTo>
                    <a:pt x="47" y="416"/>
                  </a:lnTo>
                  <a:lnTo>
                    <a:pt x="51" y="408"/>
                  </a:lnTo>
                  <a:lnTo>
                    <a:pt x="56" y="402"/>
                  </a:lnTo>
                  <a:lnTo>
                    <a:pt x="60" y="394"/>
                  </a:lnTo>
                  <a:lnTo>
                    <a:pt x="66" y="386"/>
                  </a:lnTo>
                  <a:lnTo>
                    <a:pt x="70" y="379"/>
                  </a:lnTo>
                  <a:lnTo>
                    <a:pt x="78" y="373"/>
                  </a:lnTo>
                  <a:lnTo>
                    <a:pt x="82" y="365"/>
                  </a:lnTo>
                  <a:lnTo>
                    <a:pt x="89" y="358"/>
                  </a:lnTo>
                  <a:lnTo>
                    <a:pt x="95" y="351"/>
                  </a:lnTo>
                  <a:lnTo>
                    <a:pt x="103" y="345"/>
                  </a:lnTo>
                  <a:lnTo>
                    <a:pt x="108" y="337"/>
                  </a:lnTo>
                  <a:lnTo>
                    <a:pt x="117" y="331"/>
                  </a:lnTo>
                  <a:lnTo>
                    <a:pt x="125" y="326"/>
                  </a:lnTo>
                  <a:lnTo>
                    <a:pt x="133" y="319"/>
                  </a:lnTo>
                  <a:lnTo>
                    <a:pt x="141" y="313"/>
                  </a:lnTo>
                  <a:lnTo>
                    <a:pt x="149" y="307"/>
                  </a:lnTo>
                  <a:lnTo>
                    <a:pt x="158" y="302"/>
                  </a:lnTo>
                  <a:lnTo>
                    <a:pt x="167" y="297"/>
                  </a:lnTo>
                  <a:lnTo>
                    <a:pt x="176" y="292"/>
                  </a:lnTo>
                  <a:lnTo>
                    <a:pt x="185" y="286"/>
                  </a:lnTo>
                  <a:lnTo>
                    <a:pt x="193" y="282"/>
                  </a:lnTo>
                  <a:lnTo>
                    <a:pt x="204" y="279"/>
                  </a:lnTo>
                  <a:lnTo>
                    <a:pt x="212" y="273"/>
                  </a:lnTo>
                  <a:lnTo>
                    <a:pt x="221" y="269"/>
                  </a:lnTo>
                  <a:lnTo>
                    <a:pt x="231" y="267"/>
                  </a:lnTo>
                  <a:lnTo>
                    <a:pt x="242" y="263"/>
                  </a:lnTo>
                  <a:lnTo>
                    <a:pt x="250" y="259"/>
                  </a:lnTo>
                  <a:lnTo>
                    <a:pt x="261" y="256"/>
                  </a:lnTo>
                  <a:lnTo>
                    <a:pt x="271" y="254"/>
                  </a:lnTo>
                  <a:lnTo>
                    <a:pt x="281" y="252"/>
                  </a:lnTo>
                  <a:lnTo>
                    <a:pt x="291" y="248"/>
                  </a:lnTo>
                  <a:lnTo>
                    <a:pt x="302" y="247"/>
                  </a:lnTo>
                  <a:lnTo>
                    <a:pt x="310" y="244"/>
                  </a:lnTo>
                  <a:lnTo>
                    <a:pt x="321" y="243"/>
                  </a:lnTo>
                  <a:lnTo>
                    <a:pt x="331" y="241"/>
                  </a:lnTo>
                  <a:lnTo>
                    <a:pt x="341" y="239"/>
                  </a:lnTo>
                  <a:lnTo>
                    <a:pt x="350" y="238"/>
                  </a:lnTo>
                  <a:lnTo>
                    <a:pt x="362" y="237"/>
                  </a:lnTo>
                  <a:lnTo>
                    <a:pt x="370" y="235"/>
                  </a:lnTo>
                  <a:lnTo>
                    <a:pt x="381" y="234"/>
                  </a:lnTo>
                  <a:lnTo>
                    <a:pt x="391" y="233"/>
                  </a:lnTo>
                  <a:lnTo>
                    <a:pt x="401" y="233"/>
                  </a:lnTo>
                  <a:lnTo>
                    <a:pt x="410" y="233"/>
                  </a:lnTo>
                  <a:lnTo>
                    <a:pt x="420" y="231"/>
                  </a:lnTo>
                  <a:lnTo>
                    <a:pt x="429" y="231"/>
                  </a:lnTo>
                  <a:lnTo>
                    <a:pt x="439" y="231"/>
                  </a:lnTo>
                  <a:lnTo>
                    <a:pt x="448" y="231"/>
                  </a:lnTo>
                  <a:lnTo>
                    <a:pt x="457" y="230"/>
                  </a:lnTo>
                  <a:lnTo>
                    <a:pt x="465" y="230"/>
                  </a:lnTo>
                  <a:lnTo>
                    <a:pt x="476" y="230"/>
                  </a:lnTo>
                  <a:lnTo>
                    <a:pt x="483" y="230"/>
                  </a:lnTo>
                  <a:lnTo>
                    <a:pt x="492" y="230"/>
                  </a:lnTo>
                  <a:lnTo>
                    <a:pt x="500" y="231"/>
                  </a:lnTo>
                  <a:lnTo>
                    <a:pt x="509" y="231"/>
                  </a:lnTo>
                  <a:lnTo>
                    <a:pt x="517" y="231"/>
                  </a:lnTo>
                  <a:lnTo>
                    <a:pt x="524" y="231"/>
                  </a:lnTo>
                  <a:lnTo>
                    <a:pt x="531" y="233"/>
                  </a:lnTo>
                  <a:lnTo>
                    <a:pt x="539" y="233"/>
                  </a:lnTo>
                  <a:lnTo>
                    <a:pt x="546" y="233"/>
                  </a:lnTo>
                  <a:lnTo>
                    <a:pt x="552" y="234"/>
                  </a:lnTo>
                  <a:lnTo>
                    <a:pt x="559" y="234"/>
                  </a:lnTo>
                  <a:lnTo>
                    <a:pt x="565" y="235"/>
                  </a:lnTo>
                  <a:lnTo>
                    <a:pt x="571" y="235"/>
                  </a:lnTo>
                  <a:lnTo>
                    <a:pt x="575" y="237"/>
                  </a:lnTo>
                  <a:lnTo>
                    <a:pt x="581" y="237"/>
                  </a:lnTo>
                  <a:lnTo>
                    <a:pt x="585" y="238"/>
                  </a:lnTo>
                  <a:lnTo>
                    <a:pt x="590" y="238"/>
                  </a:lnTo>
                  <a:lnTo>
                    <a:pt x="594" y="238"/>
                  </a:lnTo>
                  <a:lnTo>
                    <a:pt x="599" y="239"/>
                  </a:lnTo>
                  <a:lnTo>
                    <a:pt x="603" y="239"/>
                  </a:lnTo>
                  <a:lnTo>
                    <a:pt x="607" y="241"/>
                  </a:lnTo>
                  <a:lnTo>
                    <a:pt x="613" y="241"/>
                  </a:lnTo>
                  <a:lnTo>
                    <a:pt x="615" y="242"/>
                  </a:lnTo>
                  <a:lnTo>
                    <a:pt x="616" y="242"/>
                  </a:lnTo>
                  <a:lnTo>
                    <a:pt x="616" y="241"/>
                  </a:lnTo>
                  <a:lnTo>
                    <a:pt x="616" y="239"/>
                  </a:lnTo>
                  <a:lnTo>
                    <a:pt x="618" y="235"/>
                  </a:lnTo>
                  <a:lnTo>
                    <a:pt x="619" y="231"/>
                  </a:lnTo>
                  <a:lnTo>
                    <a:pt x="619" y="225"/>
                  </a:lnTo>
                  <a:lnTo>
                    <a:pt x="620" y="218"/>
                  </a:lnTo>
                  <a:lnTo>
                    <a:pt x="622" y="214"/>
                  </a:lnTo>
                  <a:lnTo>
                    <a:pt x="623" y="210"/>
                  </a:lnTo>
                  <a:lnTo>
                    <a:pt x="623" y="206"/>
                  </a:lnTo>
                  <a:lnTo>
                    <a:pt x="625" y="204"/>
                  </a:lnTo>
                  <a:lnTo>
                    <a:pt x="626" y="199"/>
                  </a:lnTo>
                  <a:lnTo>
                    <a:pt x="628" y="193"/>
                  </a:lnTo>
                  <a:lnTo>
                    <a:pt x="628" y="189"/>
                  </a:lnTo>
                  <a:lnTo>
                    <a:pt x="629" y="184"/>
                  </a:lnTo>
                  <a:lnTo>
                    <a:pt x="631" y="179"/>
                  </a:lnTo>
                  <a:lnTo>
                    <a:pt x="632" y="174"/>
                  </a:lnTo>
                  <a:lnTo>
                    <a:pt x="634" y="168"/>
                  </a:lnTo>
                  <a:lnTo>
                    <a:pt x="637" y="165"/>
                  </a:lnTo>
                  <a:lnTo>
                    <a:pt x="638" y="158"/>
                  </a:lnTo>
                  <a:lnTo>
                    <a:pt x="639" y="153"/>
                  </a:lnTo>
                  <a:lnTo>
                    <a:pt x="642" y="148"/>
                  </a:lnTo>
                  <a:lnTo>
                    <a:pt x="644" y="142"/>
                  </a:lnTo>
                  <a:lnTo>
                    <a:pt x="647" y="136"/>
                  </a:lnTo>
                  <a:lnTo>
                    <a:pt x="648" y="131"/>
                  </a:lnTo>
                  <a:lnTo>
                    <a:pt x="651" y="125"/>
                  </a:lnTo>
                  <a:lnTo>
                    <a:pt x="654" y="120"/>
                  </a:lnTo>
                  <a:lnTo>
                    <a:pt x="656" y="113"/>
                  </a:lnTo>
                  <a:lnTo>
                    <a:pt x="658" y="108"/>
                  </a:lnTo>
                  <a:lnTo>
                    <a:pt x="660" y="102"/>
                  </a:lnTo>
                  <a:lnTo>
                    <a:pt x="663" y="96"/>
                  </a:lnTo>
                  <a:lnTo>
                    <a:pt x="666" y="90"/>
                  </a:lnTo>
                  <a:lnTo>
                    <a:pt x="669" y="85"/>
                  </a:lnTo>
                  <a:lnTo>
                    <a:pt x="672" y="79"/>
                  </a:lnTo>
                  <a:lnTo>
                    <a:pt x="675" y="74"/>
                  </a:lnTo>
                  <a:lnTo>
                    <a:pt x="677" y="69"/>
                  </a:lnTo>
                  <a:lnTo>
                    <a:pt x="680" y="64"/>
                  </a:lnTo>
                  <a:lnTo>
                    <a:pt x="683" y="58"/>
                  </a:lnTo>
                  <a:lnTo>
                    <a:pt x="688" y="53"/>
                  </a:lnTo>
                  <a:lnTo>
                    <a:pt x="691" y="48"/>
                  </a:lnTo>
                  <a:lnTo>
                    <a:pt x="695" y="44"/>
                  </a:lnTo>
                  <a:lnTo>
                    <a:pt x="698" y="40"/>
                  </a:lnTo>
                  <a:lnTo>
                    <a:pt x="702" y="36"/>
                  </a:lnTo>
                  <a:lnTo>
                    <a:pt x="705" y="31"/>
                  </a:lnTo>
                  <a:lnTo>
                    <a:pt x="710" y="27"/>
                  </a:lnTo>
                  <a:lnTo>
                    <a:pt x="714" y="23"/>
                  </a:lnTo>
                  <a:lnTo>
                    <a:pt x="718" y="20"/>
                  </a:lnTo>
                  <a:lnTo>
                    <a:pt x="721" y="17"/>
                  </a:lnTo>
                  <a:lnTo>
                    <a:pt x="726" y="14"/>
                  </a:lnTo>
                  <a:lnTo>
                    <a:pt x="730" y="11"/>
                  </a:lnTo>
                  <a:lnTo>
                    <a:pt x="736" y="9"/>
                  </a:lnTo>
                  <a:lnTo>
                    <a:pt x="740" y="6"/>
                  </a:lnTo>
                  <a:lnTo>
                    <a:pt x="745" y="5"/>
                  </a:lnTo>
                  <a:lnTo>
                    <a:pt x="749" y="2"/>
                  </a:lnTo>
                  <a:lnTo>
                    <a:pt x="754" y="1"/>
                  </a:lnTo>
                  <a:lnTo>
                    <a:pt x="758" y="0"/>
                  </a:lnTo>
                  <a:lnTo>
                    <a:pt x="764" y="0"/>
                  </a:lnTo>
                  <a:lnTo>
                    <a:pt x="770" y="0"/>
                  </a:lnTo>
                  <a:lnTo>
                    <a:pt x="776" y="0"/>
                  </a:lnTo>
                  <a:lnTo>
                    <a:pt x="780" y="0"/>
                  </a:lnTo>
                  <a:lnTo>
                    <a:pt x="784" y="0"/>
                  </a:lnTo>
                  <a:lnTo>
                    <a:pt x="790" y="1"/>
                  </a:lnTo>
                  <a:lnTo>
                    <a:pt x="795" y="2"/>
                  </a:lnTo>
                  <a:lnTo>
                    <a:pt x="800" y="2"/>
                  </a:lnTo>
                  <a:lnTo>
                    <a:pt x="805" y="3"/>
                  </a:lnTo>
                  <a:lnTo>
                    <a:pt x="811" y="6"/>
                  </a:lnTo>
                  <a:lnTo>
                    <a:pt x="815" y="7"/>
                  </a:lnTo>
                  <a:lnTo>
                    <a:pt x="819" y="10"/>
                  </a:lnTo>
                  <a:lnTo>
                    <a:pt x="824" y="11"/>
                  </a:lnTo>
                  <a:lnTo>
                    <a:pt x="830" y="14"/>
                  </a:lnTo>
                  <a:lnTo>
                    <a:pt x="834" y="17"/>
                  </a:lnTo>
                  <a:lnTo>
                    <a:pt x="838" y="19"/>
                  </a:lnTo>
                  <a:lnTo>
                    <a:pt x="844" y="22"/>
                  </a:lnTo>
                  <a:lnTo>
                    <a:pt x="849" y="24"/>
                  </a:lnTo>
                  <a:lnTo>
                    <a:pt x="853" y="28"/>
                  </a:lnTo>
                  <a:lnTo>
                    <a:pt x="857" y="31"/>
                  </a:lnTo>
                  <a:lnTo>
                    <a:pt x="862" y="35"/>
                  </a:lnTo>
                  <a:lnTo>
                    <a:pt x="865" y="38"/>
                  </a:lnTo>
                  <a:lnTo>
                    <a:pt x="871" y="41"/>
                  </a:lnTo>
                  <a:lnTo>
                    <a:pt x="874" y="45"/>
                  </a:lnTo>
                  <a:lnTo>
                    <a:pt x="878" y="49"/>
                  </a:lnTo>
                  <a:lnTo>
                    <a:pt x="884" y="53"/>
                  </a:lnTo>
                  <a:lnTo>
                    <a:pt x="887" y="57"/>
                  </a:lnTo>
                  <a:lnTo>
                    <a:pt x="891" y="61"/>
                  </a:lnTo>
                  <a:lnTo>
                    <a:pt x="894" y="65"/>
                  </a:lnTo>
                  <a:lnTo>
                    <a:pt x="898" y="69"/>
                  </a:lnTo>
                  <a:lnTo>
                    <a:pt x="901" y="73"/>
                  </a:lnTo>
                  <a:lnTo>
                    <a:pt x="906" y="77"/>
                  </a:lnTo>
                  <a:lnTo>
                    <a:pt x="909" y="82"/>
                  </a:lnTo>
                  <a:lnTo>
                    <a:pt x="913" y="86"/>
                  </a:lnTo>
                  <a:lnTo>
                    <a:pt x="917" y="90"/>
                  </a:lnTo>
                  <a:lnTo>
                    <a:pt x="920" y="94"/>
                  </a:lnTo>
                  <a:lnTo>
                    <a:pt x="923" y="98"/>
                  </a:lnTo>
                  <a:lnTo>
                    <a:pt x="926" y="102"/>
                  </a:lnTo>
                  <a:lnTo>
                    <a:pt x="929" y="106"/>
                  </a:lnTo>
                  <a:lnTo>
                    <a:pt x="932" y="110"/>
                  </a:lnTo>
                  <a:lnTo>
                    <a:pt x="935" y="113"/>
                  </a:lnTo>
                  <a:lnTo>
                    <a:pt x="938" y="117"/>
                  </a:lnTo>
                  <a:lnTo>
                    <a:pt x="942" y="123"/>
                  </a:lnTo>
                  <a:lnTo>
                    <a:pt x="944" y="125"/>
                  </a:lnTo>
                  <a:lnTo>
                    <a:pt x="947" y="129"/>
                  </a:lnTo>
                  <a:lnTo>
                    <a:pt x="950" y="133"/>
                  </a:lnTo>
                  <a:lnTo>
                    <a:pt x="953" y="137"/>
                  </a:lnTo>
                  <a:lnTo>
                    <a:pt x="957" y="144"/>
                  </a:lnTo>
                  <a:lnTo>
                    <a:pt x="961" y="150"/>
                  </a:lnTo>
                  <a:lnTo>
                    <a:pt x="964" y="155"/>
                  </a:lnTo>
                  <a:lnTo>
                    <a:pt x="967" y="162"/>
                  </a:lnTo>
                  <a:lnTo>
                    <a:pt x="970" y="166"/>
                  </a:lnTo>
                  <a:lnTo>
                    <a:pt x="973" y="171"/>
                  </a:lnTo>
                  <a:lnTo>
                    <a:pt x="976" y="176"/>
                  </a:lnTo>
                  <a:lnTo>
                    <a:pt x="977" y="179"/>
                  </a:lnTo>
                  <a:lnTo>
                    <a:pt x="977" y="178"/>
                  </a:lnTo>
                  <a:lnTo>
                    <a:pt x="979" y="176"/>
                  </a:lnTo>
                  <a:lnTo>
                    <a:pt x="982" y="174"/>
                  </a:lnTo>
                  <a:lnTo>
                    <a:pt x="986" y="172"/>
                  </a:lnTo>
                  <a:lnTo>
                    <a:pt x="991" y="168"/>
                  </a:lnTo>
                  <a:lnTo>
                    <a:pt x="996" y="166"/>
                  </a:lnTo>
                  <a:lnTo>
                    <a:pt x="999" y="163"/>
                  </a:lnTo>
                  <a:lnTo>
                    <a:pt x="1004" y="162"/>
                  </a:lnTo>
                  <a:lnTo>
                    <a:pt x="1008" y="159"/>
                  </a:lnTo>
                  <a:lnTo>
                    <a:pt x="1012" y="158"/>
                  </a:lnTo>
                  <a:lnTo>
                    <a:pt x="1015" y="155"/>
                  </a:lnTo>
                  <a:lnTo>
                    <a:pt x="1020" y="154"/>
                  </a:lnTo>
                  <a:lnTo>
                    <a:pt x="1026" y="151"/>
                  </a:lnTo>
                  <a:lnTo>
                    <a:pt x="1032" y="149"/>
                  </a:lnTo>
                  <a:lnTo>
                    <a:pt x="1036" y="146"/>
                  </a:lnTo>
                  <a:lnTo>
                    <a:pt x="1042" y="145"/>
                  </a:lnTo>
                  <a:lnTo>
                    <a:pt x="1048" y="142"/>
                  </a:lnTo>
                  <a:lnTo>
                    <a:pt x="1055" y="141"/>
                  </a:lnTo>
                  <a:lnTo>
                    <a:pt x="1061" y="138"/>
                  </a:lnTo>
                  <a:lnTo>
                    <a:pt x="1067" y="136"/>
                  </a:lnTo>
                  <a:lnTo>
                    <a:pt x="1074" y="133"/>
                  </a:lnTo>
                  <a:lnTo>
                    <a:pt x="1081" y="132"/>
                  </a:lnTo>
                  <a:lnTo>
                    <a:pt x="1089" y="129"/>
                  </a:lnTo>
                  <a:lnTo>
                    <a:pt x="1096" y="128"/>
                  </a:lnTo>
                  <a:lnTo>
                    <a:pt x="1103" y="125"/>
                  </a:lnTo>
                  <a:lnTo>
                    <a:pt x="1112" y="124"/>
                  </a:lnTo>
                  <a:lnTo>
                    <a:pt x="1119" y="123"/>
                  </a:lnTo>
                  <a:lnTo>
                    <a:pt x="1128" y="120"/>
                  </a:lnTo>
                  <a:lnTo>
                    <a:pt x="1137" y="119"/>
                  </a:lnTo>
                  <a:lnTo>
                    <a:pt x="1146" y="117"/>
                  </a:lnTo>
                  <a:lnTo>
                    <a:pt x="1154" y="115"/>
                  </a:lnTo>
                  <a:lnTo>
                    <a:pt x="1165" y="115"/>
                  </a:lnTo>
                  <a:lnTo>
                    <a:pt x="1173" y="113"/>
                  </a:lnTo>
                  <a:lnTo>
                    <a:pt x="1184" y="112"/>
                  </a:lnTo>
                  <a:lnTo>
                    <a:pt x="1194" y="111"/>
                  </a:lnTo>
                  <a:lnTo>
                    <a:pt x="1204" y="111"/>
                  </a:lnTo>
                  <a:lnTo>
                    <a:pt x="1214" y="110"/>
                  </a:lnTo>
                  <a:lnTo>
                    <a:pt x="1225" y="110"/>
                  </a:lnTo>
                  <a:lnTo>
                    <a:pt x="1235" y="110"/>
                  </a:lnTo>
                  <a:lnTo>
                    <a:pt x="1247" y="110"/>
                  </a:lnTo>
                  <a:lnTo>
                    <a:pt x="1258" y="110"/>
                  </a:lnTo>
                  <a:lnTo>
                    <a:pt x="1270" y="111"/>
                  </a:lnTo>
                  <a:lnTo>
                    <a:pt x="1280" y="111"/>
                  </a:lnTo>
                  <a:lnTo>
                    <a:pt x="1292" y="112"/>
                  </a:lnTo>
                  <a:lnTo>
                    <a:pt x="1304" y="113"/>
                  </a:lnTo>
                  <a:lnTo>
                    <a:pt x="1317" y="116"/>
                  </a:lnTo>
                  <a:lnTo>
                    <a:pt x="1328" y="117"/>
                  </a:lnTo>
                  <a:lnTo>
                    <a:pt x="1340" y="119"/>
                  </a:lnTo>
                  <a:lnTo>
                    <a:pt x="1353" y="121"/>
                  </a:lnTo>
                  <a:lnTo>
                    <a:pt x="1367" y="124"/>
                  </a:lnTo>
                  <a:lnTo>
                    <a:pt x="1380" y="127"/>
                  </a:lnTo>
                  <a:lnTo>
                    <a:pt x="1391" y="131"/>
                  </a:lnTo>
                  <a:lnTo>
                    <a:pt x="1405" y="134"/>
                  </a:lnTo>
                  <a:lnTo>
                    <a:pt x="1419" y="138"/>
                  </a:lnTo>
                  <a:lnTo>
                    <a:pt x="1432" y="142"/>
                  </a:lnTo>
                  <a:lnTo>
                    <a:pt x="1447" y="146"/>
                  </a:lnTo>
                  <a:lnTo>
                    <a:pt x="1460" y="151"/>
                  </a:lnTo>
                  <a:lnTo>
                    <a:pt x="1475" y="158"/>
                  </a:lnTo>
                  <a:lnTo>
                    <a:pt x="1488" y="163"/>
                  </a:lnTo>
                  <a:lnTo>
                    <a:pt x="1501" y="168"/>
                  </a:lnTo>
                  <a:lnTo>
                    <a:pt x="1514" y="174"/>
                  </a:lnTo>
                  <a:lnTo>
                    <a:pt x="1527" y="179"/>
                  </a:lnTo>
                  <a:lnTo>
                    <a:pt x="1539" y="186"/>
                  </a:lnTo>
                  <a:lnTo>
                    <a:pt x="1551" y="191"/>
                  </a:lnTo>
                  <a:lnTo>
                    <a:pt x="1561" y="197"/>
                  </a:lnTo>
                  <a:lnTo>
                    <a:pt x="1573" y="204"/>
                  </a:lnTo>
                  <a:lnTo>
                    <a:pt x="1582" y="209"/>
                  </a:lnTo>
                  <a:lnTo>
                    <a:pt x="1592" y="216"/>
                  </a:lnTo>
                  <a:lnTo>
                    <a:pt x="1601" y="222"/>
                  </a:lnTo>
                  <a:lnTo>
                    <a:pt x="1609" y="229"/>
                  </a:lnTo>
                  <a:lnTo>
                    <a:pt x="1618" y="235"/>
                  </a:lnTo>
                  <a:lnTo>
                    <a:pt x="1625" y="242"/>
                  </a:lnTo>
                  <a:lnTo>
                    <a:pt x="1633" y="248"/>
                  </a:lnTo>
                  <a:lnTo>
                    <a:pt x="1642" y="255"/>
                  </a:lnTo>
                  <a:lnTo>
                    <a:pt x="1647" y="261"/>
                  </a:lnTo>
                  <a:lnTo>
                    <a:pt x="1655" y="268"/>
                  </a:lnTo>
                  <a:lnTo>
                    <a:pt x="1661" y="275"/>
                  </a:lnTo>
                  <a:lnTo>
                    <a:pt x="1666" y="281"/>
                  </a:lnTo>
                  <a:lnTo>
                    <a:pt x="1671" y="288"/>
                  </a:lnTo>
                  <a:lnTo>
                    <a:pt x="1677" y="296"/>
                  </a:lnTo>
                  <a:lnTo>
                    <a:pt x="1681" y="302"/>
                  </a:lnTo>
                  <a:lnTo>
                    <a:pt x="1687" y="309"/>
                  </a:lnTo>
                  <a:lnTo>
                    <a:pt x="1690" y="315"/>
                  </a:lnTo>
                  <a:lnTo>
                    <a:pt x="1694" y="322"/>
                  </a:lnTo>
                  <a:lnTo>
                    <a:pt x="1699" y="328"/>
                  </a:lnTo>
                  <a:lnTo>
                    <a:pt x="1703" y="336"/>
                  </a:lnTo>
                  <a:lnTo>
                    <a:pt x="1706" y="341"/>
                  </a:lnTo>
                  <a:lnTo>
                    <a:pt x="1709" y="349"/>
                  </a:lnTo>
                  <a:lnTo>
                    <a:pt x="1712" y="356"/>
                  </a:lnTo>
                  <a:lnTo>
                    <a:pt x="1715" y="362"/>
                  </a:lnTo>
                  <a:lnTo>
                    <a:pt x="1716" y="369"/>
                  </a:lnTo>
                  <a:lnTo>
                    <a:pt x="1718" y="375"/>
                  </a:lnTo>
                  <a:lnTo>
                    <a:pt x="1719" y="382"/>
                  </a:lnTo>
                  <a:lnTo>
                    <a:pt x="1722" y="389"/>
                  </a:lnTo>
                  <a:lnTo>
                    <a:pt x="1722" y="394"/>
                  </a:lnTo>
                  <a:lnTo>
                    <a:pt x="1723" y="400"/>
                  </a:lnTo>
                  <a:lnTo>
                    <a:pt x="1725" y="407"/>
                  </a:lnTo>
                  <a:lnTo>
                    <a:pt x="1726" y="413"/>
                  </a:lnTo>
                  <a:lnTo>
                    <a:pt x="1726" y="420"/>
                  </a:lnTo>
                  <a:lnTo>
                    <a:pt x="1728" y="425"/>
                  </a:lnTo>
                  <a:lnTo>
                    <a:pt x="1728" y="432"/>
                  </a:lnTo>
                  <a:lnTo>
                    <a:pt x="1729" y="437"/>
                  </a:lnTo>
                  <a:lnTo>
                    <a:pt x="1729" y="442"/>
                  </a:lnTo>
                  <a:lnTo>
                    <a:pt x="1729" y="449"/>
                  </a:lnTo>
                  <a:lnTo>
                    <a:pt x="1729" y="454"/>
                  </a:lnTo>
                  <a:lnTo>
                    <a:pt x="1731" y="459"/>
                  </a:lnTo>
                  <a:lnTo>
                    <a:pt x="1729" y="464"/>
                  </a:lnTo>
                  <a:lnTo>
                    <a:pt x="1729" y="470"/>
                  </a:lnTo>
                  <a:lnTo>
                    <a:pt x="1729" y="474"/>
                  </a:lnTo>
                  <a:lnTo>
                    <a:pt x="1729" y="479"/>
                  </a:lnTo>
                  <a:lnTo>
                    <a:pt x="1729" y="484"/>
                  </a:lnTo>
                  <a:lnTo>
                    <a:pt x="1729" y="488"/>
                  </a:lnTo>
                  <a:lnTo>
                    <a:pt x="1729" y="492"/>
                  </a:lnTo>
                  <a:lnTo>
                    <a:pt x="1729" y="497"/>
                  </a:lnTo>
                  <a:lnTo>
                    <a:pt x="1728" y="500"/>
                  </a:lnTo>
                  <a:lnTo>
                    <a:pt x="1728" y="504"/>
                  </a:lnTo>
                  <a:lnTo>
                    <a:pt x="1728" y="508"/>
                  </a:lnTo>
                  <a:lnTo>
                    <a:pt x="1728" y="512"/>
                  </a:lnTo>
                  <a:lnTo>
                    <a:pt x="1728" y="516"/>
                  </a:lnTo>
                  <a:lnTo>
                    <a:pt x="1728" y="518"/>
                  </a:lnTo>
                  <a:lnTo>
                    <a:pt x="1728" y="522"/>
                  </a:lnTo>
                  <a:lnTo>
                    <a:pt x="1728" y="525"/>
                  </a:lnTo>
                  <a:lnTo>
                    <a:pt x="1726" y="527"/>
                  </a:lnTo>
                  <a:lnTo>
                    <a:pt x="1726" y="530"/>
                  </a:lnTo>
                  <a:lnTo>
                    <a:pt x="1726" y="534"/>
                  </a:lnTo>
                  <a:lnTo>
                    <a:pt x="1726" y="538"/>
                  </a:lnTo>
                  <a:lnTo>
                    <a:pt x="1725" y="542"/>
                  </a:lnTo>
                  <a:lnTo>
                    <a:pt x="1725" y="546"/>
                  </a:lnTo>
                  <a:lnTo>
                    <a:pt x="1723" y="551"/>
                  </a:lnTo>
                  <a:lnTo>
                    <a:pt x="1723" y="556"/>
                  </a:lnTo>
                  <a:lnTo>
                    <a:pt x="1722" y="560"/>
                  </a:lnTo>
                  <a:lnTo>
                    <a:pt x="1722" y="565"/>
                  </a:lnTo>
                  <a:lnTo>
                    <a:pt x="1721" y="571"/>
                  </a:lnTo>
                  <a:lnTo>
                    <a:pt x="1719" y="577"/>
                  </a:lnTo>
                  <a:lnTo>
                    <a:pt x="1718" y="582"/>
                  </a:lnTo>
                  <a:lnTo>
                    <a:pt x="1718" y="589"/>
                  </a:lnTo>
                  <a:lnTo>
                    <a:pt x="1716" y="595"/>
                  </a:lnTo>
                  <a:lnTo>
                    <a:pt x="1715" y="602"/>
                  </a:lnTo>
                  <a:lnTo>
                    <a:pt x="1713" y="607"/>
                  </a:lnTo>
                  <a:lnTo>
                    <a:pt x="1712" y="614"/>
                  </a:lnTo>
                  <a:lnTo>
                    <a:pt x="1710" y="620"/>
                  </a:lnTo>
                  <a:lnTo>
                    <a:pt x="1709" y="627"/>
                  </a:lnTo>
                  <a:lnTo>
                    <a:pt x="1706" y="635"/>
                  </a:lnTo>
                  <a:lnTo>
                    <a:pt x="1704" y="641"/>
                  </a:lnTo>
                  <a:lnTo>
                    <a:pt x="1703" y="648"/>
                  </a:lnTo>
                  <a:lnTo>
                    <a:pt x="1701" y="656"/>
                  </a:lnTo>
                  <a:lnTo>
                    <a:pt x="1700" y="662"/>
                  </a:lnTo>
                  <a:lnTo>
                    <a:pt x="1699" y="670"/>
                  </a:lnTo>
                  <a:lnTo>
                    <a:pt x="1696" y="678"/>
                  </a:lnTo>
                  <a:lnTo>
                    <a:pt x="1694" y="686"/>
                  </a:lnTo>
                  <a:lnTo>
                    <a:pt x="1693" y="692"/>
                  </a:lnTo>
                  <a:lnTo>
                    <a:pt x="1691" y="699"/>
                  </a:lnTo>
                  <a:lnTo>
                    <a:pt x="1690" y="707"/>
                  </a:lnTo>
                  <a:lnTo>
                    <a:pt x="1688" y="715"/>
                  </a:lnTo>
                  <a:lnTo>
                    <a:pt x="1685" y="721"/>
                  </a:lnTo>
                  <a:lnTo>
                    <a:pt x="1684" y="729"/>
                  </a:lnTo>
                  <a:lnTo>
                    <a:pt x="1681" y="736"/>
                  </a:lnTo>
                  <a:lnTo>
                    <a:pt x="1680" y="742"/>
                  </a:lnTo>
                  <a:lnTo>
                    <a:pt x="1678" y="750"/>
                  </a:lnTo>
                  <a:lnTo>
                    <a:pt x="1677" y="757"/>
                  </a:lnTo>
                  <a:lnTo>
                    <a:pt x="1674" y="763"/>
                  </a:lnTo>
                  <a:lnTo>
                    <a:pt x="1672" y="770"/>
                  </a:lnTo>
                  <a:lnTo>
                    <a:pt x="1671" y="776"/>
                  </a:lnTo>
                  <a:lnTo>
                    <a:pt x="1669" y="783"/>
                  </a:lnTo>
                  <a:lnTo>
                    <a:pt x="1668" y="788"/>
                  </a:lnTo>
                  <a:lnTo>
                    <a:pt x="1666" y="795"/>
                  </a:lnTo>
                  <a:lnTo>
                    <a:pt x="1663" y="800"/>
                  </a:lnTo>
                  <a:lnTo>
                    <a:pt x="1662" y="806"/>
                  </a:lnTo>
                  <a:lnTo>
                    <a:pt x="1661" y="812"/>
                  </a:lnTo>
                  <a:lnTo>
                    <a:pt x="1661" y="817"/>
                  </a:lnTo>
                  <a:lnTo>
                    <a:pt x="1658" y="822"/>
                  </a:lnTo>
                  <a:lnTo>
                    <a:pt x="1658" y="826"/>
                  </a:lnTo>
                  <a:lnTo>
                    <a:pt x="1656" y="830"/>
                  </a:lnTo>
                  <a:lnTo>
                    <a:pt x="1655" y="835"/>
                  </a:lnTo>
                  <a:lnTo>
                    <a:pt x="1653" y="838"/>
                  </a:lnTo>
                  <a:lnTo>
                    <a:pt x="1653" y="842"/>
                  </a:lnTo>
                  <a:lnTo>
                    <a:pt x="1652" y="846"/>
                  </a:lnTo>
                  <a:lnTo>
                    <a:pt x="1652" y="850"/>
                  </a:lnTo>
                  <a:lnTo>
                    <a:pt x="1649" y="855"/>
                  </a:lnTo>
                  <a:lnTo>
                    <a:pt x="1649" y="859"/>
                  </a:lnTo>
                  <a:lnTo>
                    <a:pt x="1649" y="860"/>
                  </a:lnTo>
                  <a:lnTo>
                    <a:pt x="1649" y="861"/>
                  </a:lnTo>
                  <a:lnTo>
                    <a:pt x="1649" y="863"/>
                  </a:lnTo>
                  <a:lnTo>
                    <a:pt x="1649" y="867"/>
                  </a:lnTo>
                  <a:lnTo>
                    <a:pt x="1649" y="868"/>
                  </a:lnTo>
                  <a:lnTo>
                    <a:pt x="1650" y="872"/>
                  </a:lnTo>
                  <a:lnTo>
                    <a:pt x="1652" y="874"/>
                  </a:lnTo>
                  <a:lnTo>
                    <a:pt x="1653" y="880"/>
                  </a:lnTo>
                  <a:lnTo>
                    <a:pt x="1653" y="884"/>
                  </a:lnTo>
                  <a:lnTo>
                    <a:pt x="1655" y="889"/>
                  </a:lnTo>
                  <a:lnTo>
                    <a:pt x="1656" y="895"/>
                  </a:lnTo>
                  <a:lnTo>
                    <a:pt x="1658" y="901"/>
                  </a:lnTo>
                  <a:lnTo>
                    <a:pt x="1659" y="907"/>
                  </a:lnTo>
                  <a:lnTo>
                    <a:pt x="1661" y="914"/>
                  </a:lnTo>
                  <a:lnTo>
                    <a:pt x="1662" y="920"/>
                  </a:lnTo>
                  <a:lnTo>
                    <a:pt x="1665" y="928"/>
                  </a:lnTo>
                  <a:lnTo>
                    <a:pt x="1666" y="936"/>
                  </a:lnTo>
                  <a:lnTo>
                    <a:pt x="1668" y="944"/>
                  </a:lnTo>
                  <a:lnTo>
                    <a:pt x="1669" y="952"/>
                  </a:lnTo>
                  <a:lnTo>
                    <a:pt x="1672" y="962"/>
                  </a:lnTo>
                  <a:lnTo>
                    <a:pt x="1674" y="970"/>
                  </a:lnTo>
                  <a:lnTo>
                    <a:pt x="1677" y="981"/>
                  </a:lnTo>
                  <a:lnTo>
                    <a:pt x="1678" y="990"/>
                  </a:lnTo>
                  <a:lnTo>
                    <a:pt x="1681" y="999"/>
                  </a:lnTo>
                  <a:lnTo>
                    <a:pt x="1682" y="1009"/>
                  </a:lnTo>
                  <a:lnTo>
                    <a:pt x="1685" y="1019"/>
                  </a:lnTo>
                  <a:lnTo>
                    <a:pt x="1687" y="1029"/>
                  </a:lnTo>
                  <a:lnTo>
                    <a:pt x="1690" y="1041"/>
                  </a:lnTo>
                  <a:lnTo>
                    <a:pt x="1691" y="1050"/>
                  </a:lnTo>
                  <a:lnTo>
                    <a:pt x="1694" y="1062"/>
                  </a:lnTo>
                  <a:lnTo>
                    <a:pt x="1696" y="1072"/>
                  </a:lnTo>
                  <a:lnTo>
                    <a:pt x="1699" y="1084"/>
                  </a:lnTo>
                  <a:lnTo>
                    <a:pt x="1700" y="1094"/>
                  </a:lnTo>
                  <a:lnTo>
                    <a:pt x="1703" y="1106"/>
                  </a:lnTo>
                  <a:lnTo>
                    <a:pt x="1704" y="1115"/>
                  </a:lnTo>
                  <a:lnTo>
                    <a:pt x="1706" y="1127"/>
                  </a:lnTo>
                  <a:lnTo>
                    <a:pt x="1707" y="1138"/>
                  </a:lnTo>
                  <a:lnTo>
                    <a:pt x="1710" y="1148"/>
                  </a:lnTo>
                  <a:lnTo>
                    <a:pt x="1712" y="1160"/>
                  </a:lnTo>
                  <a:lnTo>
                    <a:pt x="1713" y="1170"/>
                  </a:lnTo>
                  <a:lnTo>
                    <a:pt x="1715" y="1181"/>
                  </a:lnTo>
                  <a:lnTo>
                    <a:pt x="1716" y="1191"/>
                  </a:lnTo>
                  <a:lnTo>
                    <a:pt x="1718" y="1202"/>
                  </a:lnTo>
                  <a:lnTo>
                    <a:pt x="1719" y="1214"/>
                  </a:lnTo>
                  <a:lnTo>
                    <a:pt x="1719" y="1223"/>
                  </a:lnTo>
                  <a:lnTo>
                    <a:pt x="1721" y="1233"/>
                  </a:lnTo>
                  <a:lnTo>
                    <a:pt x="1722" y="1244"/>
                  </a:lnTo>
                  <a:lnTo>
                    <a:pt x="1723" y="1254"/>
                  </a:lnTo>
                  <a:lnTo>
                    <a:pt x="1723" y="1263"/>
                  </a:lnTo>
                  <a:lnTo>
                    <a:pt x="1723" y="1273"/>
                  </a:lnTo>
                  <a:lnTo>
                    <a:pt x="1723" y="1282"/>
                  </a:lnTo>
                  <a:lnTo>
                    <a:pt x="1723" y="1291"/>
                  </a:lnTo>
                  <a:lnTo>
                    <a:pt x="1723" y="1299"/>
                  </a:lnTo>
                  <a:lnTo>
                    <a:pt x="1723" y="1307"/>
                  </a:lnTo>
                  <a:lnTo>
                    <a:pt x="1723" y="1315"/>
                  </a:lnTo>
                  <a:lnTo>
                    <a:pt x="1723" y="1324"/>
                  </a:lnTo>
                  <a:lnTo>
                    <a:pt x="1722" y="1330"/>
                  </a:lnTo>
                  <a:lnTo>
                    <a:pt x="1721" y="1337"/>
                  </a:lnTo>
                  <a:lnTo>
                    <a:pt x="1719" y="1343"/>
                  </a:lnTo>
                  <a:lnTo>
                    <a:pt x="1719" y="1350"/>
                  </a:lnTo>
                  <a:lnTo>
                    <a:pt x="1718" y="1355"/>
                  </a:lnTo>
                  <a:lnTo>
                    <a:pt x="1716" y="1360"/>
                  </a:lnTo>
                  <a:lnTo>
                    <a:pt x="1713" y="1366"/>
                  </a:lnTo>
                  <a:lnTo>
                    <a:pt x="1712" y="1371"/>
                  </a:lnTo>
                  <a:lnTo>
                    <a:pt x="1709" y="1373"/>
                  </a:lnTo>
                  <a:lnTo>
                    <a:pt x="1706" y="1377"/>
                  </a:lnTo>
                  <a:lnTo>
                    <a:pt x="1701" y="1381"/>
                  </a:lnTo>
                  <a:lnTo>
                    <a:pt x="1697" y="1385"/>
                  </a:lnTo>
                  <a:lnTo>
                    <a:pt x="1691" y="1388"/>
                  </a:lnTo>
                  <a:lnTo>
                    <a:pt x="1685" y="1392"/>
                  </a:lnTo>
                  <a:lnTo>
                    <a:pt x="1678" y="1394"/>
                  </a:lnTo>
                  <a:lnTo>
                    <a:pt x="1671" y="1398"/>
                  </a:lnTo>
                  <a:lnTo>
                    <a:pt x="1662" y="1401"/>
                  </a:lnTo>
                  <a:lnTo>
                    <a:pt x="1655" y="1404"/>
                  </a:lnTo>
                  <a:lnTo>
                    <a:pt x="1646" y="1406"/>
                  </a:lnTo>
                  <a:lnTo>
                    <a:pt x="1637" y="1409"/>
                  </a:lnTo>
                  <a:lnTo>
                    <a:pt x="1625" y="1410"/>
                  </a:lnTo>
                  <a:lnTo>
                    <a:pt x="1615" y="1413"/>
                  </a:lnTo>
                  <a:lnTo>
                    <a:pt x="1605" y="1414"/>
                  </a:lnTo>
                  <a:lnTo>
                    <a:pt x="1593" y="1417"/>
                  </a:lnTo>
                  <a:lnTo>
                    <a:pt x="1580" y="1418"/>
                  </a:lnTo>
                  <a:lnTo>
                    <a:pt x="1568" y="1421"/>
                  </a:lnTo>
                  <a:lnTo>
                    <a:pt x="1555" y="1422"/>
                  </a:lnTo>
                  <a:lnTo>
                    <a:pt x="1542" y="1423"/>
                  </a:lnTo>
                  <a:lnTo>
                    <a:pt x="1527" y="1425"/>
                  </a:lnTo>
                  <a:lnTo>
                    <a:pt x="1513" y="1426"/>
                  </a:lnTo>
                  <a:lnTo>
                    <a:pt x="1498" y="1427"/>
                  </a:lnTo>
                  <a:lnTo>
                    <a:pt x="1484" y="1430"/>
                  </a:lnTo>
                  <a:lnTo>
                    <a:pt x="1467" y="1430"/>
                  </a:lnTo>
                  <a:lnTo>
                    <a:pt x="1453" y="1431"/>
                  </a:lnTo>
                  <a:lnTo>
                    <a:pt x="1437" y="1432"/>
                  </a:lnTo>
                  <a:lnTo>
                    <a:pt x="1421" y="1434"/>
                  </a:lnTo>
                  <a:lnTo>
                    <a:pt x="1403" y="1434"/>
                  </a:lnTo>
                  <a:lnTo>
                    <a:pt x="1387" y="1435"/>
                  </a:lnTo>
                  <a:lnTo>
                    <a:pt x="1369" y="1435"/>
                  </a:lnTo>
                  <a:lnTo>
                    <a:pt x="1353" y="1436"/>
                  </a:lnTo>
                  <a:lnTo>
                    <a:pt x="1334" y="1436"/>
                  </a:lnTo>
                  <a:lnTo>
                    <a:pt x="1317" y="1438"/>
                  </a:lnTo>
                  <a:lnTo>
                    <a:pt x="1298" y="1438"/>
                  </a:lnTo>
                  <a:lnTo>
                    <a:pt x="1280" y="1438"/>
                  </a:lnTo>
                  <a:lnTo>
                    <a:pt x="1261" y="1438"/>
                  </a:lnTo>
                  <a:lnTo>
                    <a:pt x="1242" y="1439"/>
                  </a:lnTo>
                  <a:lnTo>
                    <a:pt x="1223" y="1439"/>
                  </a:lnTo>
                  <a:lnTo>
                    <a:pt x="1204" y="1439"/>
                  </a:lnTo>
                  <a:lnTo>
                    <a:pt x="1185" y="1439"/>
                  </a:lnTo>
                  <a:lnTo>
                    <a:pt x="1165" y="1439"/>
                  </a:lnTo>
                  <a:lnTo>
                    <a:pt x="1146" y="1439"/>
                  </a:lnTo>
                  <a:lnTo>
                    <a:pt x="1125" y="1439"/>
                  </a:lnTo>
                  <a:lnTo>
                    <a:pt x="1106" y="1439"/>
                  </a:lnTo>
                  <a:lnTo>
                    <a:pt x="1086" y="1439"/>
                  </a:lnTo>
                  <a:lnTo>
                    <a:pt x="1067" y="1439"/>
                  </a:lnTo>
                  <a:lnTo>
                    <a:pt x="1048" y="1440"/>
                  </a:lnTo>
                  <a:lnTo>
                    <a:pt x="1027" y="1439"/>
                  </a:lnTo>
                  <a:lnTo>
                    <a:pt x="1007" y="1439"/>
                  </a:lnTo>
                  <a:lnTo>
                    <a:pt x="986" y="1439"/>
                  </a:lnTo>
                  <a:lnTo>
                    <a:pt x="967" y="1439"/>
                  </a:lnTo>
                  <a:lnTo>
                    <a:pt x="947" y="1439"/>
                  </a:lnTo>
                  <a:lnTo>
                    <a:pt x="928" y="1439"/>
                  </a:lnTo>
                  <a:lnTo>
                    <a:pt x="907" y="1439"/>
                  </a:lnTo>
                  <a:lnTo>
                    <a:pt x="888" y="1439"/>
                  </a:lnTo>
                  <a:lnTo>
                    <a:pt x="869" y="1439"/>
                  </a:lnTo>
                  <a:lnTo>
                    <a:pt x="849" y="1439"/>
                  </a:lnTo>
                  <a:lnTo>
                    <a:pt x="830" y="1439"/>
                  </a:lnTo>
                  <a:lnTo>
                    <a:pt x="811" y="1439"/>
                  </a:lnTo>
                  <a:lnTo>
                    <a:pt x="792" y="1439"/>
                  </a:lnTo>
                  <a:lnTo>
                    <a:pt x="773" y="1439"/>
                  </a:lnTo>
                  <a:lnTo>
                    <a:pt x="754" y="1439"/>
                  </a:lnTo>
                  <a:lnTo>
                    <a:pt x="736" y="1439"/>
                  </a:lnTo>
                  <a:lnTo>
                    <a:pt x="717" y="1438"/>
                  </a:lnTo>
                  <a:lnTo>
                    <a:pt x="699" y="1438"/>
                  </a:lnTo>
                  <a:lnTo>
                    <a:pt x="682" y="1438"/>
                  </a:lnTo>
                  <a:lnTo>
                    <a:pt x="664" y="1438"/>
                  </a:lnTo>
                  <a:lnTo>
                    <a:pt x="647" y="1438"/>
                  </a:lnTo>
                  <a:lnTo>
                    <a:pt x="629" y="1438"/>
                  </a:lnTo>
                  <a:lnTo>
                    <a:pt x="613" y="1438"/>
                  </a:lnTo>
                  <a:lnTo>
                    <a:pt x="597" y="1438"/>
                  </a:lnTo>
                  <a:lnTo>
                    <a:pt x="579" y="1438"/>
                  </a:lnTo>
                  <a:lnTo>
                    <a:pt x="563" y="1438"/>
                  </a:lnTo>
                  <a:lnTo>
                    <a:pt x="549" y="1438"/>
                  </a:lnTo>
                  <a:lnTo>
                    <a:pt x="534" y="1438"/>
                  </a:lnTo>
                  <a:lnTo>
                    <a:pt x="518" y="1438"/>
                  </a:lnTo>
                  <a:lnTo>
                    <a:pt x="503" y="1438"/>
                  </a:lnTo>
                  <a:lnTo>
                    <a:pt x="489" y="1438"/>
                  </a:lnTo>
                  <a:lnTo>
                    <a:pt x="476" y="1438"/>
                  </a:lnTo>
                  <a:lnTo>
                    <a:pt x="461" y="1436"/>
                  </a:lnTo>
                  <a:lnTo>
                    <a:pt x="446" y="1436"/>
                  </a:lnTo>
                  <a:lnTo>
                    <a:pt x="433" y="1436"/>
                  </a:lnTo>
                  <a:lnTo>
                    <a:pt x="420" y="1436"/>
                  </a:lnTo>
                  <a:lnTo>
                    <a:pt x="407" y="1435"/>
                  </a:lnTo>
                  <a:lnTo>
                    <a:pt x="395" y="1435"/>
                  </a:lnTo>
                  <a:lnTo>
                    <a:pt x="382" y="1435"/>
                  </a:lnTo>
                  <a:lnTo>
                    <a:pt x="370" y="1435"/>
                  </a:lnTo>
                  <a:lnTo>
                    <a:pt x="359" y="1434"/>
                  </a:lnTo>
                  <a:lnTo>
                    <a:pt x="347" y="1434"/>
                  </a:lnTo>
                  <a:lnTo>
                    <a:pt x="335" y="1434"/>
                  </a:lnTo>
                  <a:lnTo>
                    <a:pt x="326" y="1434"/>
                  </a:lnTo>
                  <a:lnTo>
                    <a:pt x="315" y="1432"/>
                  </a:lnTo>
                  <a:lnTo>
                    <a:pt x="304" y="1432"/>
                  </a:lnTo>
                  <a:lnTo>
                    <a:pt x="294" y="1432"/>
                  </a:lnTo>
                  <a:lnTo>
                    <a:pt x="285" y="1432"/>
                  </a:lnTo>
                  <a:lnTo>
                    <a:pt x="275" y="1431"/>
                  </a:lnTo>
                  <a:lnTo>
                    <a:pt x="265" y="1431"/>
                  </a:lnTo>
                  <a:lnTo>
                    <a:pt x="256" y="1430"/>
                  </a:lnTo>
                  <a:lnTo>
                    <a:pt x="247" y="1430"/>
                  </a:lnTo>
                  <a:lnTo>
                    <a:pt x="239" y="1430"/>
                  </a:lnTo>
                  <a:lnTo>
                    <a:pt x="231" y="1428"/>
                  </a:lnTo>
                  <a:lnTo>
                    <a:pt x="223" y="1428"/>
                  </a:lnTo>
                  <a:lnTo>
                    <a:pt x="217" y="1428"/>
                  </a:lnTo>
                  <a:lnTo>
                    <a:pt x="208" y="1427"/>
                  </a:lnTo>
                  <a:lnTo>
                    <a:pt x="202" y="1426"/>
                  </a:lnTo>
                  <a:lnTo>
                    <a:pt x="195" y="1426"/>
                  </a:lnTo>
                  <a:lnTo>
                    <a:pt x="189" y="1426"/>
                  </a:lnTo>
                  <a:lnTo>
                    <a:pt x="182" y="1425"/>
                  </a:lnTo>
                  <a:lnTo>
                    <a:pt x="177" y="1423"/>
                  </a:lnTo>
                  <a:lnTo>
                    <a:pt x="171" y="1423"/>
                  </a:lnTo>
                  <a:lnTo>
                    <a:pt x="167" y="1423"/>
                  </a:lnTo>
                  <a:lnTo>
                    <a:pt x="161" y="1422"/>
                  </a:lnTo>
                  <a:lnTo>
                    <a:pt x="157" y="1421"/>
                  </a:lnTo>
                  <a:lnTo>
                    <a:pt x="152" y="1419"/>
                  </a:lnTo>
                  <a:lnTo>
                    <a:pt x="149" y="1419"/>
                  </a:lnTo>
                  <a:lnTo>
                    <a:pt x="142" y="1417"/>
                  </a:lnTo>
                  <a:lnTo>
                    <a:pt x="136" y="1415"/>
                  </a:lnTo>
                  <a:lnTo>
                    <a:pt x="130" y="1414"/>
                  </a:lnTo>
                  <a:lnTo>
                    <a:pt x="127" y="1411"/>
                  </a:lnTo>
                  <a:lnTo>
                    <a:pt x="125" y="1410"/>
                  </a:lnTo>
                  <a:lnTo>
                    <a:pt x="125" y="1408"/>
                  </a:lnTo>
                  <a:lnTo>
                    <a:pt x="123" y="1404"/>
                  </a:lnTo>
                  <a:lnTo>
                    <a:pt x="123" y="1398"/>
                  </a:lnTo>
                  <a:lnTo>
                    <a:pt x="122" y="1394"/>
                  </a:lnTo>
                  <a:lnTo>
                    <a:pt x="122" y="1392"/>
                  </a:lnTo>
                  <a:lnTo>
                    <a:pt x="122" y="1388"/>
                  </a:lnTo>
                  <a:lnTo>
                    <a:pt x="122" y="1384"/>
                  </a:lnTo>
                  <a:lnTo>
                    <a:pt x="122" y="1379"/>
                  </a:lnTo>
                  <a:lnTo>
                    <a:pt x="122" y="1373"/>
                  </a:lnTo>
                  <a:lnTo>
                    <a:pt x="122" y="1367"/>
                  </a:lnTo>
                  <a:lnTo>
                    <a:pt x="122" y="1362"/>
                  </a:lnTo>
                  <a:lnTo>
                    <a:pt x="122" y="1355"/>
                  </a:lnTo>
                  <a:lnTo>
                    <a:pt x="122" y="1349"/>
                  </a:lnTo>
                  <a:lnTo>
                    <a:pt x="122" y="1342"/>
                  </a:lnTo>
                  <a:lnTo>
                    <a:pt x="122" y="1335"/>
                  </a:lnTo>
                  <a:lnTo>
                    <a:pt x="122" y="1328"/>
                  </a:lnTo>
                  <a:lnTo>
                    <a:pt x="122" y="1320"/>
                  </a:lnTo>
                  <a:lnTo>
                    <a:pt x="122" y="1312"/>
                  </a:lnTo>
                  <a:lnTo>
                    <a:pt x="122" y="1305"/>
                  </a:lnTo>
                  <a:lnTo>
                    <a:pt x="122" y="1296"/>
                  </a:lnTo>
                  <a:lnTo>
                    <a:pt x="122" y="1288"/>
                  </a:lnTo>
                  <a:lnTo>
                    <a:pt x="122" y="1279"/>
                  </a:lnTo>
                  <a:lnTo>
                    <a:pt x="122" y="1271"/>
                  </a:lnTo>
                  <a:lnTo>
                    <a:pt x="122" y="1262"/>
                  </a:lnTo>
                  <a:lnTo>
                    <a:pt x="122" y="1253"/>
                  </a:lnTo>
                  <a:lnTo>
                    <a:pt x="122" y="1244"/>
                  </a:lnTo>
                  <a:lnTo>
                    <a:pt x="122" y="1236"/>
                  </a:lnTo>
                  <a:lnTo>
                    <a:pt x="122" y="1225"/>
                  </a:lnTo>
                  <a:lnTo>
                    <a:pt x="122" y="1218"/>
                  </a:lnTo>
                  <a:lnTo>
                    <a:pt x="122" y="1207"/>
                  </a:lnTo>
                  <a:lnTo>
                    <a:pt x="122" y="1199"/>
                  </a:lnTo>
                  <a:lnTo>
                    <a:pt x="120" y="1189"/>
                  </a:lnTo>
                  <a:lnTo>
                    <a:pt x="120" y="1180"/>
                  </a:lnTo>
                  <a:lnTo>
                    <a:pt x="120" y="1169"/>
                  </a:lnTo>
                  <a:lnTo>
                    <a:pt x="120" y="1160"/>
                  </a:lnTo>
                  <a:lnTo>
                    <a:pt x="120" y="1151"/>
                  </a:lnTo>
                  <a:lnTo>
                    <a:pt x="120" y="1142"/>
                  </a:lnTo>
                  <a:lnTo>
                    <a:pt x="120" y="1132"/>
                  </a:lnTo>
                  <a:lnTo>
                    <a:pt x="120" y="1123"/>
                  </a:lnTo>
                  <a:lnTo>
                    <a:pt x="119" y="1113"/>
                  </a:lnTo>
                  <a:lnTo>
                    <a:pt x="119" y="1105"/>
                  </a:lnTo>
                  <a:lnTo>
                    <a:pt x="119" y="1096"/>
                  </a:lnTo>
                  <a:lnTo>
                    <a:pt x="119" y="1088"/>
                  </a:lnTo>
                  <a:lnTo>
                    <a:pt x="119" y="1077"/>
                  </a:lnTo>
                  <a:lnTo>
                    <a:pt x="119" y="1070"/>
                  </a:lnTo>
                  <a:lnTo>
                    <a:pt x="119" y="1062"/>
                  </a:lnTo>
                  <a:lnTo>
                    <a:pt x="119" y="1054"/>
                  </a:lnTo>
                  <a:lnTo>
                    <a:pt x="119" y="1046"/>
                  </a:lnTo>
                  <a:lnTo>
                    <a:pt x="119" y="1037"/>
                  </a:lnTo>
                  <a:lnTo>
                    <a:pt x="117" y="1029"/>
                  </a:lnTo>
                  <a:lnTo>
                    <a:pt x="117" y="1022"/>
                  </a:lnTo>
                  <a:lnTo>
                    <a:pt x="117" y="1016"/>
                  </a:lnTo>
                  <a:lnTo>
                    <a:pt x="117" y="1009"/>
                  </a:lnTo>
                  <a:lnTo>
                    <a:pt x="116" y="1001"/>
                  </a:lnTo>
                  <a:lnTo>
                    <a:pt x="116" y="996"/>
                  </a:lnTo>
                  <a:lnTo>
                    <a:pt x="116" y="990"/>
                  </a:lnTo>
                  <a:lnTo>
                    <a:pt x="114" y="983"/>
                  </a:lnTo>
                  <a:lnTo>
                    <a:pt x="114" y="979"/>
                  </a:lnTo>
                  <a:lnTo>
                    <a:pt x="114" y="974"/>
                  </a:lnTo>
                  <a:lnTo>
                    <a:pt x="113" y="969"/>
                  </a:lnTo>
                  <a:lnTo>
                    <a:pt x="113" y="965"/>
                  </a:lnTo>
                  <a:lnTo>
                    <a:pt x="113" y="961"/>
                  </a:lnTo>
                  <a:lnTo>
                    <a:pt x="113" y="958"/>
                  </a:lnTo>
                  <a:lnTo>
                    <a:pt x="111" y="954"/>
                  </a:lnTo>
                  <a:lnTo>
                    <a:pt x="110" y="950"/>
                  </a:lnTo>
                  <a:lnTo>
                    <a:pt x="108" y="946"/>
                  </a:lnTo>
                  <a:lnTo>
                    <a:pt x="108" y="944"/>
                  </a:lnTo>
                  <a:lnTo>
                    <a:pt x="107" y="939"/>
                  </a:lnTo>
                  <a:lnTo>
                    <a:pt x="106" y="935"/>
                  </a:lnTo>
                  <a:lnTo>
                    <a:pt x="104" y="929"/>
                  </a:lnTo>
                  <a:lnTo>
                    <a:pt x="103" y="926"/>
                  </a:lnTo>
                  <a:lnTo>
                    <a:pt x="101" y="920"/>
                  </a:lnTo>
                  <a:lnTo>
                    <a:pt x="100" y="916"/>
                  </a:lnTo>
                  <a:lnTo>
                    <a:pt x="98" y="911"/>
                  </a:lnTo>
                  <a:lnTo>
                    <a:pt x="97" y="907"/>
                  </a:lnTo>
                  <a:lnTo>
                    <a:pt x="94" y="901"/>
                  </a:lnTo>
                  <a:lnTo>
                    <a:pt x="92" y="897"/>
                  </a:lnTo>
                  <a:lnTo>
                    <a:pt x="91" y="890"/>
                  </a:lnTo>
                  <a:lnTo>
                    <a:pt x="89" y="885"/>
                  </a:lnTo>
                  <a:lnTo>
                    <a:pt x="88" y="880"/>
                  </a:lnTo>
                  <a:lnTo>
                    <a:pt x="85" y="873"/>
                  </a:lnTo>
                  <a:lnTo>
                    <a:pt x="84" y="868"/>
                  </a:lnTo>
                  <a:lnTo>
                    <a:pt x="81" y="861"/>
                  </a:lnTo>
                  <a:lnTo>
                    <a:pt x="79" y="856"/>
                  </a:lnTo>
                  <a:lnTo>
                    <a:pt x="76" y="850"/>
                  </a:lnTo>
                  <a:lnTo>
                    <a:pt x="75" y="844"/>
                  </a:lnTo>
                  <a:lnTo>
                    <a:pt x="72" y="839"/>
                  </a:lnTo>
                  <a:lnTo>
                    <a:pt x="69" y="833"/>
                  </a:lnTo>
                  <a:lnTo>
                    <a:pt x="67" y="827"/>
                  </a:lnTo>
                  <a:lnTo>
                    <a:pt x="65" y="822"/>
                  </a:lnTo>
                  <a:lnTo>
                    <a:pt x="63" y="817"/>
                  </a:lnTo>
                  <a:lnTo>
                    <a:pt x="60" y="810"/>
                  </a:lnTo>
                  <a:lnTo>
                    <a:pt x="59" y="805"/>
                  </a:lnTo>
                  <a:lnTo>
                    <a:pt x="56" y="798"/>
                  </a:lnTo>
                  <a:lnTo>
                    <a:pt x="54" y="793"/>
                  </a:lnTo>
                  <a:lnTo>
                    <a:pt x="51" y="788"/>
                  </a:lnTo>
                  <a:lnTo>
                    <a:pt x="48" y="781"/>
                  </a:lnTo>
                  <a:lnTo>
                    <a:pt x="47" y="776"/>
                  </a:lnTo>
                  <a:lnTo>
                    <a:pt x="44" y="771"/>
                  </a:lnTo>
                  <a:lnTo>
                    <a:pt x="43" y="764"/>
                  </a:lnTo>
                  <a:lnTo>
                    <a:pt x="40" y="759"/>
                  </a:lnTo>
                  <a:lnTo>
                    <a:pt x="38" y="754"/>
                  </a:lnTo>
                  <a:lnTo>
                    <a:pt x="35" y="750"/>
                  </a:lnTo>
                  <a:lnTo>
                    <a:pt x="34" y="743"/>
                  </a:lnTo>
                  <a:lnTo>
                    <a:pt x="31" y="740"/>
                  </a:lnTo>
                  <a:lnTo>
                    <a:pt x="29" y="734"/>
                  </a:lnTo>
                  <a:lnTo>
                    <a:pt x="28" y="729"/>
                  </a:lnTo>
                  <a:lnTo>
                    <a:pt x="25" y="725"/>
                  </a:lnTo>
                  <a:lnTo>
                    <a:pt x="24" y="721"/>
                  </a:lnTo>
                  <a:lnTo>
                    <a:pt x="22" y="717"/>
                  </a:lnTo>
                  <a:lnTo>
                    <a:pt x="21" y="713"/>
                  </a:lnTo>
                  <a:lnTo>
                    <a:pt x="19" y="709"/>
                  </a:lnTo>
                  <a:lnTo>
                    <a:pt x="18" y="705"/>
                  </a:lnTo>
                  <a:lnTo>
                    <a:pt x="16" y="702"/>
                  </a:lnTo>
                  <a:lnTo>
                    <a:pt x="15" y="699"/>
                  </a:lnTo>
                  <a:lnTo>
                    <a:pt x="12" y="692"/>
                  </a:lnTo>
                  <a:lnTo>
                    <a:pt x="10" y="688"/>
                  </a:lnTo>
                  <a:lnTo>
                    <a:pt x="9" y="685"/>
                  </a:lnTo>
                  <a:lnTo>
                    <a:pt x="8" y="682"/>
                  </a:lnTo>
                  <a:lnTo>
                    <a:pt x="8" y="6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7" name="Freeform 8"/>
            <p:cNvSpPr>
              <a:spLocks/>
            </p:cNvSpPr>
            <p:nvPr/>
          </p:nvSpPr>
          <p:spPr bwMode="auto">
            <a:xfrm>
              <a:off x="784" y="1694"/>
              <a:ext cx="393" cy="234"/>
            </a:xfrm>
            <a:custGeom>
              <a:avLst/>
              <a:gdLst>
                <a:gd name="T0" fmla="*/ 6 w 787"/>
                <a:gd name="T1" fmla="*/ 156 h 466"/>
                <a:gd name="T2" fmla="*/ 31 w 787"/>
                <a:gd name="T3" fmla="*/ 131 h 466"/>
                <a:gd name="T4" fmla="*/ 53 w 787"/>
                <a:gd name="T5" fmla="*/ 113 h 466"/>
                <a:gd name="T6" fmla="*/ 79 w 787"/>
                <a:gd name="T7" fmla="*/ 92 h 466"/>
                <a:gd name="T8" fmla="*/ 113 w 787"/>
                <a:gd name="T9" fmla="*/ 72 h 466"/>
                <a:gd name="T10" fmla="*/ 148 w 787"/>
                <a:gd name="T11" fmla="*/ 51 h 466"/>
                <a:gd name="T12" fmla="*/ 190 w 787"/>
                <a:gd name="T13" fmla="*/ 33 h 466"/>
                <a:gd name="T14" fmla="*/ 235 w 787"/>
                <a:gd name="T15" fmla="*/ 17 h 466"/>
                <a:gd name="T16" fmla="*/ 287 w 787"/>
                <a:gd name="T17" fmla="*/ 7 h 466"/>
                <a:gd name="T18" fmla="*/ 341 w 787"/>
                <a:gd name="T19" fmla="*/ 0 h 466"/>
                <a:gd name="T20" fmla="*/ 399 w 787"/>
                <a:gd name="T21" fmla="*/ 1 h 466"/>
                <a:gd name="T22" fmla="*/ 461 w 787"/>
                <a:gd name="T23" fmla="*/ 7 h 466"/>
                <a:gd name="T24" fmla="*/ 513 w 787"/>
                <a:gd name="T25" fmla="*/ 16 h 466"/>
                <a:gd name="T26" fmla="*/ 560 w 787"/>
                <a:gd name="T27" fmla="*/ 26 h 466"/>
                <a:gd name="T28" fmla="*/ 601 w 787"/>
                <a:gd name="T29" fmla="*/ 38 h 466"/>
                <a:gd name="T30" fmla="*/ 638 w 787"/>
                <a:gd name="T31" fmla="*/ 51 h 466"/>
                <a:gd name="T32" fmla="*/ 668 w 787"/>
                <a:gd name="T33" fmla="*/ 65 h 466"/>
                <a:gd name="T34" fmla="*/ 695 w 787"/>
                <a:gd name="T35" fmla="*/ 81 h 466"/>
                <a:gd name="T36" fmla="*/ 723 w 787"/>
                <a:gd name="T37" fmla="*/ 105 h 466"/>
                <a:gd name="T38" fmla="*/ 752 w 787"/>
                <a:gd name="T39" fmla="*/ 139 h 466"/>
                <a:gd name="T40" fmla="*/ 771 w 787"/>
                <a:gd name="T41" fmla="*/ 173 h 466"/>
                <a:gd name="T42" fmla="*/ 777 w 787"/>
                <a:gd name="T43" fmla="*/ 190 h 466"/>
                <a:gd name="T44" fmla="*/ 781 w 787"/>
                <a:gd name="T45" fmla="*/ 208 h 466"/>
                <a:gd name="T46" fmla="*/ 784 w 787"/>
                <a:gd name="T47" fmla="*/ 229 h 466"/>
                <a:gd name="T48" fmla="*/ 786 w 787"/>
                <a:gd name="T49" fmla="*/ 251 h 466"/>
                <a:gd name="T50" fmla="*/ 786 w 787"/>
                <a:gd name="T51" fmla="*/ 274 h 466"/>
                <a:gd name="T52" fmla="*/ 786 w 787"/>
                <a:gd name="T53" fmla="*/ 296 h 466"/>
                <a:gd name="T54" fmla="*/ 786 w 787"/>
                <a:gd name="T55" fmla="*/ 320 h 466"/>
                <a:gd name="T56" fmla="*/ 784 w 787"/>
                <a:gd name="T57" fmla="*/ 341 h 466"/>
                <a:gd name="T58" fmla="*/ 783 w 787"/>
                <a:gd name="T59" fmla="*/ 363 h 466"/>
                <a:gd name="T60" fmla="*/ 780 w 787"/>
                <a:gd name="T61" fmla="*/ 393 h 466"/>
                <a:gd name="T62" fmla="*/ 658 w 787"/>
                <a:gd name="T63" fmla="*/ 466 h 466"/>
                <a:gd name="T64" fmla="*/ 658 w 787"/>
                <a:gd name="T65" fmla="*/ 452 h 466"/>
                <a:gd name="T66" fmla="*/ 658 w 787"/>
                <a:gd name="T67" fmla="*/ 433 h 466"/>
                <a:gd name="T68" fmla="*/ 657 w 787"/>
                <a:gd name="T69" fmla="*/ 410 h 466"/>
                <a:gd name="T70" fmla="*/ 654 w 787"/>
                <a:gd name="T71" fmla="*/ 382 h 466"/>
                <a:gd name="T72" fmla="*/ 647 w 787"/>
                <a:gd name="T73" fmla="*/ 351 h 466"/>
                <a:gd name="T74" fmla="*/ 636 w 787"/>
                <a:gd name="T75" fmla="*/ 320 h 466"/>
                <a:gd name="T76" fmla="*/ 622 w 787"/>
                <a:gd name="T77" fmla="*/ 285 h 466"/>
                <a:gd name="T78" fmla="*/ 603 w 787"/>
                <a:gd name="T79" fmla="*/ 254 h 466"/>
                <a:gd name="T80" fmla="*/ 576 w 787"/>
                <a:gd name="T81" fmla="*/ 223 h 466"/>
                <a:gd name="T82" fmla="*/ 544 w 787"/>
                <a:gd name="T83" fmla="*/ 195 h 466"/>
                <a:gd name="T84" fmla="*/ 505 w 787"/>
                <a:gd name="T85" fmla="*/ 172 h 466"/>
                <a:gd name="T86" fmla="*/ 456 w 787"/>
                <a:gd name="T87" fmla="*/ 156 h 466"/>
                <a:gd name="T88" fmla="*/ 405 w 787"/>
                <a:gd name="T89" fmla="*/ 143 h 466"/>
                <a:gd name="T90" fmla="*/ 360 w 787"/>
                <a:gd name="T91" fmla="*/ 134 h 466"/>
                <a:gd name="T92" fmla="*/ 319 w 787"/>
                <a:gd name="T93" fmla="*/ 130 h 466"/>
                <a:gd name="T94" fmla="*/ 284 w 787"/>
                <a:gd name="T95" fmla="*/ 127 h 466"/>
                <a:gd name="T96" fmla="*/ 252 w 787"/>
                <a:gd name="T97" fmla="*/ 127 h 466"/>
                <a:gd name="T98" fmla="*/ 225 w 787"/>
                <a:gd name="T99" fmla="*/ 128 h 466"/>
                <a:gd name="T100" fmla="*/ 202 w 787"/>
                <a:gd name="T101" fmla="*/ 132 h 466"/>
                <a:gd name="T102" fmla="*/ 184 w 787"/>
                <a:gd name="T103" fmla="*/ 136 h 466"/>
                <a:gd name="T104" fmla="*/ 158 w 787"/>
                <a:gd name="T105" fmla="*/ 144 h 466"/>
                <a:gd name="T106" fmla="*/ 146 w 787"/>
                <a:gd name="T107" fmla="*/ 151 h 46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87"/>
                <a:gd name="T163" fmla="*/ 0 h 466"/>
                <a:gd name="T164" fmla="*/ 787 w 787"/>
                <a:gd name="T165" fmla="*/ 466 h 46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87" h="466">
                  <a:moveTo>
                    <a:pt x="0" y="164"/>
                  </a:moveTo>
                  <a:lnTo>
                    <a:pt x="0" y="162"/>
                  </a:lnTo>
                  <a:lnTo>
                    <a:pt x="1" y="161"/>
                  </a:lnTo>
                  <a:lnTo>
                    <a:pt x="1" y="158"/>
                  </a:lnTo>
                  <a:lnTo>
                    <a:pt x="6" y="156"/>
                  </a:lnTo>
                  <a:lnTo>
                    <a:pt x="9" y="151"/>
                  </a:lnTo>
                  <a:lnTo>
                    <a:pt x="15" y="145"/>
                  </a:lnTo>
                  <a:lnTo>
                    <a:pt x="22" y="140"/>
                  </a:lnTo>
                  <a:lnTo>
                    <a:pt x="28" y="135"/>
                  </a:lnTo>
                  <a:lnTo>
                    <a:pt x="31" y="131"/>
                  </a:lnTo>
                  <a:lnTo>
                    <a:pt x="35" y="127"/>
                  </a:lnTo>
                  <a:lnTo>
                    <a:pt x="39" y="123"/>
                  </a:lnTo>
                  <a:lnTo>
                    <a:pt x="44" y="120"/>
                  </a:lnTo>
                  <a:lnTo>
                    <a:pt x="48" y="117"/>
                  </a:lnTo>
                  <a:lnTo>
                    <a:pt x="53" y="113"/>
                  </a:lnTo>
                  <a:lnTo>
                    <a:pt x="57" y="109"/>
                  </a:lnTo>
                  <a:lnTo>
                    <a:pt x="63" y="105"/>
                  </a:lnTo>
                  <a:lnTo>
                    <a:pt x="67" y="100"/>
                  </a:lnTo>
                  <a:lnTo>
                    <a:pt x="73" y="96"/>
                  </a:lnTo>
                  <a:lnTo>
                    <a:pt x="79" y="92"/>
                  </a:lnTo>
                  <a:lnTo>
                    <a:pt x="86" y="88"/>
                  </a:lnTo>
                  <a:lnTo>
                    <a:pt x="92" y="84"/>
                  </a:lnTo>
                  <a:lnTo>
                    <a:pt x="98" y="80"/>
                  </a:lnTo>
                  <a:lnTo>
                    <a:pt x="105" y="76"/>
                  </a:lnTo>
                  <a:lnTo>
                    <a:pt x="113" y="72"/>
                  </a:lnTo>
                  <a:lnTo>
                    <a:pt x="118" y="68"/>
                  </a:lnTo>
                  <a:lnTo>
                    <a:pt x="126" y="64"/>
                  </a:lnTo>
                  <a:lnTo>
                    <a:pt x="133" y="59"/>
                  </a:lnTo>
                  <a:lnTo>
                    <a:pt x="140" y="55"/>
                  </a:lnTo>
                  <a:lnTo>
                    <a:pt x="148" y="51"/>
                  </a:lnTo>
                  <a:lnTo>
                    <a:pt x="156" y="47"/>
                  </a:lnTo>
                  <a:lnTo>
                    <a:pt x="164" y="43"/>
                  </a:lnTo>
                  <a:lnTo>
                    <a:pt x="173" y="41"/>
                  </a:lnTo>
                  <a:lnTo>
                    <a:pt x="181" y="37"/>
                  </a:lnTo>
                  <a:lnTo>
                    <a:pt x="190" y="33"/>
                  </a:lnTo>
                  <a:lnTo>
                    <a:pt x="199" y="29"/>
                  </a:lnTo>
                  <a:lnTo>
                    <a:pt x="208" y="26"/>
                  </a:lnTo>
                  <a:lnTo>
                    <a:pt x="216" y="22"/>
                  </a:lnTo>
                  <a:lnTo>
                    <a:pt x="227" y="20"/>
                  </a:lnTo>
                  <a:lnTo>
                    <a:pt x="235" y="17"/>
                  </a:lnTo>
                  <a:lnTo>
                    <a:pt x="246" y="16"/>
                  </a:lnTo>
                  <a:lnTo>
                    <a:pt x="256" y="13"/>
                  </a:lnTo>
                  <a:lnTo>
                    <a:pt x="266" y="10"/>
                  </a:lnTo>
                  <a:lnTo>
                    <a:pt x="275" y="8"/>
                  </a:lnTo>
                  <a:lnTo>
                    <a:pt x="287" y="7"/>
                  </a:lnTo>
                  <a:lnTo>
                    <a:pt x="297" y="4"/>
                  </a:lnTo>
                  <a:lnTo>
                    <a:pt x="307" y="3"/>
                  </a:lnTo>
                  <a:lnTo>
                    <a:pt x="319" y="1"/>
                  </a:lnTo>
                  <a:lnTo>
                    <a:pt x="331" y="1"/>
                  </a:lnTo>
                  <a:lnTo>
                    <a:pt x="341" y="0"/>
                  </a:lnTo>
                  <a:lnTo>
                    <a:pt x="353" y="0"/>
                  </a:lnTo>
                  <a:lnTo>
                    <a:pt x="364" y="0"/>
                  </a:lnTo>
                  <a:lnTo>
                    <a:pt x="376" y="0"/>
                  </a:lnTo>
                  <a:lnTo>
                    <a:pt x="388" y="0"/>
                  </a:lnTo>
                  <a:lnTo>
                    <a:pt x="399" y="1"/>
                  </a:lnTo>
                  <a:lnTo>
                    <a:pt x="412" y="1"/>
                  </a:lnTo>
                  <a:lnTo>
                    <a:pt x="426" y="4"/>
                  </a:lnTo>
                  <a:lnTo>
                    <a:pt x="437" y="4"/>
                  </a:lnTo>
                  <a:lnTo>
                    <a:pt x="449" y="5"/>
                  </a:lnTo>
                  <a:lnTo>
                    <a:pt x="461" y="7"/>
                  </a:lnTo>
                  <a:lnTo>
                    <a:pt x="472" y="9"/>
                  </a:lnTo>
                  <a:lnTo>
                    <a:pt x="483" y="10"/>
                  </a:lnTo>
                  <a:lnTo>
                    <a:pt x="493" y="12"/>
                  </a:lnTo>
                  <a:lnTo>
                    <a:pt x="503" y="14"/>
                  </a:lnTo>
                  <a:lnTo>
                    <a:pt x="513" y="16"/>
                  </a:lnTo>
                  <a:lnTo>
                    <a:pt x="524" y="18"/>
                  </a:lnTo>
                  <a:lnTo>
                    <a:pt x="532" y="20"/>
                  </a:lnTo>
                  <a:lnTo>
                    <a:pt x="543" y="22"/>
                  </a:lnTo>
                  <a:lnTo>
                    <a:pt x="553" y="24"/>
                  </a:lnTo>
                  <a:lnTo>
                    <a:pt x="560" y="26"/>
                  </a:lnTo>
                  <a:lnTo>
                    <a:pt x="569" y="29"/>
                  </a:lnTo>
                  <a:lnTo>
                    <a:pt x="578" y="31"/>
                  </a:lnTo>
                  <a:lnTo>
                    <a:pt x="587" y="34"/>
                  </a:lnTo>
                  <a:lnTo>
                    <a:pt x="594" y="35"/>
                  </a:lnTo>
                  <a:lnTo>
                    <a:pt x="601" y="38"/>
                  </a:lnTo>
                  <a:lnTo>
                    <a:pt x="609" y="41"/>
                  </a:lnTo>
                  <a:lnTo>
                    <a:pt x="617" y="43"/>
                  </a:lnTo>
                  <a:lnTo>
                    <a:pt x="623" y="46"/>
                  </a:lnTo>
                  <a:lnTo>
                    <a:pt x="630" y="48"/>
                  </a:lnTo>
                  <a:lnTo>
                    <a:pt x="638" y="51"/>
                  </a:lnTo>
                  <a:lnTo>
                    <a:pt x="645" y="55"/>
                  </a:lnTo>
                  <a:lnTo>
                    <a:pt x="651" y="56"/>
                  </a:lnTo>
                  <a:lnTo>
                    <a:pt x="657" y="60"/>
                  </a:lnTo>
                  <a:lnTo>
                    <a:pt x="663" y="63"/>
                  </a:lnTo>
                  <a:lnTo>
                    <a:pt x="668" y="65"/>
                  </a:lnTo>
                  <a:lnTo>
                    <a:pt x="673" y="68"/>
                  </a:lnTo>
                  <a:lnTo>
                    <a:pt x="679" y="72"/>
                  </a:lnTo>
                  <a:lnTo>
                    <a:pt x="685" y="75"/>
                  </a:lnTo>
                  <a:lnTo>
                    <a:pt x="690" y="79"/>
                  </a:lnTo>
                  <a:lnTo>
                    <a:pt x="695" y="81"/>
                  </a:lnTo>
                  <a:lnTo>
                    <a:pt x="699" y="85"/>
                  </a:lnTo>
                  <a:lnTo>
                    <a:pt x="704" y="88"/>
                  </a:lnTo>
                  <a:lnTo>
                    <a:pt x="708" y="92"/>
                  </a:lnTo>
                  <a:lnTo>
                    <a:pt x="715" y="98"/>
                  </a:lnTo>
                  <a:lnTo>
                    <a:pt x="723" y="105"/>
                  </a:lnTo>
                  <a:lnTo>
                    <a:pt x="730" y="111"/>
                  </a:lnTo>
                  <a:lnTo>
                    <a:pt x="736" y="118"/>
                  </a:lnTo>
                  <a:lnTo>
                    <a:pt x="742" y="124"/>
                  </a:lnTo>
                  <a:lnTo>
                    <a:pt x="747" y="132"/>
                  </a:lnTo>
                  <a:lnTo>
                    <a:pt x="752" y="139"/>
                  </a:lnTo>
                  <a:lnTo>
                    <a:pt x="756" y="145"/>
                  </a:lnTo>
                  <a:lnTo>
                    <a:pt x="761" y="152"/>
                  </a:lnTo>
                  <a:lnTo>
                    <a:pt x="765" y="160"/>
                  </a:lnTo>
                  <a:lnTo>
                    <a:pt x="768" y="166"/>
                  </a:lnTo>
                  <a:lnTo>
                    <a:pt x="771" y="173"/>
                  </a:lnTo>
                  <a:lnTo>
                    <a:pt x="772" y="177"/>
                  </a:lnTo>
                  <a:lnTo>
                    <a:pt x="774" y="181"/>
                  </a:lnTo>
                  <a:lnTo>
                    <a:pt x="775" y="183"/>
                  </a:lnTo>
                  <a:lnTo>
                    <a:pt x="777" y="187"/>
                  </a:lnTo>
                  <a:lnTo>
                    <a:pt x="777" y="190"/>
                  </a:lnTo>
                  <a:lnTo>
                    <a:pt x="778" y="194"/>
                  </a:lnTo>
                  <a:lnTo>
                    <a:pt x="778" y="198"/>
                  </a:lnTo>
                  <a:lnTo>
                    <a:pt x="780" y="202"/>
                  </a:lnTo>
                  <a:lnTo>
                    <a:pt x="780" y="204"/>
                  </a:lnTo>
                  <a:lnTo>
                    <a:pt x="781" y="208"/>
                  </a:lnTo>
                  <a:lnTo>
                    <a:pt x="781" y="212"/>
                  </a:lnTo>
                  <a:lnTo>
                    <a:pt x="783" y="217"/>
                  </a:lnTo>
                  <a:lnTo>
                    <a:pt x="783" y="221"/>
                  </a:lnTo>
                  <a:lnTo>
                    <a:pt x="784" y="225"/>
                  </a:lnTo>
                  <a:lnTo>
                    <a:pt x="784" y="229"/>
                  </a:lnTo>
                  <a:lnTo>
                    <a:pt x="784" y="233"/>
                  </a:lnTo>
                  <a:lnTo>
                    <a:pt x="784" y="237"/>
                  </a:lnTo>
                  <a:lnTo>
                    <a:pt x="786" y="242"/>
                  </a:lnTo>
                  <a:lnTo>
                    <a:pt x="786" y="246"/>
                  </a:lnTo>
                  <a:lnTo>
                    <a:pt x="786" y="251"/>
                  </a:lnTo>
                  <a:lnTo>
                    <a:pt x="786" y="255"/>
                  </a:lnTo>
                  <a:lnTo>
                    <a:pt x="786" y="261"/>
                  </a:lnTo>
                  <a:lnTo>
                    <a:pt x="786" y="265"/>
                  </a:lnTo>
                  <a:lnTo>
                    <a:pt x="786" y="270"/>
                  </a:lnTo>
                  <a:lnTo>
                    <a:pt x="786" y="274"/>
                  </a:lnTo>
                  <a:lnTo>
                    <a:pt x="786" y="278"/>
                  </a:lnTo>
                  <a:lnTo>
                    <a:pt x="786" y="283"/>
                  </a:lnTo>
                  <a:lnTo>
                    <a:pt x="787" y="288"/>
                  </a:lnTo>
                  <a:lnTo>
                    <a:pt x="786" y="292"/>
                  </a:lnTo>
                  <a:lnTo>
                    <a:pt x="786" y="296"/>
                  </a:lnTo>
                  <a:lnTo>
                    <a:pt x="786" y="301"/>
                  </a:lnTo>
                  <a:lnTo>
                    <a:pt x="786" y="305"/>
                  </a:lnTo>
                  <a:lnTo>
                    <a:pt x="786" y="310"/>
                  </a:lnTo>
                  <a:lnTo>
                    <a:pt x="786" y="314"/>
                  </a:lnTo>
                  <a:lnTo>
                    <a:pt x="786" y="320"/>
                  </a:lnTo>
                  <a:lnTo>
                    <a:pt x="786" y="323"/>
                  </a:lnTo>
                  <a:lnTo>
                    <a:pt x="786" y="327"/>
                  </a:lnTo>
                  <a:lnTo>
                    <a:pt x="786" y="331"/>
                  </a:lnTo>
                  <a:lnTo>
                    <a:pt x="784" y="335"/>
                  </a:lnTo>
                  <a:lnTo>
                    <a:pt x="784" y="341"/>
                  </a:lnTo>
                  <a:lnTo>
                    <a:pt x="784" y="344"/>
                  </a:lnTo>
                  <a:lnTo>
                    <a:pt x="784" y="348"/>
                  </a:lnTo>
                  <a:lnTo>
                    <a:pt x="783" y="352"/>
                  </a:lnTo>
                  <a:lnTo>
                    <a:pt x="783" y="356"/>
                  </a:lnTo>
                  <a:lnTo>
                    <a:pt x="783" y="363"/>
                  </a:lnTo>
                  <a:lnTo>
                    <a:pt x="781" y="369"/>
                  </a:lnTo>
                  <a:lnTo>
                    <a:pt x="781" y="376"/>
                  </a:lnTo>
                  <a:lnTo>
                    <a:pt x="781" y="382"/>
                  </a:lnTo>
                  <a:lnTo>
                    <a:pt x="780" y="388"/>
                  </a:lnTo>
                  <a:lnTo>
                    <a:pt x="780" y="393"/>
                  </a:lnTo>
                  <a:lnTo>
                    <a:pt x="778" y="397"/>
                  </a:lnTo>
                  <a:lnTo>
                    <a:pt x="778" y="399"/>
                  </a:lnTo>
                  <a:lnTo>
                    <a:pt x="778" y="406"/>
                  </a:lnTo>
                  <a:lnTo>
                    <a:pt x="778" y="407"/>
                  </a:lnTo>
                  <a:lnTo>
                    <a:pt x="658" y="466"/>
                  </a:lnTo>
                  <a:lnTo>
                    <a:pt x="658" y="465"/>
                  </a:lnTo>
                  <a:lnTo>
                    <a:pt x="658" y="462"/>
                  </a:lnTo>
                  <a:lnTo>
                    <a:pt x="658" y="458"/>
                  </a:lnTo>
                  <a:lnTo>
                    <a:pt x="658" y="454"/>
                  </a:lnTo>
                  <a:lnTo>
                    <a:pt x="658" y="452"/>
                  </a:lnTo>
                  <a:lnTo>
                    <a:pt x="658" y="448"/>
                  </a:lnTo>
                  <a:lnTo>
                    <a:pt x="658" y="445"/>
                  </a:lnTo>
                  <a:lnTo>
                    <a:pt x="658" y="441"/>
                  </a:lnTo>
                  <a:lnTo>
                    <a:pt x="658" y="437"/>
                  </a:lnTo>
                  <a:lnTo>
                    <a:pt x="658" y="433"/>
                  </a:lnTo>
                  <a:lnTo>
                    <a:pt x="658" y="430"/>
                  </a:lnTo>
                  <a:lnTo>
                    <a:pt x="658" y="426"/>
                  </a:lnTo>
                  <a:lnTo>
                    <a:pt x="658" y="420"/>
                  </a:lnTo>
                  <a:lnTo>
                    <a:pt x="657" y="415"/>
                  </a:lnTo>
                  <a:lnTo>
                    <a:pt x="657" y="410"/>
                  </a:lnTo>
                  <a:lnTo>
                    <a:pt x="657" y="405"/>
                  </a:lnTo>
                  <a:lnTo>
                    <a:pt x="655" y="399"/>
                  </a:lnTo>
                  <a:lnTo>
                    <a:pt x="655" y="394"/>
                  </a:lnTo>
                  <a:lnTo>
                    <a:pt x="654" y="388"/>
                  </a:lnTo>
                  <a:lnTo>
                    <a:pt x="654" y="382"/>
                  </a:lnTo>
                  <a:lnTo>
                    <a:pt x="652" y="376"/>
                  </a:lnTo>
                  <a:lnTo>
                    <a:pt x="651" y="369"/>
                  </a:lnTo>
                  <a:lnTo>
                    <a:pt x="649" y="364"/>
                  </a:lnTo>
                  <a:lnTo>
                    <a:pt x="648" y="358"/>
                  </a:lnTo>
                  <a:lnTo>
                    <a:pt x="647" y="351"/>
                  </a:lnTo>
                  <a:lnTo>
                    <a:pt x="645" y="346"/>
                  </a:lnTo>
                  <a:lnTo>
                    <a:pt x="644" y="339"/>
                  </a:lnTo>
                  <a:lnTo>
                    <a:pt x="642" y="333"/>
                  </a:lnTo>
                  <a:lnTo>
                    <a:pt x="639" y="326"/>
                  </a:lnTo>
                  <a:lnTo>
                    <a:pt x="636" y="320"/>
                  </a:lnTo>
                  <a:lnTo>
                    <a:pt x="633" y="313"/>
                  </a:lnTo>
                  <a:lnTo>
                    <a:pt x="630" y="306"/>
                  </a:lnTo>
                  <a:lnTo>
                    <a:pt x="628" y="299"/>
                  </a:lnTo>
                  <a:lnTo>
                    <a:pt x="625" y="293"/>
                  </a:lnTo>
                  <a:lnTo>
                    <a:pt x="622" y="285"/>
                  </a:lnTo>
                  <a:lnTo>
                    <a:pt x="619" y="280"/>
                  </a:lnTo>
                  <a:lnTo>
                    <a:pt x="614" y="272"/>
                  </a:lnTo>
                  <a:lnTo>
                    <a:pt x="610" y="266"/>
                  </a:lnTo>
                  <a:lnTo>
                    <a:pt x="606" y="259"/>
                  </a:lnTo>
                  <a:lnTo>
                    <a:pt x="603" y="254"/>
                  </a:lnTo>
                  <a:lnTo>
                    <a:pt x="597" y="248"/>
                  </a:lnTo>
                  <a:lnTo>
                    <a:pt x="592" y="241"/>
                  </a:lnTo>
                  <a:lnTo>
                    <a:pt x="588" y="236"/>
                  </a:lnTo>
                  <a:lnTo>
                    <a:pt x="582" y="229"/>
                  </a:lnTo>
                  <a:lnTo>
                    <a:pt x="576" y="223"/>
                  </a:lnTo>
                  <a:lnTo>
                    <a:pt x="570" y="217"/>
                  </a:lnTo>
                  <a:lnTo>
                    <a:pt x="563" y="211"/>
                  </a:lnTo>
                  <a:lnTo>
                    <a:pt x="559" y="206"/>
                  </a:lnTo>
                  <a:lnTo>
                    <a:pt x="551" y="200"/>
                  </a:lnTo>
                  <a:lnTo>
                    <a:pt x="544" y="195"/>
                  </a:lnTo>
                  <a:lnTo>
                    <a:pt x="537" y="190"/>
                  </a:lnTo>
                  <a:lnTo>
                    <a:pt x="530" y="186"/>
                  </a:lnTo>
                  <a:lnTo>
                    <a:pt x="521" y="181"/>
                  </a:lnTo>
                  <a:lnTo>
                    <a:pt x="512" y="175"/>
                  </a:lnTo>
                  <a:lnTo>
                    <a:pt x="505" y="172"/>
                  </a:lnTo>
                  <a:lnTo>
                    <a:pt x="496" y="169"/>
                  </a:lnTo>
                  <a:lnTo>
                    <a:pt x="486" y="165"/>
                  </a:lnTo>
                  <a:lnTo>
                    <a:pt x="477" y="161"/>
                  </a:lnTo>
                  <a:lnTo>
                    <a:pt x="467" y="157"/>
                  </a:lnTo>
                  <a:lnTo>
                    <a:pt x="456" y="156"/>
                  </a:lnTo>
                  <a:lnTo>
                    <a:pt x="446" y="152"/>
                  </a:lnTo>
                  <a:lnTo>
                    <a:pt x="434" y="149"/>
                  </a:lnTo>
                  <a:lnTo>
                    <a:pt x="424" y="147"/>
                  </a:lnTo>
                  <a:lnTo>
                    <a:pt x="415" y="145"/>
                  </a:lnTo>
                  <a:lnTo>
                    <a:pt x="405" y="143"/>
                  </a:lnTo>
                  <a:lnTo>
                    <a:pt x="395" y="140"/>
                  </a:lnTo>
                  <a:lnTo>
                    <a:pt x="386" y="139"/>
                  </a:lnTo>
                  <a:lnTo>
                    <a:pt x="377" y="137"/>
                  </a:lnTo>
                  <a:lnTo>
                    <a:pt x="369" y="136"/>
                  </a:lnTo>
                  <a:lnTo>
                    <a:pt x="360" y="134"/>
                  </a:lnTo>
                  <a:lnTo>
                    <a:pt x="351" y="132"/>
                  </a:lnTo>
                  <a:lnTo>
                    <a:pt x="342" y="132"/>
                  </a:lnTo>
                  <a:lnTo>
                    <a:pt x="333" y="131"/>
                  </a:lnTo>
                  <a:lnTo>
                    <a:pt x="326" y="130"/>
                  </a:lnTo>
                  <a:lnTo>
                    <a:pt x="319" y="130"/>
                  </a:lnTo>
                  <a:lnTo>
                    <a:pt x="312" y="130"/>
                  </a:lnTo>
                  <a:lnTo>
                    <a:pt x="304" y="128"/>
                  </a:lnTo>
                  <a:lnTo>
                    <a:pt x="297" y="127"/>
                  </a:lnTo>
                  <a:lnTo>
                    <a:pt x="290" y="127"/>
                  </a:lnTo>
                  <a:lnTo>
                    <a:pt x="284" y="127"/>
                  </a:lnTo>
                  <a:lnTo>
                    <a:pt x="276" y="127"/>
                  </a:lnTo>
                  <a:lnTo>
                    <a:pt x="271" y="127"/>
                  </a:lnTo>
                  <a:lnTo>
                    <a:pt x="263" y="127"/>
                  </a:lnTo>
                  <a:lnTo>
                    <a:pt x="259" y="127"/>
                  </a:lnTo>
                  <a:lnTo>
                    <a:pt x="252" y="127"/>
                  </a:lnTo>
                  <a:lnTo>
                    <a:pt x="246" y="127"/>
                  </a:lnTo>
                  <a:lnTo>
                    <a:pt x="240" y="127"/>
                  </a:lnTo>
                  <a:lnTo>
                    <a:pt x="235" y="128"/>
                  </a:lnTo>
                  <a:lnTo>
                    <a:pt x="230" y="128"/>
                  </a:lnTo>
                  <a:lnTo>
                    <a:pt x="225" y="128"/>
                  </a:lnTo>
                  <a:lnTo>
                    <a:pt x="221" y="130"/>
                  </a:lnTo>
                  <a:lnTo>
                    <a:pt x="216" y="131"/>
                  </a:lnTo>
                  <a:lnTo>
                    <a:pt x="211" y="131"/>
                  </a:lnTo>
                  <a:lnTo>
                    <a:pt x="206" y="131"/>
                  </a:lnTo>
                  <a:lnTo>
                    <a:pt x="202" y="132"/>
                  </a:lnTo>
                  <a:lnTo>
                    <a:pt x="199" y="132"/>
                  </a:lnTo>
                  <a:lnTo>
                    <a:pt x="195" y="134"/>
                  </a:lnTo>
                  <a:lnTo>
                    <a:pt x="190" y="134"/>
                  </a:lnTo>
                  <a:lnTo>
                    <a:pt x="187" y="135"/>
                  </a:lnTo>
                  <a:lnTo>
                    <a:pt x="184" y="136"/>
                  </a:lnTo>
                  <a:lnTo>
                    <a:pt x="177" y="137"/>
                  </a:lnTo>
                  <a:lnTo>
                    <a:pt x="171" y="139"/>
                  </a:lnTo>
                  <a:lnTo>
                    <a:pt x="167" y="140"/>
                  </a:lnTo>
                  <a:lnTo>
                    <a:pt x="162" y="143"/>
                  </a:lnTo>
                  <a:lnTo>
                    <a:pt x="158" y="144"/>
                  </a:lnTo>
                  <a:lnTo>
                    <a:pt x="155" y="145"/>
                  </a:lnTo>
                  <a:lnTo>
                    <a:pt x="152" y="147"/>
                  </a:lnTo>
                  <a:lnTo>
                    <a:pt x="149" y="148"/>
                  </a:lnTo>
                  <a:lnTo>
                    <a:pt x="146" y="149"/>
                  </a:lnTo>
                  <a:lnTo>
                    <a:pt x="146" y="151"/>
                  </a:lnTo>
                  <a:lnTo>
                    <a:pt x="0" y="164"/>
                  </a:lnTo>
                  <a:close/>
                </a:path>
              </a:pathLst>
            </a:custGeom>
            <a:solidFill>
              <a:srgbClr val="F585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8" name="Freeform 9"/>
            <p:cNvSpPr>
              <a:spLocks/>
            </p:cNvSpPr>
            <p:nvPr/>
          </p:nvSpPr>
          <p:spPr bwMode="auto">
            <a:xfrm>
              <a:off x="775" y="1772"/>
              <a:ext cx="189" cy="131"/>
            </a:xfrm>
            <a:custGeom>
              <a:avLst/>
              <a:gdLst>
                <a:gd name="T0" fmla="*/ 6 w 378"/>
                <a:gd name="T1" fmla="*/ 30 h 261"/>
                <a:gd name="T2" fmla="*/ 17 w 378"/>
                <a:gd name="T3" fmla="*/ 30 h 261"/>
                <a:gd name="T4" fmla="*/ 31 w 378"/>
                <a:gd name="T5" fmla="*/ 30 h 261"/>
                <a:gd name="T6" fmla="*/ 50 w 378"/>
                <a:gd name="T7" fmla="*/ 32 h 261"/>
                <a:gd name="T8" fmla="*/ 72 w 378"/>
                <a:gd name="T9" fmla="*/ 37 h 261"/>
                <a:gd name="T10" fmla="*/ 94 w 378"/>
                <a:gd name="T11" fmla="*/ 44 h 261"/>
                <a:gd name="T12" fmla="*/ 117 w 378"/>
                <a:gd name="T13" fmla="*/ 53 h 261"/>
                <a:gd name="T14" fmla="*/ 129 w 378"/>
                <a:gd name="T15" fmla="*/ 58 h 261"/>
                <a:gd name="T16" fmla="*/ 148 w 378"/>
                <a:gd name="T17" fmla="*/ 70 h 261"/>
                <a:gd name="T18" fmla="*/ 169 w 378"/>
                <a:gd name="T19" fmla="*/ 87 h 261"/>
                <a:gd name="T20" fmla="*/ 182 w 378"/>
                <a:gd name="T21" fmla="*/ 102 h 261"/>
                <a:gd name="T22" fmla="*/ 191 w 378"/>
                <a:gd name="T23" fmla="*/ 113 h 261"/>
                <a:gd name="T24" fmla="*/ 196 w 378"/>
                <a:gd name="T25" fmla="*/ 125 h 261"/>
                <a:gd name="T26" fmla="*/ 204 w 378"/>
                <a:gd name="T27" fmla="*/ 137 h 261"/>
                <a:gd name="T28" fmla="*/ 210 w 378"/>
                <a:gd name="T29" fmla="*/ 149 h 261"/>
                <a:gd name="T30" fmla="*/ 214 w 378"/>
                <a:gd name="T31" fmla="*/ 159 h 261"/>
                <a:gd name="T32" fmla="*/ 220 w 378"/>
                <a:gd name="T33" fmla="*/ 171 h 261"/>
                <a:gd name="T34" fmla="*/ 229 w 378"/>
                <a:gd name="T35" fmla="*/ 189 h 261"/>
                <a:gd name="T36" fmla="*/ 236 w 378"/>
                <a:gd name="T37" fmla="*/ 208 h 261"/>
                <a:gd name="T38" fmla="*/ 240 w 378"/>
                <a:gd name="T39" fmla="*/ 223 h 261"/>
                <a:gd name="T40" fmla="*/ 245 w 378"/>
                <a:gd name="T41" fmla="*/ 235 h 261"/>
                <a:gd name="T42" fmla="*/ 248 w 378"/>
                <a:gd name="T43" fmla="*/ 246 h 261"/>
                <a:gd name="T44" fmla="*/ 251 w 378"/>
                <a:gd name="T45" fmla="*/ 258 h 261"/>
                <a:gd name="T46" fmla="*/ 378 w 378"/>
                <a:gd name="T47" fmla="*/ 192 h 261"/>
                <a:gd name="T48" fmla="*/ 376 w 378"/>
                <a:gd name="T49" fmla="*/ 183 h 261"/>
                <a:gd name="T50" fmla="*/ 375 w 378"/>
                <a:gd name="T51" fmla="*/ 171 h 261"/>
                <a:gd name="T52" fmla="*/ 371 w 378"/>
                <a:gd name="T53" fmla="*/ 154 h 261"/>
                <a:gd name="T54" fmla="*/ 366 w 378"/>
                <a:gd name="T55" fmla="*/ 134 h 261"/>
                <a:gd name="T56" fmla="*/ 359 w 378"/>
                <a:gd name="T57" fmla="*/ 117 h 261"/>
                <a:gd name="T58" fmla="*/ 354 w 378"/>
                <a:gd name="T59" fmla="*/ 106 h 261"/>
                <a:gd name="T60" fmla="*/ 349 w 378"/>
                <a:gd name="T61" fmla="*/ 95 h 261"/>
                <a:gd name="T62" fmla="*/ 341 w 378"/>
                <a:gd name="T63" fmla="*/ 83 h 261"/>
                <a:gd name="T64" fmla="*/ 331 w 378"/>
                <a:gd name="T65" fmla="*/ 69 h 261"/>
                <a:gd name="T66" fmla="*/ 313 w 378"/>
                <a:gd name="T67" fmla="*/ 49 h 261"/>
                <a:gd name="T68" fmla="*/ 294 w 378"/>
                <a:gd name="T69" fmla="*/ 34 h 261"/>
                <a:gd name="T70" fmla="*/ 281 w 378"/>
                <a:gd name="T71" fmla="*/ 26 h 261"/>
                <a:gd name="T72" fmla="*/ 268 w 378"/>
                <a:gd name="T73" fmla="*/ 19 h 261"/>
                <a:gd name="T74" fmla="*/ 252 w 378"/>
                <a:gd name="T75" fmla="*/ 13 h 261"/>
                <a:gd name="T76" fmla="*/ 236 w 378"/>
                <a:gd name="T77" fmla="*/ 7 h 261"/>
                <a:gd name="T78" fmla="*/ 220 w 378"/>
                <a:gd name="T79" fmla="*/ 5 h 261"/>
                <a:gd name="T80" fmla="*/ 202 w 378"/>
                <a:gd name="T81" fmla="*/ 1 h 261"/>
                <a:gd name="T82" fmla="*/ 186 w 378"/>
                <a:gd name="T83" fmla="*/ 0 h 261"/>
                <a:gd name="T84" fmla="*/ 169 w 378"/>
                <a:gd name="T85" fmla="*/ 0 h 261"/>
                <a:gd name="T86" fmla="*/ 153 w 378"/>
                <a:gd name="T87" fmla="*/ 0 h 261"/>
                <a:gd name="T88" fmla="*/ 136 w 378"/>
                <a:gd name="T89" fmla="*/ 1 h 261"/>
                <a:gd name="T90" fmla="*/ 120 w 378"/>
                <a:gd name="T91" fmla="*/ 1 h 261"/>
                <a:gd name="T92" fmla="*/ 104 w 378"/>
                <a:gd name="T93" fmla="*/ 3 h 261"/>
                <a:gd name="T94" fmla="*/ 91 w 378"/>
                <a:gd name="T95" fmla="*/ 6 h 261"/>
                <a:gd name="T96" fmla="*/ 75 w 378"/>
                <a:gd name="T97" fmla="*/ 9 h 261"/>
                <a:gd name="T98" fmla="*/ 62 w 378"/>
                <a:gd name="T99" fmla="*/ 11 h 261"/>
                <a:gd name="T100" fmla="*/ 50 w 378"/>
                <a:gd name="T101" fmla="*/ 14 h 261"/>
                <a:gd name="T102" fmla="*/ 40 w 378"/>
                <a:gd name="T103" fmla="*/ 18 h 261"/>
                <a:gd name="T104" fmla="*/ 19 w 378"/>
                <a:gd name="T105" fmla="*/ 23 h 261"/>
                <a:gd name="T106" fmla="*/ 6 w 378"/>
                <a:gd name="T107" fmla="*/ 27 h 261"/>
                <a:gd name="T108" fmla="*/ 0 w 378"/>
                <a:gd name="T109" fmla="*/ 30 h 26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78"/>
                <a:gd name="T166" fmla="*/ 0 h 261"/>
                <a:gd name="T167" fmla="*/ 378 w 378"/>
                <a:gd name="T168" fmla="*/ 261 h 26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78" h="261">
                  <a:moveTo>
                    <a:pt x="0" y="30"/>
                  </a:moveTo>
                  <a:lnTo>
                    <a:pt x="2" y="30"/>
                  </a:lnTo>
                  <a:lnTo>
                    <a:pt x="6" y="30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7" y="30"/>
                  </a:lnTo>
                  <a:lnTo>
                    <a:pt x="21" y="30"/>
                  </a:lnTo>
                  <a:lnTo>
                    <a:pt x="25" y="30"/>
                  </a:lnTo>
                  <a:lnTo>
                    <a:pt x="31" y="30"/>
                  </a:lnTo>
                  <a:lnTo>
                    <a:pt x="37" y="31"/>
                  </a:lnTo>
                  <a:lnTo>
                    <a:pt x="43" y="32"/>
                  </a:lnTo>
                  <a:lnTo>
                    <a:pt x="50" y="32"/>
                  </a:lnTo>
                  <a:lnTo>
                    <a:pt x="57" y="34"/>
                  </a:lnTo>
                  <a:lnTo>
                    <a:pt x="65" y="36"/>
                  </a:lnTo>
                  <a:lnTo>
                    <a:pt x="72" y="37"/>
                  </a:lnTo>
                  <a:lnTo>
                    <a:pt x="79" y="39"/>
                  </a:lnTo>
                  <a:lnTo>
                    <a:pt x="87" y="41"/>
                  </a:lnTo>
                  <a:lnTo>
                    <a:pt x="94" y="44"/>
                  </a:lnTo>
                  <a:lnTo>
                    <a:pt x="103" y="47"/>
                  </a:lnTo>
                  <a:lnTo>
                    <a:pt x="110" y="49"/>
                  </a:lnTo>
                  <a:lnTo>
                    <a:pt x="117" y="53"/>
                  </a:lnTo>
                  <a:lnTo>
                    <a:pt x="122" y="55"/>
                  </a:lnTo>
                  <a:lnTo>
                    <a:pt x="126" y="57"/>
                  </a:lnTo>
                  <a:lnTo>
                    <a:pt x="129" y="58"/>
                  </a:lnTo>
                  <a:lnTo>
                    <a:pt x="134" y="61"/>
                  </a:lnTo>
                  <a:lnTo>
                    <a:pt x="141" y="65"/>
                  </a:lnTo>
                  <a:lnTo>
                    <a:pt x="148" y="70"/>
                  </a:lnTo>
                  <a:lnTo>
                    <a:pt x="155" y="75"/>
                  </a:lnTo>
                  <a:lnTo>
                    <a:pt x="163" y="82"/>
                  </a:lnTo>
                  <a:lnTo>
                    <a:pt x="169" y="87"/>
                  </a:lnTo>
                  <a:lnTo>
                    <a:pt x="176" y="95"/>
                  </a:lnTo>
                  <a:lnTo>
                    <a:pt x="179" y="98"/>
                  </a:lnTo>
                  <a:lnTo>
                    <a:pt x="182" y="102"/>
                  </a:lnTo>
                  <a:lnTo>
                    <a:pt x="185" y="106"/>
                  </a:lnTo>
                  <a:lnTo>
                    <a:pt x="188" y="111"/>
                  </a:lnTo>
                  <a:lnTo>
                    <a:pt x="191" y="113"/>
                  </a:lnTo>
                  <a:lnTo>
                    <a:pt x="192" y="117"/>
                  </a:lnTo>
                  <a:lnTo>
                    <a:pt x="195" y="121"/>
                  </a:lnTo>
                  <a:lnTo>
                    <a:pt x="196" y="125"/>
                  </a:lnTo>
                  <a:lnTo>
                    <a:pt x="199" y="129"/>
                  </a:lnTo>
                  <a:lnTo>
                    <a:pt x="201" y="133"/>
                  </a:lnTo>
                  <a:lnTo>
                    <a:pt x="204" y="137"/>
                  </a:lnTo>
                  <a:lnTo>
                    <a:pt x="205" y="141"/>
                  </a:lnTo>
                  <a:lnTo>
                    <a:pt x="207" y="145"/>
                  </a:lnTo>
                  <a:lnTo>
                    <a:pt x="210" y="149"/>
                  </a:lnTo>
                  <a:lnTo>
                    <a:pt x="211" y="153"/>
                  </a:lnTo>
                  <a:lnTo>
                    <a:pt x="213" y="157"/>
                  </a:lnTo>
                  <a:lnTo>
                    <a:pt x="214" y="159"/>
                  </a:lnTo>
                  <a:lnTo>
                    <a:pt x="217" y="163"/>
                  </a:lnTo>
                  <a:lnTo>
                    <a:pt x="218" y="167"/>
                  </a:lnTo>
                  <a:lnTo>
                    <a:pt x="220" y="171"/>
                  </a:lnTo>
                  <a:lnTo>
                    <a:pt x="223" y="178"/>
                  </a:lnTo>
                  <a:lnTo>
                    <a:pt x="226" y="184"/>
                  </a:lnTo>
                  <a:lnTo>
                    <a:pt x="229" y="189"/>
                  </a:lnTo>
                  <a:lnTo>
                    <a:pt x="232" y="196"/>
                  </a:lnTo>
                  <a:lnTo>
                    <a:pt x="233" y="201"/>
                  </a:lnTo>
                  <a:lnTo>
                    <a:pt x="236" y="208"/>
                  </a:lnTo>
                  <a:lnTo>
                    <a:pt x="237" y="213"/>
                  </a:lnTo>
                  <a:lnTo>
                    <a:pt x="240" y="218"/>
                  </a:lnTo>
                  <a:lnTo>
                    <a:pt x="240" y="223"/>
                  </a:lnTo>
                  <a:lnTo>
                    <a:pt x="242" y="227"/>
                  </a:lnTo>
                  <a:lnTo>
                    <a:pt x="243" y="231"/>
                  </a:lnTo>
                  <a:lnTo>
                    <a:pt x="245" y="235"/>
                  </a:lnTo>
                  <a:lnTo>
                    <a:pt x="246" y="239"/>
                  </a:lnTo>
                  <a:lnTo>
                    <a:pt x="246" y="243"/>
                  </a:lnTo>
                  <a:lnTo>
                    <a:pt x="248" y="246"/>
                  </a:lnTo>
                  <a:lnTo>
                    <a:pt x="249" y="250"/>
                  </a:lnTo>
                  <a:lnTo>
                    <a:pt x="249" y="254"/>
                  </a:lnTo>
                  <a:lnTo>
                    <a:pt x="251" y="258"/>
                  </a:lnTo>
                  <a:lnTo>
                    <a:pt x="251" y="260"/>
                  </a:lnTo>
                  <a:lnTo>
                    <a:pt x="251" y="261"/>
                  </a:lnTo>
                  <a:lnTo>
                    <a:pt x="378" y="192"/>
                  </a:lnTo>
                  <a:lnTo>
                    <a:pt x="378" y="191"/>
                  </a:lnTo>
                  <a:lnTo>
                    <a:pt x="378" y="187"/>
                  </a:lnTo>
                  <a:lnTo>
                    <a:pt x="376" y="183"/>
                  </a:lnTo>
                  <a:lnTo>
                    <a:pt x="376" y="179"/>
                  </a:lnTo>
                  <a:lnTo>
                    <a:pt x="375" y="175"/>
                  </a:lnTo>
                  <a:lnTo>
                    <a:pt x="375" y="171"/>
                  </a:lnTo>
                  <a:lnTo>
                    <a:pt x="373" y="165"/>
                  </a:lnTo>
                  <a:lnTo>
                    <a:pt x="372" y="159"/>
                  </a:lnTo>
                  <a:lnTo>
                    <a:pt x="371" y="154"/>
                  </a:lnTo>
                  <a:lnTo>
                    <a:pt x="371" y="148"/>
                  </a:lnTo>
                  <a:lnTo>
                    <a:pt x="368" y="141"/>
                  </a:lnTo>
                  <a:lnTo>
                    <a:pt x="366" y="134"/>
                  </a:lnTo>
                  <a:lnTo>
                    <a:pt x="363" y="128"/>
                  </a:lnTo>
                  <a:lnTo>
                    <a:pt x="362" y="121"/>
                  </a:lnTo>
                  <a:lnTo>
                    <a:pt x="359" y="117"/>
                  </a:lnTo>
                  <a:lnTo>
                    <a:pt x="357" y="113"/>
                  </a:lnTo>
                  <a:lnTo>
                    <a:pt x="356" y="110"/>
                  </a:lnTo>
                  <a:lnTo>
                    <a:pt x="354" y="106"/>
                  </a:lnTo>
                  <a:lnTo>
                    <a:pt x="351" y="102"/>
                  </a:lnTo>
                  <a:lnTo>
                    <a:pt x="350" y="99"/>
                  </a:lnTo>
                  <a:lnTo>
                    <a:pt x="349" y="95"/>
                  </a:lnTo>
                  <a:lnTo>
                    <a:pt x="347" y="91"/>
                  </a:lnTo>
                  <a:lnTo>
                    <a:pt x="344" y="87"/>
                  </a:lnTo>
                  <a:lnTo>
                    <a:pt x="341" y="83"/>
                  </a:lnTo>
                  <a:lnTo>
                    <a:pt x="340" y="79"/>
                  </a:lnTo>
                  <a:lnTo>
                    <a:pt x="337" y="77"/>
                  </a:lnTo>
                  <a:lnTo>
                    <a:pt x="331" y="69"/>
                  </a:lnTo>
                  <a:lnTo>
                    <a:pt x="327" y="62"/>
                  </a:lnTo>
                  <a:lnTo>
                    <a:pt x="319" y="56"/>
                  </a:lnTo>
                  <a:lnTo>
                    <a:pt x="313" y="49"/>
                  </a:lnTo>
                  <a:lnTo>
                    <a:pt x="306" y="43"/>
                  </a:lnTo>
                  <a:lnTo>
                    <a:pt x="299" y="36"/>
                  </a:lnTo>
                  <a:lnTo>
                    <a:pt x="294" y="34"/>
                  </a:lnTo>
                  <a:lnTo>
                    <a:pt x="290" y="31"/>
                  </a:lnTo>
                  <a:lnTo>
                    <a:pt x="286" y="28"/>
                  </a:lnTo>
                  <a:lnTo>
                    <a:pt x="281" y="26"/>
                  </a:lnTo>
                  <a:lnTo>
                    <a:pt x="277" y="23"/>
                  </a:lnTo>
                  <a:lnTo>
                    <a:pt x="273" y="20"/>
                  </a:lnTo>
                  <a:lnTo>
                    <a:pt x="268" y="19"/>
                  </a:lnTo>
                  <a:lnTo>
                    <a:pt x="264" y="17"/>
                  </a:lnTo>
                  <a:lnTo>
                    <a:pt x="258" y="14"/>
                  </a:lnTo>
                  <a:lnTo>
                    <a:pt x="252" y="13"/>
                  </a:lnTo>
                  <a:lnTo>
                    <a:pt x="246" y="10"/>
                  </a:lnTo>
                  <a:lnTo>
                    <a:pt x="242" y="9"/>
                  </a:lnTo>
                  <a:lnTo>
                    <a:pt x="236" y="7"/>
                  </a:lnTo>
                  <a:lnTo>
                    <a:pt x="230" y="6"/>
                  </a:lnTo>
                  <a:lnTo>
                    <a:pt x="226" y="5"/>
                  </a:lnTo>
                  <a:lnTo>
                    <a:pt x="220" y="5"/>
                  </a:lnTo>
                  <a:lnTo>
                    <a:pt x="214" y="2"/>
                  </a:lnTo>
                  <a:lnTo>
                    <a:pt x="208" y="2"/>
                  </a:lnTo>
                  <a:lnTo>
                    <a:pt x="202" y="1"/>
                  </a:lnTo>
                  <a:lnTo>
                    <a:pt x="198" y="1"/>
                  </a:lnTo>
                  <a:lnTo>
                    <a:pt x="192" y="0"/>
                  </a:lnTo>
                  <a:lnTo>
                    <a:pt x="186" y="0"/>
                  </a:lnTo>
                  <a:lnTo>
                    <a:pt x="180" y="0"/>
                  </a:lnTo>
                  <a:lnTo>
                    <a:pt x="176" y="0"/>
                  </a:lnTo>
                  <a:lnTo>
                    <a:pt x="169" y="0"/>
                  </a:lnTo>
                  <a:lnTo>
                    <a:pt x="164" y="0"/>
                  </a:lnTo>
                  <a:lnTo>
                    <a:pt x="158" y="0"/>
                  </a:lnTo>
                  <a:lnTo>
                    <a:pt x="153" y="0"/>
                  </a:lnTo>
                  <a:lnTo>
                    <a:pt x="147" y="0"/>
                  </a:lnTo>
                  <a:lnTo>
                    <a:pt x="142" y="0"/>
                  </a:lnTo>
                  <a:lnTo>
                    <a:pt x="136" y="1"/>
                  </a:lnTo>
                  <a:lnTo>
                    <a:pt x="131" y="1"/>
                  </a:lnTo>
                  <a:lnTo>
                    <a:pt x="125" y="1"/>
                  </a:lnTo>
                  <a:lnTo>
                    <a:pt x="120" y="1"/>
                  </a:lnTo>
                  <a:lnTo>
                    <a:pt x="115" y="2"/>
                  </a:lnTo>
                  <a:lnTo>
                    <a:pt x="110" y="2"/>
                  </a:lnTo>
                  <a:lnTo>
                    <a:pt x="104" y="3"/>
                  </a:lnTo>
                  <a:lnTo>
                    <a:pt x="100" y="5"/>
                  </a:lnTo>
                  <a:lnTo>
                    <a:pt x="95" y="5"/>
                  </a:lnTo>
                  <a:lnTo>
                    <a:pt x="91" y="6"/>
                  </a:lnTo>
                  <a:lnTo>
                    <a:pt x="85" y="6"/>
                  </a:lnTo>
                  <a:lnTo>
                    <a:pt x="81" y="7"/>
                  </a:lnTo>
                  <a:lnTo>
                    <a:pt x="75" y="9"/>
                  </a:lnTo>
                  <a:lnTo>
                    <a:pt x="71" y="10"/>
                  </a:lnTo>
                  <a:lnTo>
                    <a:pt x="66" y="10"/>
                  </a:lnTo>
                  <a:lnTo>
                    <a:pt x="62" y="11"/>
                  </a:lnTo>
                  <a:lnTo>
                    <a:pt x="57" y="13"/>
                  </a:lnTo>
                  <a:lnTo>
                    <a:pt x="55" y="14"/>
                  </a:lnTo>
                  <a:lnTo>
                    <a:pt x="50" y="14"/>
                  </a:lnTo>
                  <a:lnTo>
                    <a:pt x="46" y="15"/>
                  </a:lnTo>
                  <a:lnTo>
                    <a:pt x="41" y="17"/>
                  </a:lnTo>
                  <a:lnTo>
                    <a:pt x="40" y="18"/>
                  </a:lnTo>
                  <a:lnTo>
                    <a:pt x="33" y="19"/>
                  </a:lnTo>
                  <a:lnTo>
                    <a:pt x="27" y="22"/>
                  </a:lnTo>
                  <a:lnTo>
                    <a:pt x="19" y="23"/>
                  </a:lnTo>
                  <a:lnTo>
                    <a:pt x="15" y="24"/>
                  </a:lnTo>
                  <a:lnTo>
                    <a:pt x="11" y="26"/>
                  </a:lnTo>
                  <a:lnTo>
                    <a:pt x="6" y="27"/>
                  </a:lnTo>
                  <a:lnTo>
                    <a:pt x="2" y="28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585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9" name="Freeform 10"/>
            <p:cNvSpPr>
              <a:spLocks/>
            </p:cNvSpPr>
            <p:nvPr/>
          </p:nvSpPr>
          <p:spPr bwMode="auto">
            <a:xfrm>
              <a:off x="641" y="1782"/>
              <a:ext cx="123" cy="133"/>
            </a:xfrm>
            <a:custGeom>
              <a:avLst/>
              <a:gdLst>
                <a:gd name="T0" fmla="*/ 172 w 244"/>
                <a:gd name="T1" fmla="*/ 0 h 266"/>
                <a:gd name="T2" fmla="*/ 168 w 244"/>
                <a:gd name="T3" fmla="*/ 1 h 266"/>
                <a:gd name="T4" fmla="*/ 159 w 244"/>
                <a:gd name="T5" fmla="*/ 7 h 266"/>
                <a:gd name="T6" fmla="*/ 147 w 244"/>
                <a:gd name="T7" fmla="*/ 13 h 266"/>
                <a:gd name="T8" fmla="*/ 137 w 244"/>
                <a:gd name="T9" fmla="*/ 21 h 266"/>
                <a:gd name="T10" fmla="*/ 130 w 244"/>
                <a:gd name="T11" fmla="*/ 26 h 266"/>
                <a:gd name="T12" fmla="*/ 121 w 244"/>
                <a:gd name="T13" fmla="*/ 32 h 266"/>
                <a:gd name="T14" fmla="*/ 112 w 244"/>
                <a:gd name="T15" fmla="*/ 38 h 266"/>
                <a:gd name="T16" fmla="*/ 104 w 244"/>
                <a:gd name="T17" fmla="*/ 46 h 266"/>
                <a:gd name="T18" fmla="*/ 93 w 244"/>
                <a:gd name="T19" fmla="*/ 54 h 266"/>
                <a:gd name="T20" fmla="*/ 83 w 244"/>
                <a:gd name="T21" fmla="*/ 62 h 266"/>
                <a:gd name="T22" fmla="*/ 73 w 244"/>
                <a:gd name="T23" fmla="*/ 71 h 266"/>
                <a:gd name="T24" fmla="*/ 61 w 244"/>
                <a:gd name="T25" fmla="*/ 80 h 266"/>
                <a:gd name="T26" fmla="*/ 51 w 244"/>
                <a:gd name="T27" fmla="*/ 92 h 266"/>
                <a:gd name="T28" fmla="*/ 42 w 244"/>
                <a:gd name="T29" fmla="*/ 104 h 266"/>
                <a:gd name="T30" fmla="*/ 36 w 244"/>
                <a:gd name="T31" fmla="*/ 114 h 266"/>
                <a:gd name="T32" fmla="*/ 33 w 244"/>
                <a:gd name="T33" fmla="*/ 122 h 266"/>
                <a:gd name="T34" fmla="*/ 28 w 244"/>
                <a:gd name="T35" fmla="*/ 132 h 266"/>
                <a:gd name="T36" fmla="*/ 23 w 244"/>
                <a:gd name="T37" fmla="*/ 143 h 266"/>
                <a:gd name="T38" fmla="*/ 20 w 244"/>
                <a:gd name="T39" fmla="*/ 151 h 266"/>
                <a:gd name="T40" fmla="*/ 17 w 244"/>
                <a:gd name="T41" fmla="*/ 159 h 266"/>
                <a:gd name="T42" fmla="*/ 14 w 244"/>
                <a:gd name="T43" fmla="*/ 167 h 266"/>
                <a:gd name="T44" fmla="*/ 13 w 244"/>
                <a:gd name="T45" fmla="*/ 173 h 266"/>
                <a:gd name="T46" fmla="*/ 11 w 244"/>
                <a:gd name="T47" fmla="*/ 181 h 266"/>
                <a:gd name="T48" fmla="*/ 8 w 244"/>
                <a:gd name="T49" fmla="*/ 191 h 266"/>
                <a:gd name="T50" fmla="*/ 6 w 244"/>
                <a:gd name="T51" fmla="*/ 206 h 266"/>
                <a:gd name="T52" fmla="*/ 3 w 244"/>
                <a:gd name="T53" fmla="*/ 219 h 266"/>
                <a:gd name="T54" fmla="*/ 1 w 244"/>
                <a:gd name="T55" fmla="*/ 229 h 266"/>
                <a:gd name="T56" fmla="*/ 1 w 244"/>
                <a:gd name="T57" fmla="*/ 240 h 266"/>
                <a:gd name="T58" fmla="*/ 0 w 244"/>
                <a:gd name="T59" fmla="*/ 248 h 266"/>
                <a:gd name="T60" fmla="*/ 0 w 244"/>
                <a:gd name="T61" fmla="*/ 256 h 266"/>
                <a:gd name="T62" fmla="*/ 90 w 244"/>
                <a:gd name="T63" fmla="*/ 210 h 266"/>
                <a:gd name="T64" fmla="*/ 221 w 244"/>
                <a:gd name="T65" fmla="*/ 263 h 266"/>
                <a:gd name="T66" fmla="*/ 219 w 244"/>
                <a:gd name="T67" fmla="*/ 256 h 266"/>
                <a:gd name="T68" fmla="*/ 218 w 244"/>
                <a:gd name="T69" fmla="*/ 250 h 266"/>
                <a:gd name="T70" fmla="*/ 216 w 244"/>
                <a:gd name="T71" fmla="*/ 241 h 266"/>
                <a:gd name="T72" fmla="*/ 213 w 244"/>
                <a:gd name="T73" fmla="*/ 231 h 266"/>
                <a:gd name="T74" fmla="*/ 212 w 244"/>
                <a:gd name="T75" fmla="*/ 220 h 266"/>
                <a:gd name="T76" fmla="*/ 210 w 244"/>
                <a:gd name="T77" fmla="*/ 208 h 266"/>
                <a:gd name="T78" fmla="*/ 209 w 244"/>
                <a:gd name="T79" fmla="*/ 195 h 266"/>
                <a:gd name="T80" fmla="*/ 206 w 244"/>
                <a:gd name="T81" fmla="*/ 182 h 266"/>
                <a:gd name="T82" fmla="*/ 205 w 244"/>
                <a:gd name="T83" fmla="*/ 170 h 266"/>
                <a:gd name="T84" fmla="*/ 205 w 244"/>
                <a:gd name="T85" fmla="*/ 159 h 266"/>
                <a:gd name="T86" fmla="*/ 203 w 244"/>
                <a:gd name="T87" fmla="*/ 147 h 266"/>
                <a:gd name="T88" fmla="*/ 203 w 244"/>
                <a:gd name="T89" fmla="*/ 138 h 266"/>
                <a:gd name="T90" fmla="*/ 203 w 244"/>
                <a:gd name="T91" fmla="*/ 130 h 266"/>
                <a:gd name="T92" fmla="*/ 205 w 244"/>
                <a:gd name="T93" fmla="*/ 123 h 266"/>
                <a:gd name="T94" fmla="*/ 206 w 244"/>
                <a:gd name="T95" fmla="*/ 118 h 266"/>
                <a:gd name="T96" fmla="*/ 207 w 244"/>
                <a:gd name="T97" fmla="*/ 111 h 266"/>
                <a:gd name="T98" fmla="*/ 209 w 244"/>
                <a:gd name="T99" fmla="*/ 105 h 266"/>
                <a:gd name="T100" fmla="*/ 212 w 244"/>
                <a:gd name="T101" fmla="*/ 97 h 266"/>
                <a:gd name="T102" fmla="*/ 215 w 244"/>
                <a:gd name="T103" fmla="*/ 88 h 266"/>
                <a:gd name="T104" fmla="*/ 218 w 244"/>
                <a:gd name="T105" fmla="*/ 79 h 266"/>
                <a:gd name="T106" fmla="*/ 222 w 244"/>
                <a:gd name="T107" fmla="*/ 68 h 266"/>
                <a:gd name="T108" fmla="*/ 225 w 244"/>
                <a:gd name="T109" fmla="*/ 59 h 266"/>
                <a:gd name="T110" fmla="*/ 228 w 244"/>
                <a:gd name="T111" fmla="*/ 50 h 266"/>
                <a:gd name="T112" fmla="*/ 231 w 244"/>
                <a:gd name="T113" fmla="*/ 41 h 266"/>
                <a:gd name="T114" fmla="*/ 234 w 244"/>
                <a:gd name="T115" fmla="*/ 33 h 266"/>
                <a:gd name="T116" fmla="*/ 237 w 244"/>
                <a:gd name="T117" fmla="*/ 25 h 266"/>
                <a:gd name="T118" fmla="*/ 241 w 244"/>
                <a:gd name="T119" fmla="*/ 15 h 266"/>
                <a:gd name="T120" fmla="*/ 244 w 244"/>
                <a:gd name="T121" fmla="*/ 8 h 266"/>
                <a:gd name="T122" fmla="*/ 172 w 244"/>
                <a:gd name="T123" fmla="*/ 0 h 2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44"/>
                <a:gd name="T187" fmla="*/ 0 h 266"/>
                <a:gd name="T188" fmla="*/ 244 w 244"/>
                <a:gd name="T189" fmla="*/ 266 h 26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44" h="266">
                  <a:moveTo>
                    <a:pt x="172" y="0"/>
                  </a:moveTo>
                  <a:lnTo>
                    <a:pt x="172" y="0"/>
                  </a:lnTo>
                  <a:lnTo>
                    <a:pt x="171" y="0"/>
                  </a:lnTo>
                  <a:lnTo>
                    <a:pt x="168" y="1"/>
                  </a:lnTo>
                  <a:lnTo>
                    <a:pt x="164" y="4"/>
                  </a:lnTo>
                  <a:lnTo>
                    <a:pt x="159" y="7"/>
                  </a:lnTo>
                  <a:lnTo>
                    <a:pt x="155" y="11"/>
                  </a:lnTo>
                  <a:lnTo>
                    <a:pt x="147" y="13"/>
                  </a:lnTo>
                  <a:lnTo>
                    <a:pt x="142" y="18"/>
                  </a:lnTo>
                  <a:lnTo>
                    <a:pt x="137" y="21"/>
                  </a:lnTo>
                  <a:lnTo>
                    <a:pt x="134" y="24"/>
                  </a:lnTo>
                  <a:lnTo>
                    <a:pt x="130" y="26"/>
                  </a:lnTo>
                  <a:lnTo>
                    <a:pt x="126" y="29"/>
                  </a:lnTo>
                  <a:lnTo>
                    <a:pt x="121" y="32"/>
                  </a:lnTo>
                  <a:lnTo>
                    <a:pt x="117" y="36"/>
                  </a:lnTo>
                  <a:lnTo>
                    <a:pt x="112" y="38"/>
                  </a:lnTo>
                  <a:lnTo>
                    <a:pt x="108" y="42"/>
                  </a:lnTo>
                  <a:lnTo>
                    <a:pt x="104" y="46"/>
                  </a:lnTo>
                  <a:lnTo>
                    <a:pt x="98" y="50"/>
                  </a:lnTo>
                  <a:lnTo>
                    <a:pt x="93" y="54"/>
                  </a:lnTo>
                  <a:lnTo>
                    <a:pt x="89" y="58"/>
                  </a:lnTo>
                  <a:lnTo>
                    <a:pt x="83" y="62"/>
                  </a:lnTo>
                  <a:lnTo>
                    <a:pt x="77" y="67"/>
                  </a:lnTo>
                  <a:lnTo>
                    <a:pt x="73" y="71"/>
                  </a:lnTo>
                  <a:lnTo>
                    <a:pt x="67" y="76"/>
                  </a:lnTo>
                  <a:lnTo>
                    <a:pt x="61" y="80"/>
                  </a:lnTo>
                  <a:lnTo>
                    <a:pt x="55" y="87"/>
                  </a:lnTo>
                  <a:lnTo>
                    <a:pt x="51" y="92"/>
                  </a:lnTo>
                  <a:lnTo>
                    <a:pt x="47" y="98"/>
                  </a:lnTo>
                  <a:lnTo>
                    <a:pt x="42" y="104"/>
                  </a:lnTo>
                  <a:lnTo>
                    <a:pt x="38" y="111"/>
                  </a:lnTo>
                  <a:lnTo>
                    <a:pt x="36" y="114"/>
                  </a:lnTo>
                  <a:lnTo>
                    <a:pt x="35" y="118"/>
                  </a:lnTo>
                  <a:lnTo>
                    <a:pt x="33" y="122"/>
                  </a:lnTo>
                  <a:lnTo>
                    <a:pt x="32" y="126"/>
                  </a:lnTo>
                  <a:lnTo>
                    <a:pt x="28" y="132"/>
                  </a:lnTo>
                  <a:lnTo>
                    <a:pt x="25" y="139"/>
                  </a:lnTo>
                  <a:lnTo>
                    <a:pt x="23" y="143"/>
                  </a:lnTo>
                  <a:lnTo>
                    <a:pt x="22" y="147"/>
                  </a:lnTo>
                  <a:lnTo>
                    <a:pt x="20" y="151"/>
                  </a:lnTo>
                  <a:lnTo>
                    <a:pt x="19" y="155"/>
                  </a:lnTo>
                  <a:lnTo>
                    <a:pt x="17" y="159"/>
                  </a:lnTo>
                  <a:lnTo>
                    <a:pt x="16" y="163"/>
                  </a:lnTo>
                  <a:lnTo>
                    <a:pt x="14" y="167"/>
                  </a:lnTo>
                  <a:lnTo>
                    <a:pt x="14" y="170"/>
                  </a:lnTo>
                  <a:lnTo>
                    <a:pt x="13" y="173"/>
                  </a:lnTo>
                  <a:lnTo>
                    <a:pt x="13" y="177"/>
                  </a:lnTo>
                  <a:lnTo>
                    <a:pt x="11" y="181"/>
                  </a:lnTo>
                  <a:lnTo>
                    <a:pt x="11" y="185"/>
                  </a:lnTo>
                  <a:lnTo>
                    <a:pt x="8" y="191"/>
                  </a:lnTo>
                  <a:lnTo>
                    <a:pt x="7" y="199"/>
                  </a:lnTo>
                  <a:lnTo>
                    <a:pt x="6" y="206"/>
                  </a:lnTo>
                  <a:lnTo>
                    <a:pt x="4" y="212"/>
                  </a:lnTo>
                  <a:lnTo>
                    <a:pt x="3" y="219"/>
                  </a:lnTo>
                  <a:lnTo>
                    <a:pt x="3" y="224"/>
                  </a:lnTo>
                  <a:lnTo>
                    <a:pt x="1" y="229"/>
                  </a:lnTo>
                  <a:lnTo>
                    <a:pt x="1" y="236"/>
                  </a:lnTo>
                  <a:lnTo>
                    <a:pt x="1" y="240"/>
                  </a:lnTo>
                  <a:lnTo>
                    <a:pt x="0" y="244"/>
                  </a:lnTo>
                  <a:lnTo>
                    <a:pt x="0" y="248"/>
                  </a:lnTo>
                  <a:lnTo>
                    <a:pt x="0" y="252"/>
                  </a:lnTo>
                  <a:lnTo>
                    <a:pt x="0" y="256"/>
                  </a:lnTo>
                  <a:lnTo>
                    <a:pt x="0" y="257"/>
                  </a:lnTo>
                  <a:lnTo>
                    <a:pt x="90" y="210"/>
                  </a:lnTo>
                  <a:lnTo>
                    <a:pt x="221" y="266"/>
                  </a:lnTo>
                  <a:lnTo>
                    <a:pt x="221" y="263"/>
                  </a:lnTo>
                  <a:lnTo>
                    <a:pt x="219" y="259"/>
                  </a:lnTo>
                  <a:lnTo>
                    <a:pt x="219" y="256"/>
                  </a:lnTo>
                  <a:lnTo>
                    <a:pt x="218" y="254"/>
                  </a:lnTo>
                  <a:lnTo>
                    <a:pt x="218" y="250"/>
                  </a:lnTo>
                  <a:lnTo>
                    <a:pt x="218" y="246"/>
                  </a:lnTo>
                  <a:lnTo>
                    <a:pt x="216" y="241"/>
                  </a:lnTo>
                  <a:lnTo>
                    <a:pt x="215" y="236"/>
                  </a:lnTo>
                  <a:lnTo>
                    <a:pt x="213" y="231"/>
                  </a:lnTo>
                  <a:lnTo>
                    <a:pt x="213" y="225"/>
                  </a:lnTo>
                  <a:lnTo>
                    <a:pt x="212" y="220"/>
                  </a:lnTo>
                  <a:lnTo>
                    <a:pt x="212" y="214"/>
                  </a:lnTo>
                  <a:lnTo>
                    <a:pt x="210" y="208"/>
                  </a:lnTo>
                  <a:lnTo>
                    <a:pt x="210" y="202"/>
                  </a:lnTo>
                  <a:lnTo>
                    <a:pt x="209" y="195"/>
                  </a:lnTo>
                  <a:lnTo>
                    <a:pt x="207" y="189"/>
                  </a:lnTo>
                  <a:lnTo>
                    <a:pt x="206" y="182"/>
                  </a:lnTo>
                  <a:lnTo>
                    <a:pt x="206" y="177"/>
                  </a:lnTo>
                  <a:lnTo>
                    <a:pt x="205" y="170"/>
                  </a:lnTo>
                  <a:lnTo>
                    <a:pt x="205" y="164"/>
                  </a:lnTo>
                  <a:lnTo>
                    <a:pt x="205" y="159"/>
                  </a:lnTo>
                  <a:lnTo>
                    <a:pt x="205" y="153"/>
                  </a:lnTo>
                  <a:lnTo>
                    <a:pt x="203" y="147"/>
                  </a:lnTo>
                  <a:lnTo>
                    <a:pt x="203" y="143"/>
                  </a:lnTo>
                  <a:lnTo>
                    <a:pt x="203" y="138"/>
                  </a:lnTo>
                  <a:lnTo>
                    <a:pt x="203" y="134"/>
                  </a:lnTo>
                  <a:lnTo>
                    <a:pt x="203" y="130"/>
                  </a:lnTo>
                  <a:lnTo>
                    <a:pt x="203" y="126"/>
                  </a:lnTo>
                  <a:lnTo>
                    <a:pt x="205" y="123"/>
                  </a:lnTo>
                  <a:lnTo>
                    <a:pt x="206" y="121"/>
                  </a:lnTo>
                  <a:lnTo>
                    <a:pt x="206" y="118"/>
                  </a:lnTo>
                  <a:lnTo>
                    <a:pt x="206" y="115"/>
                  </a:lnTo>
                  <a:lnTo>
                    <a:pt x="207" y="111"/>
                  </a:lnTo>
                  <a:lnTo>
                    <a:pt x="209" y="109"/>
                  </a:lnTo>
                  <a:lnTo>
                    <a:pt x="209" y="105"/>
                  </a:lnTo>
                  <a:lnTo>
                    <a:pt x="212" y="101"/>
                  </a:lnTo>
                  <a:lnTo>
                    <a:pt x="212" y="97"/>
                  </a:lnTo>
                  <a:lnTo>
                    <a:pt x="215" y="93"/>
                  </a:lnTo>
                  <a:lnTo>
                    <a:pt x="215" y="88"/>
                  </a:lnTo>
                  <a:lnTo>
                    <a:pt x="216" y="83"/>
                  </a:lnTo>
                  <a:lnTo>
                    <a:pt x="218" y="79"/>
                  </a:lnTo>
                  <a:lnTo>
                    <a:pt x="221" y="74"/>
                  </a:lnTo>
                  <a:lnTo>
                    <a:pt x="222" y="68"/>
                  </a:lnTo>
                  <a:lnTo>
                    <a:pt x="224" y="64"/>
                  </a:lnTo>
                  <a:lnTo>
                    <a:pt x="225" y="59"/>
                  </a:lnTo>
                  <a:lnTo>
                    <a:pt x="228" y="55"/>
                  </a:lnTo>
                  <a:lnTo>
                    <a:pt x="228" y="50"/>
                  </a:lnTo>
                  <a:lnTo>
                    <a:pt x="231" y="46"/>
                  </a:lnTo>
                  <a:lnTo>
                    <a:pt x="231" y="41"/>
                  </a:lnTo>
                  <a:lnTo>
                    <a:pt x="234" y="37"/>
                  </a:lnTo>
                  <a:lnTo>
                    <a:pt x="234" y="33"/>
                  </a:lnTo>
                  <a:lnTo>
                    <a:pt x="237" y="29"/>
                  </a:lnTo>
                  <a:lnTo>
                    <a:pt x="237" y="25"/>
                  </a:lnTo>
                  <a:lnTo>
                    <a:pt x="240" y="21"/>
                  </a:lnTo>
                  <a:lnTo>
                    <a:pt x="241" y="15"/>
                  </a:lnTo>
                  <a:lnTo>
                    <a:pt x="243" y="11"/>
                  </a:lnTo>
                  <a:lnTo>
                    <a:pt x="244" y="8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F585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0" name="Freeform 11"/>
            <p:cNvSpPr>
              <a:spLocks/>
            </p:cNvSpPr>
            <p:nvPr/>
          </p:nvSpPr>
          <p:spPr bwMode="auto">
            <a:xfrm>
              <a:off x="393" y="1748"/>
              <a:ext cx="318" cy="220"/>
            </a:xfrm>
            <a:custGeom>
              <a:avLst/>
              <a:gdLst>
                <a:gd name="T0" fmla="*/ 12 w 637"/>
                <a:gd name="T1" fmla="*/ 375 h 441"/>
                <a:gd name="T2" fmla="*/ 5 w 637"/>
                <a:gd name="T3" fmla="*/ 347 h 441"/>
                <a:gd name="T4" fmla="*/ 2 w 637"/>
                <a:gd name="T5" fmla="*/ 325 h 441"/>
                <a:gd name="T6" fmla="*/ 0 w 637"/>
                <a:gd name="T7" fmla="*/ 304 h 441"/>
                <a:gd name="T8" fmla="*/ 0 w 637"/>
                <a:gd name="T9" fmla="*/ 280 h 441"/>
                <a:gd name="T10" fmla="*/ 3 w 637"/>
                <a:gd name="T11" fmla="*/ 254 h 441"/>
                <a:gd name="T12" fmla="*/ 9 w 637"/>
                <a:gd name="T13" fmla="*/ 228 h 441"/>
                <a:gd name="T14" fmla="*/ 18 w 637"/>
                <a:gd name="T15" fmla="*/ 199 h 441"/>
                <a:gd name="T16" fmla="*/ 33 w 637"/>
                <a:gd name="T17" fmla="*/ 170 h 441"/>
                <a:gd name="T18" fmla="*/ 52 w 637"/>
                <a:gd name="T19" fmla="*/ 142 h 441"/>
                <a:gd name="T20" fmla="*/ 73 w 637"/>
                <a:gd name="T21" fmla="*/ 113 h 441"/>
                <a:gd name="T22" fmla="*/ 98 w 637"/>
                <a:gd name="T23" fmla="*/ 88 h 441"/>
                <a:gd name="T24" fmla="*/ 125 w 637"/>
                <a:gd name="T25" fmla="*/ 67 h 441"/>
                <a:gd name="T26" fmla="*/ 152 w 637"/>
                <a:gd name="T27" fmla="*/ 50 h 441"/>
                <a:gd name="T28" fmla="*/ 182 w 637"/>
                <a:gd name="T29" fmla="*/ 35 h 441"/>
                <a:gd name="T30" fmla="*/ 211 w 637"/>
                <a:gd name="T31" fmla="*/ 24 h 441"/>
                <a:gd name="T32" fmla="*/ 240 w 637"/>
                <a:gd name="T33" fmla="*/ 14 h 441"/>
                <a:gd name="T34" fmla="*/ 268 w 637"/>
                <a:gd name="T35" fmla="*/ 8 h 441"/>
                <a:gd name="T36" fmla="*/ 297 w 637"/>
                <a:gd name="T37" fmla="*/ 3 h 441"/>
                <a:gd name="T38" fmla="*/ 324 w 637"/>
                <a:gd name="T39" fmla="*/ 1 h 441"/>
                <a:gd name="T40" fmla="*/ 348 w 637"/>
                <a:gd name="T41" fmla="*/ 0 h 441"/>
                <a:gd name="T42" fmla="*/ 372 w 637"/>
                <a:gd name="T43" fmla="*/ 0 h 441"/>
                <a:gd name="T44" fmla="*/ 392 w 637"/>
                <a:gd name="T45" fmla="*/ 3 h 441"/>
                <a:gd name="T46" fmla="*/ 411 w 637"/>
                <a:gd name="T47" fmla="*/ 4 h 441"/>
                <a:gd name="T48" fmla="*/ 433 w 637"/>
                <a:gd name="T49" fmla="*/ 8 h 441"/>
                <a:gd name="T50" fmla="*/ 458 w 637"/>
                <a:gd name="T51" fmla="*/ 13 h 441"/>
                <a:gd name="T52" fmla="*/ 483 w 637"/>
                <a:gd name="T53" fmla="*/ 18 h 441"/>
                <a:gd name="T54" fmla="*/ 508 w 637"/>
                <a:gd name="T55" fmla="*/ 24 h 441"/>
                <a:gd name="T56" fmla="*/ 533 w 637"/>
                <a:gd name="T57" fmla="*/ 31 h 441"/>
                <a:gd name="T58" fmla="*/ 556 w 637"/>
                <a:gd name="T59" fmla="*/ 38 h 441"/>
                <a:gd name="T60" fmla="*/ 580 w 637"/>
                <a:gd name="T61" fmla="*/ 43 h 441"/>
                <a:gd name="T62" fmla="*/ 613 w 637"/>
                <a:gd name="T63" fmla="*/ 54 h 441"/>
                <a:gd name="T64" fmla="*/ 637 w 637"/>
                <a:gd name="T65" fmla="*/ 60 h 441"/>
                <a:gd name="T66" fmla="*/ 621 w 637"/>
                <a:gd name="T67" fmla="*/ 59 h 441"/>
                <a:gd name="T68" fmla="*/ 590 w 637"/>
                <a:gd name="T69" fmla="*/ 60 h 441"/>
                <a:gd name="T70" fmla="*/ 565 w 637"/>
                <a:gd name="T71" fmla="*/ 60 h 441"/>
                <a:gd name="T72" fmla="*/ 536 w 637"/>
                <a:gd name="T73" fmla="*/ 63 h 441"/>
                <a:gd name="T74" fmla="*/ 504 w 637"/>
                <a:gd name="T75" fmla="*/ 67 h 441"/>
                <a:gd name="T76" fmla="*/ 468 w 637"/>
                <a:gd name="T77" fmla="*/ 72 h 441"/>
                <a:gd name="T78" fmla="*/ 432 w 637"/>
                <a:gd name="T79" fmla="*/ 80 h 441"/>
                <a:gd name="T80" fmla="*/ 395 w 637"/>
                <a:gd name="T81" fmla="*/ 90 h 441"/>
                <a:gd name="T82" fmla="*/ 359 w 637"/>
                <a:gd name="T83" fmla="*/ 102 h 441"/>
                <a:gd name="T84" fmla="*/ 322 w 637"/>
                <a:gd name="T85" fmla="*/ 118 h 441"/>
                <a:gd name="T86" fmla="*/ 290 w 637"/>
                <a:gd name="T87" fmla="*/ 138 h 441"/>
                <a:gd name="T88" fmla="*/ 261 w 637"/>
                <a:gd name="T89" fmla="*/ 160 h 441"/>
                <a:gd name="T90" fmla="*/ 234 w 637"/>
                <a:gd name="T91" fmla="*/ 186 h 441"/>
                <a:gd name="T92" fmla="*/ 215 w 637"/>
                <a:gd name="T93" fmla="*/ 215 h 441"/>
                <a:gd name="T94" fmla="*/ 198 w 637"/>
                <a:gd name="T95" fmla="*/ 245 h 441"/>
                <a:gd name="T96" fmla="*/ 186 w 637"/>
                <a:gd name="T97" fmla="*/ 276 h 441"/>
                <a:gd name="T98" fmla="*/ 177 w 637"/>
                <a:gd name="T99" fmla="*/ 307 h 441"/>
                <a:gd name="T100" fmla="*/ 171 w 637"/>
                <a:gd name="T101" fmla="*/ 337 h 441"/>
                <a:gd name="T102" fmla="*/ 167 w 637"/>
                <a:gd name="T103" fmla="*/ 364 h 441"/>
                <a:gd name="T104" fmla="*/ 164 w 637"/>
                <a:gd name="T105" fmla="*/ 389 h 441"/>
                <a:gd name="T106" fmla="*/ 163 w 637"/>
                <a:gd name="T107" fmla="*/ 410 h 441"/>
                <a:gd name="T108" fmla="*/ 164 w 637"/>
                <a:gd name="T109" fmla="*/ 431 h 441"/>
                <a:gd name="T110" fmla="*/ 16 w 637"/>
                <a:gd name="T111" fmla="*/ 388 h 44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37"/>
                <a:gd name="T169" fmla="*/ 0 h 441"/>
                <a:gd name="T170" fmla="*/ 637 w 637"/>
                <a:gd name="T171" fmla="*/ 441 h 44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37" h="441">
                  <a:moveTo>
                    <a:pt x="16" y="388"/>
                  </a:moveTo>
                  <a:lnTo>
                    <a:pt x="15" y="386"/>
                  </a:lnTo>
                  <a:lnTo>
                    <a:pt x="14" y="383"/>
                  </a:lnTo>
                  <a:lnTo>
                    <a:pt x="12" y="377"/>
                  </a:lnTo>
                  <a:lnTo>
                    <a:pt x="12" y="375"/>
                  </a:lnTo>
                  <a:lnTo>
                    <a:pt x="11" y="371"/>
                  </a:lnTo>
                  <a:lnTo>
                    <a:pt x="9" y="365"/>
                  </a:lnTo>
                  <a:lnTo>
                    <a:pt x="8" y="360"/>
                  </a:lnTo>
                  <a:lnTo>
                    <a:pt x="6" y="354"/>
                  </a:lnTo>
                  <a:lnTo>
                    <a:pt x="5" y="347"/>
                  </a:lnTo>
                  <a:lnTo>
                    <a:pt x="3" y="341"/>
                  </a:lnTo>
                  <a:lnTo>
                    <a:pt x="3" y="337"/>
                  </a:lnTo>
                  <a:lnTo>
                    <a:pt x="2" y="333"/>
                  </a:lnTo>
                  <a:lnTo>
                    <a:pt x="2" y="329"/>
                  </a:lnTo>
                  <a:lnTo>
                    <a:pt x="2" y="325"/>
                  </a:lnTo>
                  <a:lnTo>
                    <a:pt x="0" y="321"/>
                  </a:lnTo>
                  <a:lnTo>
                    <a:pt x="0" y="317"/>
                  </a:lnTo>
                  <a:lnTo>
                    <a:pt x="0" y="312"/>
                  </a:lnTo>
                  <a:lnTo>
                    <a:pt x="0" y="309"/>
                  </a:lnTo>
                  <a:lnTo>
                    <a:pt x="0" y="304"/>
                  </a:lnTo>
                  <a:lnTo>
                    <a:pt x="0" y="299"/>
                  </a:lnTo>
                  <a:lnTo>
                    <a:pt x="0" y="293"/>
                  </a:lnTo>
                  <a:lnTo>
                    <a:pt x="0" y="290"/>
                  </a:lnTo>
                  <a:lnTo>
                    <a:pt x="0" y="284"/>
                  </a:lnTo>
                  <a:lnTo>
                    <a:pt x="0" y="280"/>
                  </a:lnTo>
                  <a:lnTo>
                    <a:pt x="0" y="275"/>
                  </a:lnTo>
                  <a:lnTo>
                    <a:pt x="2" y="270"/>
                  </a:lnTo>
                  <a:lnTo>
                    <a:pt x="2" y="265"/>
                  </a:lnTo>
                  <a:lnTo>
                    <a:pt x="2" y="259"/>
                  </a:lnTo>
                  <a:lnTo>
                    <a:pt x="3" y="254"/>
                  </a:lnTo>
                  <a:lnTo>
                    <a:pt x="5" y="249"/>
                  </a:lnTo>
                  <a:lnTo>
                    <a:pt x="5" y="244"/>
                  </a:lnTo>
                  <a:lnTo>
                    <a:pt x="6" y="238"/>
                  </a:lnTo>
                  <a:lnTo>
                    <a:pt x="8" y="233"/>
                  </a:lnTo>
                  <a:lnTo>
                    <a:pt x="9" y="228"/>
                  </a:lnTo>
                  <a:lnTo>
                    <a:pt x="11" y="221"/>
                  </a:lnTo>
                  <a:lnTo>
                    <a:pt x="12" y="216"/>
                  </a:lnTo>
                  <a:lnTo>
                    <a:pt x="14" y="211"/>
                  </a:lnTo>
                  <a:lnTo>
                    <a:pt x="16" y="206"/>
                  </a:lnTo>
                  <a:lnTo>
                    <a:pt x="18" y="199"/>
                  </a:lnTo>
                  <a:lnTo>
                    <a:pt x="21" y="194"/>
                  </a:lnTo>
                  <a:lnTo>
                    <a:pt x="24" y="187"/>
                  </a:lnTo>
                  <a:lnTo>
                    <a:pt x="27" y="182"/>
                  </a:lnTo>
                  <a:lnTo>
                    <a:pt x="28" y="177"/>
                  </a:lnTo>
                  <a:lnTo>
                    <a:pt x="33" y="170"/>
                  </a:lnTo>
                  <a:lnTo>
                    <a:pt x="35" y="165"/>
                  </a:lnTo>
                  <a:lnTo>
                    <a:pt x="40" y="159"/>
                  </a:lnTo>
                  <a:lnTo>
                    <a:pt x="43" y="153"/>
                  </a:lnTo>
                  <a:lnTo>
                    <a:pt x="47" y="147"/>
                  </a:lnTo>
                  <a:lnTo>
                    <a:pt x="52" y="142"/>
                  </a:lnTo>
                  <a:lnTo>
                    <a:pt x="56" y="136"/>
                  </a:lnTo>
                  <a:lnTo>
                    <a:pt x="60" y="130"/>
                  </a:lnTo>
                  <a:lnTo>
                    <a:pt x="65" y="124"/>
                  </a:lnTo>
                  <a:lnTo>
                    <a:pt x="69" y="118"/>
                  </a:lnTo>
                  <a:lnTo>
                    <a:pt x="73" y="113"/>
                  </a:lnTo>
                  <a:lnTo>
                    <a:pt x="78" y="107"/>
                  </a:lnTo>
                  <a:lnTo>
                    <a:pt x="82" y="102"/>
                  </a:lnTo>
                  <a:lnTo>
                    <a:pt x="88" y="97"/>
                  </a:lnTo>
                  <a:lnTo>
                    <a:pt x="94" y="93"/>
                  </a:lnTo>
                  <a:lnTo>
                    <a:pt x="98" y="88"/>
                  </a:lnTo>
                  <a:lnTo>
                    <a:pt x="103" y="84"/>
                  </a:lnTo>
                  <a:lnTo>
                    <a:pt x="109" y="80"/>
                  </a:lnTo>
                  <a:lnTo>
                    <a:pt x="114" y="76"/>
                  </a:lnTo>
                  <a:lnTo>
                    <a:pt x="119" y="71"/>
                  </a:lnTo>
                  <a:lnTo>
                    <a:pt x="125" y="67"/>
                  </a:lnTo>
                  <a:lnTo>
                    <a:pt x="131" y="64"/>
                  </a:lnTo>
                  <a:lnTo>
                    <a:pt x="136" y="60"/>
                  </a:lnTo>
                  <a:lnTo>
                    <a:pt x="141" y="56"/>
                  </a:lnTo>
                  <a:lnTo>
                    <a:pt x="147" y="52"/>
                  </a:lnTo>
                  <a:lnTo>
                    <a:pt x="152" y="50"/>
                  </a:lnTo>
                  <a:lnTo>
                    <a:pt x="158" y="47"/>
                  </a:lnTo>
                  <a:lnTo>
                    <a:pt x="164" y="43"/>
                  </a:lnTo>
                  <a:lnTo>
                    <a:pt x="170" y="41"/>
                  </a:lnTo>
                  <a:lnTo>
                    <a:pt x="176" y="38"/>
                  </a:lnTo>
                  <a:lnTo>
                    <a:pt x="182" y="35"/>
                  </a:lnTo>
                  <a:lnTo>
                    <a:pt x="188" y="33"/>
                  </a:lnTo>
                  <a:lnTo>
                    <a:pt x="193" y="30"/>
                  </a:lnTo>
                  <a:lnTo>
                    <a:pt x="199" y="28"/>
                  </a:lnTo>
                  <a:lnTo>
                    <a:pt x="205" y="26"/>
                  </a:lnTo>
                  <a:lnTo>
                    <a:pt x="211" y="24"/>
                  </a:lnTo>
                  <a:lnTo>
                    <a:pt x="217" y="22"/>
                  </a:lnTo>
                  <a:lnTo>
                    <a:pt x="223" y="20"/>
                  </a:lnTo>
                  <a:lnTo>
                    <a:pt x="230" y="18"/>
                  </a:lnTo>
                  <a:lnTo>
                    <a:pt x="234" y="17"/>
                  </a:lnTo>
                  <a:lnTo>
                    <a:pt x="240" y="14"/>
                  </a:lnTo>
                  <a:lnTo>
                    <a:pt x="246" y="13"/>
                  </a:lnTo>
                  <a:lnTo>
                    <a:pt x="252" y="12"/>
                  </a:lnTo>
                  <a:lnTo>
                    <a:pt x="258" y="9"/>
                  </a:lnTo>
                  <a:lnTo>
                    <a:pt x="264" y="9"/>
                  </a:lnTo>
                  <a:lnTo>
                    <a:pt x="268" y="8"/>
                  </a:lnTo>
                  <a:lnTo>
                    <a:pt x="275" y="7"/>
                  </a:lnTo>
                  <a:lnTo>
                    <a:pt x="280" y="5"/>
                  </a:lnTo>
                  <a:lnTo>
                    <a:pt x="287" y="5"/>
                  </a:lnTo>
                  <a:lnTo>
                    <a:pt x="291" y="4"/>
                  </a:lnTo>
                  <a:lnTo>
                    <a:pt x="297" y="3"/>
                  </a:lnTo>
                  <a:lnTo>
                    <a:pt x="302" y="3"/>
                  </a:lnTo>
                  <a:lnTo>
                    <a:pt x="308" y="1"/>
                  </a:lnTo>
                  <a:lnTo>
                    <a:pt x="313" y="1"/>
                  </a:lnTo>
                  <a:lnTo>
                    <a:pt x="319" y="1"/>
                  </a:lnTo>
                  <a:lnTo>
                    <a:pt x="324" y="1"/>
                  </a:lnTo>
                  <a:lnTo>
                    <a:pt x="328" y="0"/>
                  </a:lnTo>
                  <a:lnTo>
                    <a:pt x="334" y="0"/>
                  </a:lnTo>
                  <a:lnTo>
                    <a:pt x="338" y="0"/>
                  </a:lnTo>
                  <a:lnTo>
                    <a:pt x="343" y="0"/>
                  </a:lnTo>
                  <a:lnTo>
                    <a:pt x="348" y="0"/>
                  </a:lnTo>
                  <a:lnTo>
                    <a:pt x="353" y="0"/>
                  </a:lnTo>
                  <a:lnTo>
                    <a:pt x="359" y="0"/>
                  </a:lnTo>
                  <a:lnTo>
                    <a:pt x="363" y="0"/>
                  </a:lnTo>
                  <a:lnTo>
                    <a:pt x="368" y="0"/>
                  </a:lnTo>
                  <a:lnTo>
                    <a:pt x="372" y="0"/>
                  </a:lnTo>
                  <a:lnTo>
                    <a:pt x="376" y="0"/>
                  </a:lnTo>
                  <a:lnTo>
                    <a:pt x="379" y="0"/>
                  </a:lnTo>
                  <a:lnTo>
                    <a:pt x="384" y="1"/>
                  </a:lnTo>
                  <a:lnTo>
                    <a:pt x="388" y="1"/>
                  </a:lnTo>
                  <a:lnTo>
                    <a:pt x="392" y="3"/>
                  </a:lnTo>
                  <a:lnTo>
                    <a:pt x="395" y="3"/>
                  </a:lnTo>
                  <a:lnTo>
                    <a:pt x="398" y="3"/>
                  </a:lnTo>
                  <a:lnTo>
                    <a:pt x="403" y="3"/>
                  </a:lnTo>
                  <a:lnTo>
                    <a:pt x="407" y="4"/>
                  </a:lnTo>
                  <a:lnTo>
                    <a:pt x="411" y="4"/>
                  </a:lnTo>
                  <a:lnTo>
                    <a:pt x="416" y="5"/>
                  </a:lnTo>
                  <a:lnTo>
                    <a:pt x="420" y="5"/>
                  </a:lnTo>
                  <a:lnTo>
                    <a:pt x="425" y="7"/>
                  </a:lnTo>
                  <a:lnTo>
                    <a:pt x="429" y="7"/>
                  </a:lnTo>
                  <a:lnTo>
                    <a:pt x="433" y="8"/>
                  </a:lnTo>
                  <a:lnTo>
                    <a:pt x="438" y="9"/>
                  </a:lnTo>
                  <a:lnTo>
                    <a:pt x="444" y="11"/>
                  </a:lnTo>
                  <a:lnTo>
                    <a:pt x="448" y="11"/>
                  </a:lnTo>
                  <a:lnTo>
                    <a:pt x="452" y="12"/>
                  </a:lnTo>
                  <a:lnTo>
                    <a:pt x="458" y="13"/>
                  </a:lnTo>
                  <a:lnTo>
                    <a:pt x="463" y="14"/>
                  </a:lnTo>
                  <a:lnTo>
                    <a:pt x="467" y="14"/>
                  </a:lnTo>
                  <a:lnTo>
                    <a:pt x="473" y="16"/>
                  </a:lnTo>
                  <a:lnTo>
                    <a:pt x="477" y="17"/>
                  </a:lnTo>
                  <a:lnTo>
                    <a:pt x="483" y="18"/>
                  </a:lnTo>
                  <a:lnTo>
                    <a:pt x="487" y="18"/>
                  </a:lnTo>
                  <a:lnTo>
                    <a:pt x="493" y="21"/>
                  </a:lnTo>
                  <a:lnTo>
                    <a:pt x="498" y="21"/>
                  </a:lnTo>
                  <a:lnTo>
                    <a:pt x="504" y="24"/>
                  </a:lnTo>
                  <a:lnTo>
                    <a:pt x="508" y="24"/>
                  </a:lnTo>
                  <a:lnTo>
                    <a:pt x="512" y="26"/>
                  </a:lnTo>
                  <a:lnTo>
                    <a:pt x="518" y="26"/>
                  </a:lnTo>
                  <a:lnTo>
                    <a:pt x="523" y="29"/>
                  </a:lnTo>
                  <a:lnTo>
                    <a:pt x="528" y="30"/>
                  </a:lnTo>
                  <a:lnTo>
                    <a:pt x="533" y="31"/>
                  </a:lnTo>
                  <a:lnTo>
                    <a:pt x="539" y="33"/>
                  </a:lnTo>
                  <a:lnTo>
                    <a:pt x="543" y="34"/>
                  </a:lnTo>
                  <a:lnTo>
                    <a:pt x="547" y="35"/>
                  </a:lnTo>
                  <a:lnTo>
                    <a:pt x="552" y="37"/>
                  </a:lnTo>
                  <a:lnTo>
                    <a:pt x="556" y="38"/>
                  </a:lnTo>
                  <a:lnTo>
                    <a:pt x="562" y="39"/>
                  </a:lnTo>
                  <a:lnTo>
                    <a:pt x="566" y="39"/>
                  </a:lnTo>
                  <a:lnTo>
                    <a:pt x="571" y="41"/>
                  </a:lnTo>
                  <a:lnTo>
                    <a:pt x="575" y="42"/>
                  </a:lnTo>
                  <a:lnTo>
                    <a:pt x="580" y="43"/>
                  </a:lnTo>
                  <a:lnTo>
                    <a:pt x="587" y="46"/>
                  </a:lnTo>
                  <a:lnTo>
                    <a:pt x="594" y="47"/>
                  </a:lnTo>
                  <a:lnTo>
                    <a:pt x="602" y="50"/>
                  </a:lnTo>
                  <a:lnTo>
                    <a:pt x="609" y="52"/>
                  </a:lnTo>
                  <a:lnTo>
                    <a:pt x="613" y="54"/>
                  </a:lnTo>
                  <a:lnTo>
                    <a:pt x="619" y="55"/>
                  </a:lnTo>
                  <a:lnTo>
                    <a:pt x="624" y="56"/>
                  </a:lnTo>
                  <a:lnTo>
                    <a:pt x="628" y="58"/>
                  </a:lnTo>
                  <a:lnTo>
                    <a:pt x="634" y="59"/>
                  </a:lnTo>
                  <a:lnTo>
                    <a:pt x="637" y="60"/>
                  </a:lnTo>
                  <a:lnTo>
                    <a:pt x="635" y="60"/>
                  </a:lnTo>
                  <a:lnTo>
                    <a:pt x="634" y="60"/>
                  </a:lnTo>
                  <a:lnTo>
                    <a:pt x="629" y="60"/>
                  </a:lnTo>
                  <a:lnTo>
                    <a:pt x="626" y="60"/>
                  </a:lnTo>
                  <a:lnTo>
                    <a:pt x="621" y="59"/>
                  </a:lnTo>
                  <a:lnTo>
                    <a:pt x="615" y="59"/>
                  </a:lnTo>
                  <a:lnTo>
                    <a:pt x="607" y="59"/>
                  </a:lnTo>
                  <a:lnTo>
                    <a:pt x="600" y="60"/>
                  </a:lnTo>
                  <a:lnTo>
                    <a:pt x="594" y="60"/>
                  </a:lnTo>
                  <a:lnTo>
                    <a:pt x="590" y="60"/>
                  </a:lnTo>
                  <a:lnTo>
                    <a:pt x="585" y="60"/>
                  </a:lnTo>
                  <a:lnTo>
                    <a:pt x="581" y="60"/>
                  </a:lnTo>
                  <a:lnTo>
                    <a:pt x="575" y="60"/>
                  </a:lnTo>
                  <a:lnTo>
                    <a:pt x="569" y="60"/>
                  </a:lnTo>
                  <a:lnTo>
                    <a:pt x="565" y="60"/>
                  </a:lnTo>
                  <a:lnTo>
                    <a:pt x="559" y="62"/>
                  </a:lnTo>
                  <a:lnTo>
                    <a:pt x="553" y="62"/>
                  </a:lnTo>
                  <a:lnTo>
                    <a:pt x="547" y="62"/>
                  </a:lnTo>
                  <a:lnTo>
                    <a:pt x="542" y="63"/>
                  </a:lnTo>
                  <a:lnTo>
                    <a:pt x="536" y="63"/>
                  </a:lnTo>
                  <a:lnTo>
                    <a:pt x="528" y="63"/>
                  </a:lnTo>
                  <a:lnTo>
                    <a:pt x="523" y="64"/>
                  </a:lnTo>
                  <a:lnTo>
                    <a:pt x="517" y="66"/>
                  </a:lnTo>
                  <a:lnTo>
                    <a:pt x="511" y="67"/>
                  </a:lnTo>
                  <a:lnTo>
                    <a:pt x="504" y="67"/>
                  </a:lnTo>
                  <a:lnTo>
                    <a:pt x="496" y="68"/>
                  </a:lnTo>
                  <a:lnTo>
                    <a:pt x="489" y="68"/>
                  </a:lnTo>
                  <a:lnTo>
                    <a:pt x="482" y="69"/>
                  </a:lnTo>
                  <a:lnTo>
                    <a:pt x="474" y="71"/>
                  </a:lnTo>
                  <a:lnTo>
                    <a:pt x="468" y="72"/>
                  </a:lnTo>
                  <a:lnTo>
                    <a:pt x="461" y="73"/>
                  </a:lnTo>
                  <a:lnTo>
                    <a:pt x="454" y="75"/>
                  </a:lnTo>
                  <a:lnTo>
                    <a:pt x="447" y="76"/>
                  </a:lnTo>
                  <a:lnTo>
                    <a:pt x="439" y="77"/>
                  </a:lnTo>
                  <a:lnTo>
                    <a:pt x="432" y="80"/>
                  </a:lnTo>
                  <a:lnTo>
                    <a:pt x="425" y="81"/>
                  </a:lnTo>
                  <a:lnTo>
                    <a:pt x="417" y="83"/>
                  </a:lnTo>
                  <a:lnTo>
                    <a:pt x="410" y="85"/>
                  </a:lnTo>
                  <a:lnTo>
                    <a:pt x="403" y="88"/>
                  </a:lnTo>
                  <a:lnTo>
                    <a:pt x="395" y="90"/>
                  </a:lnTo>
                  <a:lnTo>
                    <a:pt x="388" y="92"/>
                  </a:lnTo>
                  <a:lnTo>
                    <a:pt x="381" y="94"/>
                  </a:lnTo>
                  <a:lnTo>
                    <a:pt x="373" y="97"/>
                  </a:lnTo>
                  <a:lnTo>
                    <a:pt x="366" y="100"/>
                  </a:lnTo>
                  <a:lnTo>
                    <a:pt x="359" y="102"/>
                  </a:lnTo>
                  <a:lnTo>
                    <a:pt x="351" y="105"/>
                  </a:lnTo>
                  <a:lnTo>
                    <a:pt x="344" y="107"/>
                  </a:lnTo>
                  <a:lnTo>
                    <a:pt x="337" y="111"/>
                  </a:lnTo>
                  <a:lnTo>
                    <a:pt x="329" y="114"/>
                  </a:lnTo>
                  <a:lnTo>
                    <a:pt x="322" y="118"/>
                  </a:lnTo>
                  <a:lnTo>
                    <a:pt x="316" y="122"/>
                  </a:lnTo>
                  <a:lnTo>
                    <a:pt x="309" y="126"/>
                  </a:lnTo>
                  <a:lnTo>
                    <a:pt x="303" y="130"/>
                  </a:lnTo>
                  <a:lnTo>
                    <a:pt x="296" y="134"/>
                  </a:lnTo>
                  <a:lnTo>
                    <a:pt x="290" y="138"/>
                  </a:lnTo>
                  <a:lnTo>
                    <a:pt x="284" y="143"/>
                  </a:lnTo>
                  <a:lnTo>
                    <a:pt x="277" y="147"/>
                  </a:lnTo>
                  <a:lnTo>
                    <a:pt x="271" y="151"/>
                  </a:lnTo>
                  <a:lnTo>
                    <a:pt x="265" y="155"/>
                  </a:lnTo>
                  <a:lnTo>
                    <a:pt x="261" y="160"/>
                  </a:lnTo>
                  <a:lnTo>
                    <a:pt x="253" y="165"/>
                  </a:lnTo>
                  <a:lnTo>
                    <a:pt x="249" y="170"/>
                  </a:lnTo>
                  <a:lnTo>
                    <a:pt x="245" y="174"/>
                  </a:lnTo>
                  <a:lnTo>
                    <a:pt x="240" y="181"/>
                  </a:lnTo>
                  <a:lnTo>
                    <a:pt x="234" y="186"/>
                  </a:lnTo>
                  <a:lnTo>
                    <a:pt x="230" y="191"/>
                  </a:lnTo>
                  <a:lnTo>
                    <a:pt x="226" y="197"/>
                  </a:lnTo>
                  <a:lnTo>
                    <a:pt x="223" y="203"/>
                  </a:lnTo>
                  <a:lnTo>
                    <a:pt x="218" y="208"/>
                  </a:lnTo>
                  <a:lnTo>
                    <a:pt x="215" y="215"/>
                  </a:lnTo>
                  <a:lnTo>
                    <a:pt x="211" y="220"/>
                  </a:lnTo>
                  <a:lnTo>
                    <a:pt x="208" y="227"/>
                  </a:lnTo>
                  <a:lnTo>
                    <a:pt x="205" y="233"/>
                  </a:lnTo>
                  <a:lnTo>
                    <a:pt x="202" y="238"/>
                  </a:lnTo>
                  <a:lnTo>
                    <a:pt x="198" y="245"/>
                  </a:lnTo>
                  <a:lnTo>
                    <a:pt x="196" y="252"/>
                  </a:lnTo>
                  <a:lnTo>
                    <a:pt x="193" y="257"/>
                  </a:lnTo>
                  <a:lnTo>
                    <a:pt x="191" y="263"/>
                  </a:lnTo>
                  <a:lnTo>
                    <a:pt x="189" y="270"/>
                  </a:lnTo>
                  <a:lnTo>
                    <a:pt x="186" y="276"/>
                  </a:lnTo>
                  <a:lnTo>
                    <a:pt x="185" y="282"/>
                  </a:lnTo>
                  <a:lnTo>
                    <a:pt x="182" y="288"/>
                  </a:lnTo>
                  <a:lnTo>
                    <a:pt x="180" y="293"/>
                  </a:lnTo>
                  <a:lnTo>
                    <a:pt x="179" y="300"/>
                  </a:lnTo>
                  <a:lnTo>
                    <a:pt x="177" y="307"/>
                  </a:lnTo>
                  <a:lnTo>
                    <a:pt x="176" y="313"/>
                  </a:lnTo>
                  <a:lnTo>
                    <a:pt x="174" y="320"/>
                  </a:lnTo>
                  <a:lnTo>
                    <a:pt x="174" y="326"/>
                  </a:lnTo>
                  <a:lnTo>
                    <a:pt x="171" y="330"/>
                  </a:lnTo>
                  <a:lnTo>
                    <a:pt x="171" y="337"/>
                  </a:lnTo>
                  <a:lnTo>
                    <a:pt x="170" y="342"/>
                  </a:lnTo>
                  <a:lnTo>
                    <a:pt x="169" y="348"/>
                  </a:lnTo>
                  <a:lnTo>
                    <a:pt x="169" y="354"/>
                  </a:lnTo>
                  <a:lnTo>
                    <a:pt x="167" y="359"/>
                  </a:lnTo>
                  <a:lnTo>
                    <a:pt x="167" y="364"/>
                  </a:lnTo>
                  <a:lnTo>
                    <a:pt x="167" y="371"/>
                  </a:lnTo>
                  <a:lnTo>
                    <a:pt x="166" y="375"/>
                  </a:lnTo>
                  <a:lnTo>
                    <a:pt x="164" y="379"/>
                  </a:lnTo>
                  <a:lnTo>
                    <a:pt x="164" y="384"/>
                  </a:lnTo>
                  <a:lnTo>
                    <a:pt x="164" y="389"/>
                  </a:lnTo>
                  <a:lnTo>
                    <a:pt x="164" y="394"/>
                  </a:lnTo>
                  <a:lnTo>
                    <a:pt x="164" y="398"/>
                  </a:lnTo>
                  <a:lnTo>
                    <a:pt x="164" y="402"/>
                  </a:lnTo>
                  <a:lnTo>
                    <a:pt x="164" y="407"/>
                  </a:lnTo>
                  <a:lnTo>
                    <a:pt x="163" y="410"/>
                  </a:lnTo>
                  <a:lnTo>
                    <a:pt x="163" y="414"/>
                  </a:lnTo>
                  <a:lnTo>
                    <a:pt x="163" y="418"/>
                  </a:lnTo>
                  <a:lnTo>
                    <a:pt x="163" y="420"/>
                  </a:lnTo>
                  <a:lnTo>
                    <a:pt x="163" y="426"/>
                  </a:lnTo>
                  <a:lnTo>
                    <a:pt x="164" y="431"/>
                  </a:lnTo>
                  <a:lnTo>
                    <a:pt x="164" y="435"/>
                  </a:lnTo>
                  <a:lnTo>
                    <a:pt x="164" y="438"/>
                  </a:lnTo>
                  <a:lnTo>
                    <a:pt x="164" y="439"/>
                  </a:lnTo>
                  <a:lnTo>
                    <a:pt x="164" y="441"/>
                  </a:lnTo>
                  <a:lnTo>
                    <a:pt x="16" y="388"/>
                  </a:lnTo>
                  <a:close/>
                </a:path>
              </a:pathLst>
            </a:custGeom>
            <a:solidFill>
              <a:srgbClr val="F585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1" name="Freeform 12"/>
            <p:cNvSpPr>
              <a:spLocks/>
            </p:cNvSpPr>
            <p:nvPr/>
          </p:nvSpPr>
          <p:spPr bwMode="auto">
            <a:xfrm>
              <a:off x="707" y="1638"/>
              <a:ext cx="92" cy="150"/>
            </a:xfrm>
            <a:custGeom>
              <a:avLst/>
              <a:gdLst>
                <a:gd name="T0" fmla="*/ 107 w 183"/>
                <a:gd name="T1" fmla="*/ 300 h 301"/>
                <a:gd name="T2" fmla="*/ 101 w 183"/>
                <a:gd name="T3" fmla="*/ 291 h 301"/>
                <a:gd name="T4" fmla="*/ 94 w 183"/>
                <a:gd name="T5" fmla="*/ 282 h 301"/>
                <a:gd name="T6" fmla="*/ 87 w 183"/>
                <a:gd name="T7" fmla="*/ 271 h 301"/>
                <a:gd name="T8" fmla="*/ 78 w 183"/>
                <a:gd name="T9" fmla="*/ 258 h 301"/>
                <a:gd name="T10" fmla="*/ 71 w 183"/>
                <a:gd name="T11" fmla="*/ 248 h 301"/>
                <a:gd name="T12" fmla="*/ 66 w 183"/>
                <a:gd name="T13" fmla="*/ 240 h 301"/>
                <a:gd name="T14" fmla="*/ 60 w 183"/>
                <a:gd name="T15" fmla="*/ 233 h 301"/>
                <a:gd name="T16" fmla="*/ 56 w 183"/>
                <a:gd name="T17" fmla="*/ 225 h 301"/>
                <a:gd name="T18" fmla="*/ 52 w 183"/>
                <a:gd name="T19" fmla="*/ 219 h 301"/>
                <a:gd name="T20" fmla="*/ 46 w 183"/>
                <a:gd name="T21" fmla="*/ 211 h 301"/>
                <a:gd name="T22" fmla="*/ 40 w 183"/>
                <a:gd name="T23" fmla="*/ 203 h 301"/>
                <a:gd name="T24" fmla="*/ 35 w 183"/>
                <a:gd name="T25" fmla="*/ 195 h 301"/>
                <a:gd name="T26" fmla="*/ 31 w 183"/>
                <a:gd name="T27" fmla="*/ 187 h 301"/>
                <a:gd name="T28" fmla="*/ 27 w 183"/>
                <a:gd name="T29" fmla="*/ 179 h 301"/>
                <a:gd name="T30" fmla="*/ 19 w 183"/>
                <a:gd name="T31" fmla="*/ 169 h 301"/>
                <a:gd name="T32" fmla="*/ 12 w 183"/>
                <a:gd name="T33" fmla="*/ 156 h 301"/>
                <a:gd name="T34" fmla="*/ 6 w 183"/>
                <a:gd name="T35" fmla="*/ 144 h 301"/>
                <a:gd name="T36" fmla="*/ 2 w 183"/>
                <a:gd name="T37" fmla="*/ 136 h 301"/>
                <a:gd name="T38" fmla="*/ 0 w 183"/>
                <a:gd name="T39" fmla="*/ 130 h 301"/>
                <a:gd name="T40" fmla="*/ 2 w 183"/>
                <a:gd name="T41" fmla="*/ 124 h 301"/>
                <a:gd name="T42" fmla="*/ 3 w 183"/>
                <a:gd name="T43" fmla="*/ 118 h 301"/>
                <a:gd name="T44" fmla="*/ 6 w 183"/>
                <a:gd name="T45" fmla="*/ 110 h 301"/>
                <a:gd name="T46" fmla="*/ 11 w 183"/>
                <a:gd name="T47" fmla="*/ 101 h 301"/>
                <a:gd name="T48" fmla="*/ 15 w 183"/>
                <a:gd name="T49" fmla="*/ 90 h 301"/>
                <a:gd name="T50" fmla="*/ 21 w 183"/>
                <a:gd name="T51" fmla="*/ 80 h 301"/>
                <a:gd name="T52" fmla="*/ 27 w 183"/>
                <a:gd name="T53" fmla="*/ 68 h 301"/>
                <a:gd name="T54" fmla="*/ 34 w 183"/>
                <a:gd name="T55" fmla="*/ 56 h 301"/>
                <a:gd name="T56" fmla="*/ 40 w 183"/>
                <a:gd name="T57" fmla="*/ 46 h 301"/>
                <a:gd name="T58" fmla="*/ 47 w 183"/>
                <a:gd name="T59" fmla="*/ 34 h 301"/>
                <a:gd name="T60" fmla="*/ 53 w 183"/>
                <a:gd name="T61" fmla="*/ 25 h 301"/>
                <a:gd name="T62" fmla="*/ 60 w 183"/>
                <a:gd name="T63" fmla="*/ 16 h 301"/>
                <a:gd name="T64" fmla="*/ 66 w 183"/>
                <a:gd name="T65" fmla="*/ 9 h 301"/>
                <a:gd name="T66" fmla="*/ 72 w 183"/>
                <a:gd name="T67" fmla="*/ 4 h 301"/>
                <a:gd name="T68" fmla="*/ 78 w 183"/>
                <a:gd name="T69" fmla="*/ 0 h 301"/>
                <a:gd name="T70" fmla="*/ 85 w 183"/>
                <a:gd name="T71" fmla="*/ 5 h 301"/>
                <a:gd name="T72" fmla="*/ 93 w 183"/>
                <a:gd name="T73" fmla="*/ 13 h 301"/>
                <a:gd name="T74" fmla="*/ 100 w 183"/>
                <a:gd name="T75" fmla="*/ 21 h 301"/>
                <a:gd name="T76" fmla="*/ 109 w 183"/>
                <a:gd name="T77" fmla="*/ 30 h 301"/>
                <a:gd name="T78" fmla="*/ 116 w 183"/>
                <a:gd name="T79" fmla="*/ 41 h 301"/>
                <a:gd name="T80" fmla="*/ 125 w 183"/>
                <a:gd name="T81" fmla="*/ 52 h 301"/>
                <a:gd name="T82" fmla="*/ 133 w 183"/>
                <a:gd name="T83" fmla="*/ 63 h 301"/>
                <a:gd name="T84" fmla="*/ 142 w 183"/>
                <a:gd name="T85" fmla="*/ 75 h 301"/>
                <a:gd name="T86" fmla="*/ 150 w 183"/>
                <a:gd name="T87" fmla="*/ 85 h 301"/>
                <a:gd name="T88" fmla="*/ 158 w 183"/>
                <a:gd name="T89" fmla="*/ 96 h 301"/>
                <a:gd name="T90" fmla="*/ 166 w 183"/>
                <a:gd name="T91" fmla="*/ 105 h 301"/>
                <a:gd name="T92" fmla="*/ 172 w 183"/>
                <a:gd name="T93" fmla="*/ 113 h 301"/>
                <a:gd name="T94" fmla="*/ 176 w 183"/>
                <a:gd name="T95" fmla="*/ 119 h 301"/>
                <a:gd name="T96" fmla="*/ 182 w 183"/>
                <a:gd name="T97" fmla="*/ 126 h 301"/>
                <a:gd name="T98" fmla="*/ 163 w 183"/>
                <a:gd name="T99" fmla="*/ 286 h 301"/>
                <a:gd name="T100" fmla="*/ 109 w 183"/>
                <a:gd name="T101" fmla="*/ 301 h 30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3"/>
                <a:gd name="T154" fmla="*/ 0 h 301"/>
                <a:gd name="T155" fmla="*/ 183 w 183"/>
                <a:gd name="T156" fmla="*/ 301 h 30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3" h="301">
                  <a:moveTo>
                    <a:pt x="109" y="301"/>
                  </a:moveTo>
                  <a:lnTo>
                    <a:pt x="107" y="300"/>
                  </a:lnTo>
                  <a:lnTo>
                    <a:pt x="104" y="295"/>
                  </a:lnTo>
                  <a:lnTo>
                    <a:pt x="101" y="291"/>
                  </a:lnTo>
                  <a:lnTo>
                    <a:pt x="98" y="287"/>
                  </a:lnTo>
                  <a:lnTo>
                    <a:pt x="94" y="282"/>
                  </a:lnTo>
                  <a:lnTo>
                    <a:pt x="91" y="276"/>
                  </a:lnTo>
                  <a:lnTo>
                    <a:pt x="87" y="271"/>
                  </a:lnTo>
                  <a:lnTo>
                    <a:pt x="82" y="265"/>
                  </a:lnTo>
                  <a:lnTo>
                    <a:pt x="78" y="258"/>
                  </a:lnTo>
                  <a:lnTo>
                    <a:pt x="74" y="251"/>
                  </a:lnTo>
                  <a:lnTo>
                    <a:pt x="71" y="248"/>
                  </a:lnTo>
                  <a:lnTo>
                    <a:pt x="69" y="244"/>
                  </a:lnTo>
                  <a:lnTo>
                    <a:pt x="66" y="240"/>
                  </a:lnTo>
                  <a:lnTo>
                    <a:pt x="63" y="237"/>
                  </a:lnTo>
                  <a:lnTo>
                    <a:pt x="60" y="233"/>
                  </a:lnTo>
                  <a:lnTo>
                    <a:pt x="59" y="229"/>
                  </a:lnTo>
                  <a:lnTo>
                    <a:pt x="56" y="225"/>
                  </a:lnTo>
                  <a:lnTo>
                    <a:pt x="54" y="223"/>
                  </a:lnTo>
                  <a:lnTo>
                    <a:pt x="52" y="219"/>
                  </a:lnTo>
                  <a:lnTo>
                    <a:pt x="49" y="215"/>
                  </a:lnTo>
                  <a:lnTo>
                    <a:pt x="46" y="211"/>
                  </a:lnTo>
                  <a:lnTo>
                    <a:pt x="43" y="207"/>
                  </a:lnTo>
                  <a:lnTo>
                    <a:pt x="40" y="203"/>
                  </a:lnTo>
                  <a:lnTo>
                    <a:pt x="38" y="199"/>
                  </a:lnTo>
                  <a:lnTo>
                    <a:pt x="35" y="195"/>
                  </a:lnTo>
                  <a:lnTo>
                    <a:pt x="34" y="191"/>
                  </a:lnTo>
                  <a:lnTo>
                    <a:pt x="31" y="187"/>
                  </a:lnTo>
                  <a:lnTo>
                    <a:pt x="28" y="183"/>
                  </a:lnTo>
                  <a:lnTo>
                    <a:pt x="27" y="179"/>
                  </a:lnTo>
                  <a:lnTo>
                    <a:pt x="24" y="176"/>
                  </a:lnTo>
                  <a:lnTo>
                    <a:pt x="19" y="169"/>
                  </a:lnTo>
                  <a:lnTo>
                    <a:pt x="16" y="162"/>
                  </a:lnTo>
                  <a:lnTo>
                    <a:pt x="12" y="156"/>
                  </a:lnTo>
                  <a:lnTo>
                    <a:pt x="9" y="151"/>
                  </a:lnTo>
                  <a:lnTo>
                    <a:pt x="6" y="144"/>
                  </a:lnTo>
                  <a:lnTo>
                    <a:pt x="5" y="140"/>
                  </a:lnTo>
                  <a:lnTo>
                    <a:pt x="2" y="136"/>
                  </a:lnTo>
                  <a:lnTo>
                    <a:pt x="2" y="132"/>
                  </a:lnTo>
                  <a:lnTo>
                    <a:pt x="0" y="130"/>
                  </a:lnTo>
                  <a:lnTo>
                    <a:pt x="2" y="127"/>
                  </a:lnTo>
                  <a:lnTo>
                    <a:pt x="2" y="124"/>
                  </a:lnTo>
                  <a:lnTo>
                    <a:pt x="2" y="122"/>
                  </a:lnTo>
                  <a:lnTo>
                    <a:pt x="3" y="118"/>
                  </a:lnTo>
                  <a:lnTo>
                    <a:pt x="5" y="115"/>
                  </a:lnTo>
                  <a:lnTo>
                    <a:pt x="6" y="110"/>
                  </a:lnTo>
                  <a:lnTo>
                    <a:pt x="8" y="106"/>
                  </a:lnTo>
                  <a:lnTo>
                    <a:pt x="11" y="101"/>
                  </a:lnTo>
                  <a:lnTo>
                    <a:pt x="14" y="97"/>
                  </a:lnTo>
                  <a:lnTo>
                    <a:pt x="15" y="90"/>
                  </a:lnTo>
                  <a:lnTo>
                    <a:pt x="18" y="85"/>
                  </a:lnTo>
                  <a:lnTo>
                    <a:pt x="21" y="80"/>
                  </a:lnTo>
                  <a:lnTo>
                    <a:pt x="24" y="75"/>
                  </a:lnTo>
                  <a:lnTo>
                    <a:pt x="27" y="68"/>
                  </a:lnTo>
                  <a:lnTo>
                    <a:pt x="31" y="63"/>
                  </a:lnTo>
                  <a:lnTo>
                    <a:pt x="34" y="56"/>
                  </a:lnTo>
                  <a:lnTo>
                    <a:pt x="37" y="51"/>
                  </a:lnTo>
                  <a:lnTo>
                    <a:pt x="40" y="46"/>
                  </a:lnTo>
                  <a:lnTo>
                    <a:pt x="44" y="39"/>
                  </a:lnTo>
                  <a:lnTo>
                    <a:pt x="47" y="34"/>
                  </a:lnTo>
                  <a:lnTo>
                    <a:pt x="50" y="30"/>
                  </a:lnTo>
                  <a:lnTo>
                    <a:pt x="53" y="25"/>
                  </a:lnTo>
                  <a:lnTo>
                    <a:pt x="57" y="20"/>
                  </a:lnTo>
                  <a:lnTo>
                    <a:pt x="60" y="16"/>
                  </a:lnTo>
                  <a:lnTo>
                    <a:pt x="63" y="13"/>
                  </a:lnTo>
                  <a:lnTo>
                    <a:pt x="66" y="9"/>
                  </a:lnTo>
                  <a:lnTo>
                    <a:pt x="69" y="7"/>
                  </a:lnTo>
                  <a:lnTo>
                    <a:pt x="72" y="4"/>
                  </a:lnTo>
                  <a:lnTo>
                    <a:pt x="75" y="3"/>
                  </a:lnTo>
                  <a:lnTo>
                    <a:pt x="78" y="0"/>
                  </a:lnTo>
                  <a:lnTo>
                    <a:pt x="82" y="1"/>
                  </a:lnTo>
                  <a:lnTo>
                    <a:pt x="85" y="5"/>
                  </a:lnTo>
                  <a:lnTo>
                    <a:pt x="91" y="10"/>
                  </a:lnTo>
                  <a:lnTo>
                    <a:pt x="93" y="13"/>
                  </a:lnTo>
                  <a:lnTo>
                    <a:pt x="97" y="17"/>
                  </a:lnTo>
                  <a:lnTo>
                    <a:pt x="100" y="21"/>
                  </a:lnTo>
                  <a:lnTo>
                    <a:pt x="104" y="26"/>
                  </a:lnTo>
                  <a:lnTo>
                    <a:pt x="109" y="30"/>
                  </a:lnTo>
                  <a:lnTo>
                    <a:pt x="112" y="35"/>
                  </a:lnTo>
                  <a:lnTo>
                    <a:pt x="116" y="41"/>
                  </a:lnTo>
                  <a:lnTo>
                    <a:pt x="120" y="47"/>
                  </a:lnTo>
                  <a:lnTo>
                    <a:pt x="125" y="52"/>
                  </a:lnTo>
                  <a:lnTo>
                    <a:pt x="129" y="58"/>
                  </a:lnTo>
                  <a:lnTo>
                    <a:pt x="133" y="63"/>
                  </a:lnTo>
                  <a:lnTo>
                    <a:pt x="138" y="69"/>
                  </a:lnTo>
                  <a:lnTo>
                    <a:pt x="142" y="75"/>
                  </a:lnTo>
                  <a:lnTo>
                    <a:pt x="147" y="80"/>
                  </a:lnTo>
                  <a:lnTo>
                    <a:pt x="150" y="85"/>
                  </a:lnTo>
                  <a:lnTo>
                    <a:pt x="155" y="90"/>
                  </a:lnTo>
                  <a:lnTo>
                    <a:pt x="158" y="96"/>
                  </a:lnTo>
                  <a:lnTo>
                    <a:pt x="163" y="100"/>
                  </a:lnTo>
                  <a:lnTo>
                    <a:pt x="166" y="105"/>
                  </a:lnTo>
                  <a:lnTo>
                    <a:pt x="169" y="109"/>
                  </a:lnTo>
                  <a:lnTo>
                    <a:pt x="172" y="113"/>
                  </a:lnTo>
                  <a:lnTo>
                    <a:pt x="174" y="117"/>
                  </a:lnTo>
                  <a:lnTo>
                    <a:pt x="176" y="119"/>
                  </a:lnTo>
                  <a:lnTo>
                    <a:pt x="179" y="122"/>
                  </a:lnTo>
                  <a:lnTo>
                    <a:pt x="182" y="126"/>
                  </a:lnTo>
                  <a:lnTo>
                    <a:pt x="183" y="127"/>
                  </a:lnTo>
                  <a:lnTo>
                    <a:pt x="163" y="286"/>
                  </a:lnTo>
                  <a:lnTo>
                    <a:pt x="109" y="301"/>
                  </a:lnTo>
                  <a:close/>
                </a:path>
              </a:pathLst>
            </a:custGeom>
            <a:solidFill>
              <a:srgbClr val="FFB5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2" name="Freeform 13"/>
            <p:cNvSpPr>
              <a:spLocks/>
            </p:cNvSpPr>
            <p:nvPr/>
          </p:nvSpPr>
          <p:spPr bwMode="auto">
            <a:xfrm>
              <a:off x="397" y="1863"/>
              <a:ext cx="786" cy="427"/>
            </a:xfrm>
            <a:custGeom>
              <a:avLst/>
              <a:gdLst>
                <a:gd name="T0" fmla="*/ 120 w 1571"/>
                <a:gd name="T1" fmla="*/ 822 h 854"/>
                <a:gd name="T2" fmla="*/ 1077 w 1571"/>
                <a:gd name="T3" fmla="*/ 852 h 854"/>
                <a:gd name="T4" fmla="*/ 1087 w 1571"/>
                <a:gd name="T5" fmla="*/ 852 h 854"/>
                <a:gd name="T6" fmla="*/ 1103 w 1571"/>
                <a:gd name="T7" fmla="*/ 851 h 854"/>
                <a:gd name="T8" fmla="*/ 1122 w 1571"/>
                <a:gd name="T9" fmla="*/ 850 h 854"/>
                <a:gd name="T10" fmla="*/ 1147 w 1571"/>
                <a:gd name="T11" fmla="*/ 850 h 854"/>
                <a:gd name="T12" fmla="*/ 1173 w 1571"/>
                <a:gd name="T13" fmla="*/ 847 h 854"/>
                <a:gd name="T14" fmla="*/ 1203 w 1571"/>
                <a:gd name="T15" fmla="*/ 846 h 854"/>
                <a:gd name="T16" fmla="*/ 1235 w 1571"/>
                <a:gd name="T17" fmla="*/ 843 h 854"/>
                <a:gd name="T18" fmla="*/ 1268 w 1571"/>
                <a:gd name="T19" fmla="*/ 842 h 854"/>
                <a:gd name="T20" fmla="*/ 1302 w 1571"/>
                <a:gd name="T21" fmla="*/ 839 h 854"/>
                <a:gd name="T22" fmla="*/ 1336 w 1571"/>
                <a:gd name="T23" fmla="*/ 837 h 854"/>
                <a:gd name="T24" fmla="*/ 1369 w 1571"/>
                <a:gd name="T25" fmla="*/ 833 h 854"/>
                <a:gd name="T26" fmla="*/ 1403 w 1571"/>
                <a:gd name="T27" fmla="*/ 830 h 854"/>
                <a:gd name="T28" fmla="*/ 1434 w 1571"/>
                <a:gd name="T29" fmla="*/ 826 h 854"/>
                <a:gd name="T30" fmla="*/ 1463 w 1571"/>
                <a:gd name="T31" fmla="*/ 822 h 854"/>
                <a:gd name="T32" fmla="*/ 1489 w 1571"/>
                <a:gd name="T33" fmla="*/ 818 h 854"/>
                <a:gd name="T34" fmla="*/ 1513 w 1571"/>
                <a:gd name="T35" fmla="*/ 814 h 854"/>
                <a:gd name="T36" fmla="*/ 1532 w 1571"/>
                <a:gd name="T37" fmla="*/ 810 h 854"/>
                <a:gd name="T38" fmla="*/ 1546 w 1571"/>
                <a:gd name="T39" fmla="*/ 805 h 854"/>
                <a:gd name="T40" fmla="*/ 1558 w 1571"/>
                <a:gd name="T41" fmla="*/ 799 h 854"/>
                <a:gd name="T42" fmla="*/ 1561 w 1571"/>
                <a:gd name="T43" fmla="*/ 789 h 854"/>
                <a:gd name="T44" fmla="*/ 1561 w 1571"/>
                <a:gd name="T45" fmla="*/ 778 h 854"/>
                <a:gd name="T46" fmla="*/ 1560 w 1571"/>
                <a:gd name="T47" fmla="*/ 763 h 854"/>
                <a:gd name="T48" fmla="*/ 1557 w 1571"/>
                <a:gd name="T49" fmla="*/ 744 h 854"/>
                <a:gd name="T50" fmla="*/ 1555 w 1571"/>
                <a:gd name="T51" fmla="*/ 723 h 854"/>
                <a:gd name="T52" fmla="*/ 1552 w 1571"/>
                <a:gd name="T53" fmla="*/ 698 h 854"/>
                <a:gd name="T54" fmla="*/ 1548 w 1571"/>
                <a:gd name="T55" fmla="*/ 670 h 854"/>
                <a:gd name="T56" fmla="*/ 1543 w 1571"/>
                <a:gd name="T57" fmla="*/ 641 h 854"/>
                <a:gd name="T58" fmla="*/ 1539 w 1571"/>
                <a:gd name="T59" fmla="*/ 611 h 854"/>
                <a:gd name="T60" fmla="*/ 1535 w 1571"/>
                <a:gd name="T61" fmla="*/ 581 h 854"/>
                <a:gd name="T62" fmla="*/ 1532 w 1571"/>
                <a:gd name="T63" fmla="*/ 551 h 854"/>
                <a:gd name="T64" fmla="*/ 1526 w 1571"/>
                <a:gd name="T65" fmla="*/ 520 h 854"/>
                <a:gd name="T66" fmla="*/ 1521 w 1571"/>
                <a:gd name="T67" fmla="*/ 491 h 854"/>
                <a:gd name="T68" fmla="*/ 1517 w 1571"/>
                <a:gd name="T69" fmla="*/ 462 h 854"/>
                <a:gd name="T70" fmla="*/ 1513 w 1571"/>
                <a:gd name="T71" fmla="*/ 436 h 854"/>
                <a:gd name="T72" fmla="*/ 1508 w 1571"/>
                <a:gd name="T73" fmla="*/ 411 h 854"/>
                <a:gd name="T74" fmla="*/ 1505 w 1571"/>
                <a:gd name="T75" fmla="*/ 389 h 854"/>
                <a:gd name="T76" fmla="*/ 1502 w 1571"/>
                <a:gd name="T77" fmla="*/ 370 h 854"/>
                <a:gd name="T78" fmla="*/ 1501 w 1571"/>
                <a:gd name="T79" fmla="*/ 356 h 854"/>
                <a:gd name="T80" fmla="*/ 1498 w 1571"/>
                <a:gd name="T81" fmla="*/ 344 h 854"/>
                <a:gd name="T82" fmla="*/ 1498 w 1571"/>
                <a:gd name="T83" fmla="*/ 339 h 854"/>
                <a:gd name="T84" fmla="*/ 1099 w 1571"/>
                <a:gd name="T85" fmla="*/ 0 h 854"/>
                <a:gd name="T86" fmla="*/ 293 w 1571"/>
                <a:gd name="T87" fmla="*/ 260 h 85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571"/>
                <a:gd name="T133" fmla="*/ 0 h 854"/>
                <a:gd name="T134" fmla="*/ 1571 w 1571"/>
                <a:gd name="T135" fmla="*/ 854 h 85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571" h="854">
                  <a:moveTo>
                    <a:pt x="0" y="157"/>
                  </a:moveTo>
                  <a:lnTo>
                    <a:pt x="100" y="428"/>
                  </a:lnTo>
                  <a:lnTo>
                    <a:pt x="120" y="822"/>
                  </a:lnTo>
                  <a:lnTo>
                    <a:pt x="1072" y="854"/>
                  </a:lnTo>
                  <a:lnTo>
                    <a:pt x="1072" y="852"/>
                  </a:lnTo>
                  <a:lnTo>
                    <a:pt x="1077" y="852"/>
                  </a:lnTo>
                  <a:lnTo>
                    <a:pt x="1080" y="852"/>
                  </a:lnTo>
                  <a:lnTo>
                    <a:pt x="1084" y="852"/>
                  </a:lnTo>
                  <a:lnTo>
                    <a:pt x="1087" y="852"/>
                  </a:lnTo>
                  <a:lnTo>
                    <a:pt x="1093" y="852"/>
                  </a:lnTo>
                  <a:lnTo>
                    <a:pt x="1097" y="851"/>
                  </a:lnTo>
                  <a:lnTo>
                    <a:pt x="1103" y="851"/>
                  </a:lnTo>
                  <a:lnTo>
                    <a:pt x="1109" y="851"/>
                  </a:lnTo>
                  <a:lnTo>
                    <a:pt x="1116" y="851"/>
                  </a:lnTo>
                  <a:lnTo>
                    <a:pt x="1122" y="850"/>
                  </a:lnTo>
                  <a:lnTo>
                    <a:pt x="1131" y="850"/>
                  </a:lnTo>
                  <a:lnTo>
                    <a:pt x="1138" y="850"/>
                  </a:lnTo>
                  <a:lnTo>
                    <a:pt x="1147" y="850"/>
                  </a:lnTo>
                  <a:lnTo>
                    <a:pt x="1156" y="848"/>
                  </a:lnTo>
                  <a:lnTo>
                    <a:pt x="1165" y="848"/>
                  </a:lnTo>
                  <a:lnTo>
                    <a:pt x="1173" y="847"/>
                  </a:lnTo>
                  <a:lnTo>
                    <a:pt x="1184" y="847"/>
                  </a:lnTo>
                  <a:lnTo>
                    <a:pt x="1192" y="846"/>
                  </a:lnTo>
                  <a:lnTo>
                    <a:pt x="1203" y="846"/>
                  </a:lnTo>
                  <a:lnTo>
                    <a:pt x="1214" y="844"/>
                  </a:lnTo>
                  <a:lnTo>
                    <a:pt x="1225" y="844"/>
                  </a:lnTo>
                  <a:lnTo>
                    <a:pt x="1235" y="843"/>
                  </a:lnTo>
                  <a:lnTo>
                    <a:pt x="1246" y="843"/>
                  </a:lnTo>
                  <a:lnTo>
                    <a:pt x="1257" y="842"/>
                  </a:lnTo>
                  <a:lnTo>
                    <a:pt x="1268" y="842"/>
                  </a:lnTo>
                  <a:lnTo>
                    <a:pt x="1280" y="840"/>
                  </a:lnTo>
                  <a:lnTo>
                    <a:pt x="1292" y="840"/>
                  </a:lnTo>
                  <a:lnTo>
                    <a:pt x="1302" y="839"/>
                  </a:lnTo>
                  <a:lnTo>
                    <a:pt x="1314" y="839"/>
                  </a:lnTo>
                  <a:lnTo>
                    <a:pt x="1325" y="838"/>
                  </a:lnTo>
                  <a:lnTo>
                    <a:pt x="1336" y="837"/>
                  </a:lnTo>
                  <a:lnTo>
                    <a:pt x="1347" y="835"/>
                  </a:lnTo>
                  <a:lnTo>
                    <a:pt x="1359" y="834"/>
                  </a:lnTo>
                  <a:lnTo>
                    <a:pt x="1369" y="833"/>
                  </a:lnTo>
                  <a:lnTo>
                    <a:pt x="1381" y="833"/>
                  </a:lnTo>
                  <a:lnTo>
                    <a:pt x="1391" y="831"/>
                  </a:lnTo>
                  <a:lnTo>
                    <a:pt x="1403" y="830"/>
                  </a:lnTo>
                  <a:lnTo>
                    <a:pt x="1413" y="829"/>
                  </a:lnTo>
                  <a:lnTo>
                    <a:pt x="1423" y="827"/>
                  </a:lnTo>
                  <a:lnTo>
                    <a:pt x="1434" y="826"/>
                  </a:lnTo>
                  <a:lnTo>
                    <a:pt x="1444" y="825"/>
                  </a:lnTo>
                  <a:lnTo>
                    <a:pt x="1454" y="823"/>
                  </a:lnTo>
                  <a:lnTo>
                    <a:pt x="1463" y="822"/>
                  </a:lnTo>
                  <a:lnTo>
                    <a:pt x="1472" y="821"/>
                  </a:lnTo>
                  <a:lnTo>
                    <a:pt x="1482" y="821"/>
                  </a:lnTo>
                  <a:lnTo>
                    <a:pt x="1489" y="818"/>
                  </a:lnTo>
                  <a:lnTo>
                    <a:pt x="1498" y="817"/>
                  </a:lnTo>
                  <a:lnTo>
                    <a:pt x="1505" y="816"/>
                  </a:lnTo>
                  <a:lnTo>
                    <a:pt x="1513" y="814"/>
                  </a:lnTo>
                  <a:lnTo>
                    <a:pt x="1520" y="813"/>
                  </a:lnTo>
                  <a:lnTo>
                    <a:pt x="1526" y="812"/>
                  </a:lnTo>
                  <a:lnTo>
                    <a:pt x="1532" y="810"/>
                  </a:lnTo>
                  <a:lnTo>
                    <a:pt x="1538" y="809"/>
                  </a:lnTo>
                  <a:lnTo>
                    <a:pt x="1542" y="806"/>
                  </a:lnTo>
                  <a:lnTo>
                    <a:pt x="1546" y="805"/>
                  </a:lnTo>
                  <a:lnTo>
                    <a:pt x="1551" y="802"/>
                  </a:lnTo>
                  <a:lnTo>
                    <a:pt x="1554" y="801"/>
                  </a:lnTo>
                  <a:lnTo>
                    <a:pt x="1558" y="799"/>
                  </a:lnTo>
                  <a:lnTo>
                    <a:pt x="1561" y="795"/>
                  </a:lnTo>
                  <a:lnTo>
                    <a:pt x="1561" y="792"/>
                  </a:lnTo>
                  <a:lnTo>
                    <a:pt x="1561" y="789"/>
                  </a:lnTo>
                  <a:lnTo>
                    <a:pt x="1561" y="785"/>
                  </a:lnTo>
                  <a:lnTo>
                    <a:pt x="1561" y="783"/>
                  </a:lnTo>
                  <a:lnTo>
                    <a:pt x="1561" y="778"/>
                  </a:lnTo>
                  <a:lnTo>
                    <a:pt x="1561" y="774"/>
                  </a:lnTo>
                  <a:lnTo>
                    <a:pt x="1560" y="768"/>
                  </a:lnTo>
                  <a:lnTo>
                    <a:pt x="1560" y="763"/>
                  </a:lnTo>
                  <a:lnTo>
                    <a:pt x="1558" y="757"/>
                  </a:lnTo>
                  <a:lnTo>
                    <a:pt x="1558" y="751"/>
                  </a:lnTo>
                  <a:lnTo>
                    <a:pt x="1557" y="744"/>
                  </a:lnTo>
                  <a:lnTo>
                    <a:pt x="1557" y="737"/>
                  </a:lnTo>
                  <a:lnTo>
                    <a:pt x="1555" y="729"/>
                  </a:lnTo>
                  <a:lnTo>
                    <a:pt x="1555" y="723"/>
                  </a:lnTo>
                  <a:lnTo>
                    <a:pt x="1554" y="715"/>
                  </a:lnTo>
                  <a:lnTo>
                    <a:pt x="1554" y="707"/>
                  </a:lnTo>
                  <a:lnTo>
                    <a:pt x="1552" y="698"/>
                  </a:lnTo>
                  <a:lnTo>
                    <a:pt x="1551" y="689"/>
                  </a:lnTo>
                  <a:lnTo>
                    <a:pt x="1549" y="679"/>
                  </a:lnTo>
                  <a:lnTo>
                    <a:pt x="1548" y="670"/>
                  </a:lnTo>
                  <a:lnTo>
                    <a:pt x="1546" y="661"/>
                  </a:lnTo>
                  <a:lnTo>
                    <a:pt x="1545" y="652"/>
                  </a:lnTo>
                  <a:lnTo>
                    <a:pt x="1543" y="641"/>
                  </a:lnTo>
                  <a:lnTo>
                    <a:pt x="1543" y="632"/>
                  </a:lnTo>
                  <a:lnTo>
                    <a:pt x="1541" y="622"/>
                  </a:lnTo>
                  <a:lnTo>
                    <a:pt x="1539" y="611"/>
                  </a:lnTo>
                  <a:lnTo>
                    <a:pt x="1538" y="602"/>
                  </a:lnTo>
                  <a:lnTo>
                    <a:pt x="1538" y="592"/>
                  </a:lnTo>
                  <a:lnTo>
                    <a:pt x="1535" y="581"/>
                  </a:lnTo>
                  <a:lnTo>
                    <a:pt x="1533" y="572"/>
                  </a:lnTo>
                  <a:lnTo>
                    <a:pt x="1532" y="561"/>
                  </a:lnTo>
                  <a:lnTo>
                    <a:pt x="1532" y="551"/>
                  </a:lnTo>
                  <a:lnTo>
                    <a:pt x="1529" y="542"/>
                  </a:lnTo>
                  <a:lnTo>
                    <a:pt x="1527" y="530"/>
                  </a:lnTo>
                  <a:lnTo>
                    <a:pt x="1526" y="520"/>
                  </a:lnTo>
                  <a:lnTo>
                    <a:pt x="1524" y="510"/>
                  </a:lnTo>
                  <a:lnTo>
                    <a:pt x="1523" y="500"/>
                  </a:lnTo>
                  <a:lnTo>
                    <a:pt x="1521" y="491"/>
                  </a:lnTo>
                  <a:lnTo>
                    <a:pt x="1520" y="482"/>
                  </a:lnTo>
                  <a:lnTo>
                    <a:pt x="1519" y="471"/>
                  </a:lnTo>
                  <a:lnTo>
                    <a:pt x="1517" y="462"/>
                  </a:lnTo>
                  <a:lnTo>
                    <a:pt x="1516" y="453"/>
                  </a:lnTo>
                  <a:lnTo>
                    <a:pt x="1514" y="444"/>
                  </a:lnTo>
                  <a:lnTo>
                    <a:pt x="1513" y="436"/>
                  </a:lnTo>
                  <a:lnTo>
                    <a:pt x="1511" y="427"/>
                  </a:lnTo>
                  <a:lnTo>
                    <a:pt x="1510" y="419"/>
                  </a:lnTo>
                  <a:lnTo>
                    <a:pt x="1508" y="411"/>
                  </a:lnTo>
                  <a:lnTo>
                    <a:pt x="1508" y="404"/>
                  </a:lnTo>
                  <a:lnTo>
                    <a:pt x="1507" y="395"/>
                  </a:lnTo>
                  <a:lnTo>
                    <a:pt x="1505" y="389"/>
                  </a:lnTo>
                  <a:lnTo>
                    <a:pt x="1504" y="382"/>
                  </a:lnTo>
                  <a:lnTo>
                    <a:pt x="1504" y="375"/>
                  </a:lnTo>
                  <a:lnTo>
                    <a:pt x="1502" y="370"/>
                  </a:lnTo>
                  <a:lnTo>
                    <a:pt x="1501" y="365"/>
                  </a:lnTo>
                  <a:lnTo>
                    <a:pt x="1501" y="360"/>
                  </a:lnTo>
                  <a:lnTo>
                    <a:pt x="1501" y="356"/>
                  </a:lnTo>
                  <a:lnTo>
                    <a:pt x="1500" y="351"/>
                  </a:lnTo>
                  <a:lnTo>
                    <a:pt x="1498" y="348"/>
                  </a:lnTo>
                  <a:lnTo>
                    <a:pt x="1498" y="344"/>
                  </a:lnTo>
                  <a:lnTo>
                    <a:pt x="1498" y="343"/>
                  </a:lnTo>
                  <a:lnTo>
                    <a:pt x="1498" y="339"/>
                  </a:lnTo>
                  <a:lnTo>
                    <a:pt x="1571" y="52"/>
                  </a:lnTo>
                  <a:lnTo>
                    <a:pt x="1362" y="157"/>
                  </a:lnTo>
                  <a:lnTo>
                    <a:pt x="1099" y="0"/>
                  </a:lnTo>
                  <a:lnTo>
                    <a:pt x="884" y="196"/>
                  </a:lnTo>
                  <a:lnTo>
                    <a:pt x="565" y="43"/>
                  </a:lnTo>
                  <a:lnTo>
                    <a:pt x="293" y="260"/>
                  </a:lnTo>
                  <a:lnTo>
                    <a:pt x="0" y="157"/>
                  </a:lnTo>
                  <a:close/>
                </a:path>
              </a:pathLst>
            </a:custGeom>
            <a:solidFill>
              <a:srgbClr val="FFAB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3" name="Freeform 14"/>
            <p:cNvSpPr>
              <a:spLocks/>
            </p:cNvSpPr>
            <p:nvPr/>
          </p:nvSpPr>
          <p:spPr bwMode="auto">
            <a:xfrm>
              <a:off x="454" y="2061"/>
              <a:ext cx="702" cy="110"/>
            </a:xfrm>
            <a:custGeom>
              <a:avLst/>
              <a:gdLst>
                <a:gd name="T0" fmla="*/ 0 w 1403"/>
                <a:gd name="T1" fmla="*/ 122 h 219"/>
                <a:gd name="T2" fmla="*/ 3 w 1403"/>
                <a:gd name="T3" fmla="*/ 219 h 219"/>
                <a:gd name="T4" fmla="*/ 596 w 1403"/>
                <a:gd name="T5" fmla="*/ 186 h 219"/>
                <a:gd name="T6" fmla="*/ 1403 w 1403"/>
                <a:gd name="T7" fmla="*/ 76 h 219"/>
                <a:gd name="T8" fmla="*/ 1387 w 1403"/>
                <a:gd name="T9" fmla="*/ 0 h 219"/>
                <a:gd name="T10" fmla="*/ 587 w 1403"/>
                <a:gd name="T11" fmla="*/ 45 h 219"/>
                <a:gd name="T12" fmla="*/ 0 w 1403"/>
                <a:gd name="T13" fmla="*/ 122 h 219"/>
                <a:gd name="T14" fmla="*/ 0 w 1403"/>
                <a:gd name="T15" fmla="*/ 122 h 2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03"/>
                <a:gd name="T25" fmla="*/ 0 h 219"/>
                <a:gd name="T26" fmla="*/ 1403 w 1403"/>
                <a:gd name="T27" fmla="*/ 219 h 21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03" h="219">
                  <a:moveTo>
                    <a:pt x="0" y="122"/>
                  </a:moveTo>
                  <a:lnTo>
                    <a:pt x="3" y="219"/>
                  </a:lnTo>
                  <a:lnTo>
                    <a:pt x="596" y="186"/>
                  </a:lnTo>
                  <a:lnTo>
                    <a:pt x="1403" y="76"/>
                  </a:lnTo>
                  <a:lnTo>
                    <a:pt x="1387" y="0"/>
                  </a:lnTo>
                  <a:lnTo>
                    <a:pt x="587" y="45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F778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4" name="Freeform 15"/>
            <p:cNvSpPr>
              <a:spLocks/>
            </p:cNvSpPr>
            <p:nvPr/>
          </p:nvSpPr>
          <p:spPr bwMode="auto">
            <a:xfrm>
              <a:off x="978" y="2068"/>
              <a:ext cx="39" cy="33"/>
            </a:xfrm>
            <a:custGeom>
              <a:avLst/>
              <a:gdLst>
                <a:gd name="T0" fmla="*/ 74 w 77"/>
                <a:gd name="T1" fmla="*/ 0 h 66"/>
                <a:gd name="T2" fmla="*/ 1 w 77"/>
                <a:gd name="T3" fmla="*/ 2 h 66"/>
                <a:gd name="T4" fmla="*/ 0 w 77"/>
                <a:gd name="T5" fmla="*/ 2 h 66"/>
                <a:gd name="T6" fmla="*/ 0 w 77"/>
                <a:gd name="T7" fmla="*/ 6 h 66"/>
                <a:gd name="T8" fmla="*/ 0 w 77"/>
                <a:gd name="T9" fmla="*/ 9 h 66"/>
                <a:gd name="T10" fmla="*/ 0 w 77"/>
                <a:gd name="T11" fmla="*/ 14 h 66"/>
                <a:gd name="T12" fmla="*/ 0 w 77"/>
                <a:gd name="T13" fmla="*/ 19 h 66"/>
                <a:gd name="T14" fmla="*/ 0 w 77"/>
                <a:gd name="T15" fmla="*/ 24 h 66"/>
                <a:gd name="T16" fmla="*/ 1 w 77"/>
                <a:gd name="T17" fmla="*/ 31 h 66"/>
                <a:gd name="T18" fmla="*/ 3 w 77"/>
                <a:gd name="T19" fmla="*/ 39 h 66"/>
                <a:gd name="T20" fmla="*/ 4 w 77"/>
                <a:gd name="T21" fmla="*/ 44 h 66"/>
                <a:gd name="T22" fmla="*/ 7 w 77"/>
                <a:gd name="T23" fmla="*/ 51 h 66"/>
                <a:gd name="T24" fmla="*/ 10 w 77"/>
                <a:gd name="T25" fmla="*/ 56 h 66"/>
                <a:gd name="T26" fmla="*/ 14 w 77"/>
                <a:gd name="T27" fmla="*/ 60 h 66"/>
                <a:gd name="T28" fmla="*/ 19 w 77"/>
                <a:gd name="T29" fmla="*/ 64 h 66"/>
                <a:gd name="T30" fmla="*/ 26 w 77"/>
                <a:gd name="T31" fmla="*/ 66 h 66"/>
                <a:gd name="T32" fmla="*/ 29 w 77"/>
                <a:gd name="T33" fmla="*/ 66 h 66"/>
                <a:gd name="T34" fmla="*/ 33 w 77"/>
                <a:gd name="T35" fmla="*/ 66 h 66"/>
                <a:gd name="T36" fmla="*/ 38 w 77"/>
                <a:gd name="T37" fmla="*/ 66 h 66"/>
                <a:gd name="T38" fmla="*/ 42 w 77"/>
                <a:gd name="T39" fmla="*/ 66 h 66"/>
                <a:gd name="T40" fmla="*/ 46 w 77"/>
                <a:gd name="T41" fmla="*/ 64 h 66"/>
                <a:gd name="T42" fmla="*/ 51 w 77"/>
                <a:gd name="T43" fmla="*/ 61 h 66"/>
                <a:gd name="T44" fmla="*/ 54 w 77"/>
                <a:gd name="T45" fmla="*/ 60 h 66"/>
                <a:gd name="T46" fmla="*/ 58 w 77"/>
                <a:gd name="T47" fmla="*/ 58 h 66"/>
                <a:gd name="T48" fmla="*/ 63 w 77"/>
                <a:gd name="T49" fmla="*/ 55 h 66"/>
                <a:gd name="T50" fmla="*/ 68 w 77"/>
                <a:gd name="T51" fmla="*/ 49 h 66"/>
                <a:gd name="T52" fmla="*/ 71 w 77"/>
                <a:gd name="T53" fmla="*/ 43 h 66"/>
                <a:gd name="T54" fmla="*/ 73 w 77"/>
                <a:gd name="T55" fmla="*/ 38 h 66"/>
                <a:gd name="T56" fmla="*/ 74 w 77"/>
                <a:gd name="T57" fmla="*/ 32 h 66"/>
                <a:gd name="T58" fmla="*/ 77 w 77"/>
                <a:gd name="T59" fmla="*/ 27 h 66"/>
                <a:gd name="T60" fmla="*/ 77 w 77"/>
                <a:gd name="T61" fmla="*/ 22 h 66"/>
                <a:gd name="T62" fmla="*/ 77 w 77"/>
                <a:gd name="T63" fmla="*/ 17 h 66"/>
                <a:gd name="T64" fmla="*/ 76 w 77"/>
                <a:gd name="T65" fmla="*/ 13 h 66"/>
                <a:gd name="T66" fmla="*/ 76 w 77"/>
                <a:gd name="T67" fmla="*/ 7 h 66"/>
                <a:gd name="T68" fmla="*/ 74 w 77"/>
                <a:gd name="T69" fmla="*/ 3 h 66"/>
                <a:gd name="T70" fmla="*/ 74 w 77"/>
                <a:gd name="T71" fmla="*/ 2 h 66"/>
                <a:gd name="T72" fmla="*/ 74 w 77"/>
                <a:gd name="T73" fmla="*/ 0 h 66"/>
                <a:gd name="T74" fmla="*/ 74 w 77"/>
                <a:gd name="T75" fmla="*/ 0 h 6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7"/>
                <a:gd name="T115" fmla="*/ 0 h 66"/>
                <a:gd name="T116" fmla="*/ 77 w 77"/>
                <a:gd name="T117" fmla="*/ 66 h 6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7" h="66">
                  <a:moveTo>
                    <a:pt x="74" y="0"/>
                  </a:moveTo>
                  <a:lnTo>
                    <a:pt x="1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4"/>
                  </a:lnTo>
                  <a:lnTo>
                    <a:pt x="0" y="19"/>
                  </a:lnTo>
                  <a:lnTo>
                    <a:pt x="0" y="24"/>
                  </a:lnTo>
                  <a:lnTo>
                    <a:pt x="1" y="31"/>
                  </a:lnTo>
                  <a:lnTo>
                    <a:pt x="3" y="39"/>
                  </a:lnTo>
                  <a:lnTo>
                    <a:pt x="4" y="44"/>
                  </a:lnTo>
                  <a:lnTo>
                    <a:pt x="7" y="51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19" y="64"/>
                  </a:lnTo>
                  <a:lnTo>
                    <a:pt x="26" y="66"/>
                  </a:lnTo>
                  <a:lnTo>
                    <a:pt x="29" y="66"/>
                  </a:lnTo>
                  <a:lnTo>
                    <a:pt x="33" y="66"/>
                  </a:lnTo>
                  <a:lnTo>
                    <a:pt x="38" y="66"/>
                  </a:lnTo>
                  <a:lnTo>
                    <a:pt x="42" y="66"/>
                  </a:lnTo>
                  <a:lnTo>
                    <a:pt x="46" y="64"/>
                  </a:lnTo>
                  <a:lnTo>
                    <a:pt x="51" y="61"/>
                  </a:lnTo>
                  <a:lnTo>
                    <a:pt x="54" y="60"/>
                  </a:lnTo>
                  <a:lnTo>
                    <a:pt x="58" y="58"/>
                  </a:lnTo>
                  <a:lnTo>
                    <a:pt x="63" y="55"/>
                  </a:lnTo>
                  <a:lnTo>
                    <a:pt x="68" y="49"/>
                  </a:lnTo>
                  <a:lnTo>
                    <a:pt x="71" y="43"/>
                  </a:lnTo>
                  <a:lnTo>
                    <a:pt x="73" y="38"/>
                  </a:lnTo>
                  <a:lnTo>
                    <a:pt x="74" y="32"/>
                  </a:lnTo>
                  <a:lnTo>
                    <a:pt x="77" y="27"/>
                  </a:lnTo>
                  <a:lnTo>
                    <a:pt x="77" y="22"/>
                  </a:lnTo>
                  <a:lnTo>
                    <a:pt x="77" y="17"/>
                  </a:lnTo>
                  <a:lnTo>
                    <a:pt x="76" y="13"/>
                  </a:lnTo>
                  <a:lnTo>
                    <a:pt x="76" y="7"/>
                  </a:lnTo>
                  <a:lnTo>
                    <a:pt x="74" y="3"/>
                  </a:lnTo>
                  <a:lnTo>
                    <a:pt x="74" y="2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5" name="Freeform 16"/>
            <p:cNvSpPr>
              <a:spLocks/>
            </p:cNvSpPr>
            <p:nvPr/>
          </p:nvSpPr>
          <p:spPr bwMode="auto">
            <a:xfrm>
              <a:off x="720" y="2082"/>
              <a:ext cx="60" cy="52"/>
            </a:xfrm>
            <a:custGeom>
              <a:avLst/>
              <a:gdLst>
                <a:gd name="T0" fmla="*/ 44 w 118"/>
                <a:gd name="T1" fmla="*/ 10 h 104"/>
                <a:gd name="T2" fmla="*/ 35 w 118"/>
                <a:gd name="T3" fmla="*/ 13 h 104"/>
                <a:gd name="T4" fmla="*/ 26 w 118"/>
                <a:gd name="T5" fmla="*/ 19 h 104"/>
                <a:gd name="T6" fmla="*/ 16 w 118"/>
                <a:gd name="T7" fmla="*/ 27 h 104"/>
                <a:gd name="T8" fmla="*/ 8 w 118"/>
                <a:gd name="T9" fmla="*/ 33 h 104"/>
                <a:gd name="T10" fmla="*/ 4 w 118"/>
                <a:gd name="T11" fmla="*/ 40 h 104"/>
                <a:gd name="T12" fmla="*/ 1 w 118"/>
                <a:gd name="T13" fmla="*/ 47 h 104"/>
                <a:gd name="T14" fmla="*/ 0 w 118"/>
                <a:gd name="T15" fmla="*/ 55 h 104"/>
                <a:gd name="T16" fmla="*/ 1 w 118"/>
                <a:gd name="T17" fmla="*/ 63 h 104"/>
                <a:gd name="T18" fmla="*/ 6 w 118"/>
                <a:gd name="T19" fmla="*/ 72 h 104"/>
                <a:gd name="T20" fmla="*/ 10 w 118"/>
                <a:gd name="T21" fmla="*/ 80 h 104"/>
                <a:gd name="T22" fmla="*/ 19 w 118"/>
                <a:gd name="T23" fmla="*/ 85 h 104"/>
                <a:gd name="T24" fmla="*/ 27 w 118"/>
                <a:gd name="T25" fmla="*/ 92 h 104"/>
                <a:gd name="T26" fmla="*/ 38 w 118"/>
                <a:gd name="T27" fmla="*/ 96 h 104"/>
                <a:gd name="T28" fmla="*/ 49 w 118"/>
                <a:gd name="T29" fmla="*/ 100 h 104"/>
                <a:gd name="T30" fmla="*/ 60 w 118"/>
                <a:gd name="T31" fmla="*/ 103 h 104"/>
                <a:gd name="T32" fmla="*/ 70 w 118"/>
                <a:gd name="T33" fmla="*/ 104 h 104"/>
                <a:gd name="T34" fmla="*/ 77 w 118"/>
                <a:gd name="T35" fmla="*/ 101 h 104"/>
                <a:gd name="T36" fmla="*/ 86 w 118"/>
                <a:gd name="T37" fmla="*/ 97 h 104"/>
                <a:gd name="T38" fmla="*/ 93 w 118"/>
                <a:gd name="T39" fmla="*/ 92 h 104"/>
                <a:gd name="T40" fmla="*/ 101 w 118"/>
                <a:gd name="T41" fmla="*/ 85 h 104"/>
                <a:gd name="T42" fmla="*/ 108 w 118"/>
                <a:gd name="T43" fmla="*/ 78 h 104"/>
                <a:gd name="T44" fmla="*/ 114 w 118"/>
                <a:gd name="T45" fmla="*/ 68 h 104"/>
                <a:gd name="T46" fmla="*/ 117 w 118"/>
                <a:gd name="T47" fmla="*/ 59 h 104"/>
                <a:gd name="T48" fmla="*/ 118 w 118"/>
                <a:gd name="T49" fmla="*/ 50 h 104"/>
                <a:gd name="T50" fmla="*/ 115 w 118"/>
                <a:gd name="T51" fmla="*/ 40 h 104"/>
                <a:gd name="T52" fmla="*/ 112 w 118"/>
                <a:gd name="T53" fmla="*/ 29 h 104"/>
                <a:gd name="T54" fmla="*/ 106 w 118"/>
                <a:gd name="T55" fmla="*/ 20 h 104"/>
                <a:gd name="T56" fmla="*/ 99 w 118"/>
                <a:gd name="T57" fmla="*/ 11 h 104"/>
                <a:gd name="T58" fmla="*/ 90 w 118"/>
                <a:gd name="T59" fmla="*/ 4 h 104"/>
                <a:gd name="T60" fmla="*/ 80 w 118"/>
                <a:gd name="T61" fmla="*/ 2 h 104"/>
                <a:gd name="T62" fmla="*/ 68 w 118"/>
                <a:gd name="T63" fmla="*/ 0 h 104"/>
                <a:gd name="T64" fmla="*/ 54 w 118"/>
                <a:gd name="T65" fmla="*/ 3 h 104"/>
                <a:gd name="T66" fmla="*/ 48 w 118"/>
                <a:gd name="T67" fmla="*/ 8 h 10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18"/>
                <a:gd name="T103" fmla="*/ 0 h 104"/>
                <a:gd name="T104" fmla="*/ 118 w 118"/>
                <a:gd name="T105" fmla="*/ 104 h 10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18" h="104">
                  <a:moveTo>
                    <a:pt x="48" y="8"/>
                  </a:moveTo>
                  <a:lnTo>
                    <a:pt x="44" y="10"/>
                  </a:lnTo>
                  <a:lnTo>
                    <a:pt x="39" y="11"/>
                  </a:lnTo>
                  <a:lnTo>
                    <a:pt x="35" y="13"/>
                  </a:lnTo>
                  <a:lnTo>
                    <a:pt x="32" y="15"/>
                  </a:lnTo>
                  <a:lnTo>
                    <a:pt x="26" y="19"/>
                  </a:lnTo>
                  <a:lnTo>
                    <a:pt x="22" y="23"/>
                  </a:lnTo>
                  <a:lnTo>
                    <a:pt x="16" y="27"/>
                  </a:lnTo>
                  <a:lnTo>
                    <a:pt x="13" y="29"/>
                  </a:lnTo>
                  <a:lnTo>
                    <a:pt x="8" y="33"/>
                  </a:lnTo>
                  <a:lnTo>
                    <a:pt x="7" y="37"/>
                  </a:lnTo>
                  <a:lnTo>
                    <a:pt x="4" y="40"/>
                  </a:lnTo>
                  <a:lnTo>
                    <a:pt x="3" y="44"/>
                  </a:lnTo>
                  <a:lnTo>
                    <a:pt x="1" y="47"/>
                  </a:lnTo>
                  <a:lnTo>
                    <a:pt x="1" y="51"/>
                  </a:lnTo>
                  <a:lnTo>
                    <a:pt x="0" y="55"/>
                  </a:lnTo>
                  <a:lnTo>
                    <a:pt x="1" y="59"/>
                  </a:lnTo>
                  <a:lnTo>
                    <a:pt x="1" y="63"/>
                  </a:lnTo>
                  <a:lnTo>
                    <a:pt x="4" y="68"/>
                  </a:lnTo>
                  <a:lnTo>
                    <a:pt x="6" y="72"/>
                  </a:lnTo>
                  <a:lnTo>
                    <a:pt x="7" y="76"/>
                  </a:lnTo>
                  <a:lnTo>
                    <a:pt x="10" y="80"/>
                  </a:lnTo>
                  <a:lnTo>
                    <a:pt x="14" y="83"/>
                  </a:lnTo>
                  <a:lnTo>
                    <a:pt x="19" y="85"/>
                  </a:lnTo>
                  <a:lnTo>
                    <a:pt x="23" y="89"/>
                  </a:lnTo>
                  <a:lnTo>
                    <a:pt x="27" y="92"/>
                  </a:lnTo>
                  <a:lnTo>
                    <a:pt x="33" y="95"/>
                  </a:lnTo>
                  <a:lnTo>
                    <a:pt x="38" y="96"/>
                  </a:lnTo>
                  <a:lnTo>
                    <a:pt x="44" y="99"/>
                  </a:lnTo>
                  <a:lnTo>
                    <a:pt x="49" y="100"/>
                  </a:lnTo>
                  <a:lnTo>
                    <a:pt x="55" y="101"/>
                  </a:lnTo>
                  <a:lnTo>
                    <a:pt x="60" y="103"/>
                  </a:lnTo>
                  <a:lnTo>
                    <a:pt x="66" y="104"/>
                  </a:lnTo>
                  <a:lnTo>
                    <a:pt x="70" y="104"/>
                  </a:lnTo>
                  <a:lnTo>
                    <a:pt x="74" y="104"/>
                  </a:lnTo>
                  <a:lnTo>
                    <a:pt x="77" y="101"/>
                  </a:lnTo>
                  <a:lnTo>
                    <a:pt x="82" y="100"/>
                  </a:lnTo>
                  <a:lnTo>
                    <a:pt x="86" y="97"/>
                  </a:lnTo>
                  <a:lnTo>
                    <a:pt x="90" y="96"/>
                  </a:lnTo>
                  <a:lnTo>
                    <a:pt x="93" y="92"/>
                  </a:lnTo>
                  <a:lnTo>
                    <a:pt x="98" y="89"/>
                  </a:lnTo>
                  <a:lnTo>
                    <a:pt x="101" y="85"/>
                  </a:lnTo>
                  <a:lnTo>
                    <a:pt x="105" y="83"/>
                  </a:lnTo>
                  <a:lnTo>
                    <a:pt x="108" y="78"/>
                  </a:lnTo>
                  <a:lnTo>
                    <a:pt x="111" y="74"/>
                  </a:lnTo>
                  <a:lnTo>
                    <a:pt x="114" y="68"/>
                  </a:lnTo>
                  <a:lnTo>
                    <a:pt x="115" y="65"/>
                  </a:lnTo>
                  <a:lnTo>
                    <a:pt x="117" y="59"/>
                  </a:lnTo>
                  <a:lnTo>
                    <a:pt x="118" y="55"/>
                  </a:lnTo>
                  <a:lnTo>
                    <a:pt x="118" y="50"/>
                  </a:lnTo>
                  <a:lnTo>
                    <a:pt x="118" y="45"/>
                  </a:lnTo>
                  <a:lnTo>
                    <a:pt x="115" y="40"/>
                  </a:lnTo>
                  <a:lnTo>
                    <a:pt x="114" y="34"/>
                  </a:lnTo>
                  <a:lnTo>
                    <a:pt x="112" y="29"/>
                  </a:lnTo>
                  <a:lnTo>
                    <a:pt x="109" y="25"/>
                  </a:lnTo>
                  <a:lnTo>
                    <a:pt x="106" y="20"/>
                  </a:lnTo>
                  <a:lnTo>
                    <a:pt x="102" y="15"/>
                  </a:lnTo>
                  <a:lnTo>
                    <a:pt x="99" y="11"/>
                  </a:lnTo>
                  <a:lnTo>
                    <a:pt x="95" y="8"/>
                  </a:lnTo>
                  <a:lnTo>
                    <a:pt x="90" y="4"/>
                  </a:lnTo>
                  <a:lnTo>
                    <a:pt x="86" y="3"/>
                  </a:lnTo>
                  <a:lnTo>
                    <a:pt x="80" y="2"/>
                  </a:lnTo>
                  <a:lnTo>
                    <a:pt x="74" y="0"/>
                  </a:lnTo>
                  <a:lnTo>
                    <a:pt x="68" y="0"/>
                  </a:lnTo>
                  <a:lnTo>
                    <a:pt x="61" y="2"/>
                  </a:lnTo>
                  <a:lnTo>
                    <a:pt x="54" y="3"/>
                  </a:lnTo>
                  <a:lnTo>
                    <a:pt x="4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6" name="Freeform 17"/>
            <p:cNvSpPr>
              <a:spLocks/>
            </p:cNvSpPr>
            <p:nvPr/>
          </p:nvSpPr>
          <p:spPr bwMode="auto">
            <a:xfrm>
              <a:off x="535" y="2113"/>
              <a:ext cx="52" cy="49"/>
            </a:xfrm>
            <a:custGeom>
              <a:avLst/>
              <a:gdLst>
                <a:gd name="T0" fmla="*/ 38 w 105"/>
                <a:gd name="T1" fmla="*/ 0 h 98"/>
                <a:gd name="T2" fmla="*/ 28 w 105"/>
                <a:gd name="T3" fmla="*/ 3 h 98"/>
                <a:gd name="T4" fmla="*/ 19 w 105"/>
                <a:gd name="T5" fmla="*/ 6 h 98"/>
                <a:gd name="T6" fmla="*/ 12 w 105"/>
                <a:gd name="T7" fmla="*/ 10 h 98"/>
                <a:gd name="T8" fmla="*/ 7 w 105"/>
                <a:gd name="T9" fmla="*/ 16 h 98"/>
                <a:gd name="T10" fmla="*/ 3 w 105"/>
                <a:gd name="T11" fmla="*/ 22 h 98"/>
                <a:gd name="T12" fmla="*/ 2 w 105"/>
                <a:gd name="T13" fmla="*/ 30 h 98"/>
                <a:gd name="T14" fmla="*/ 0 w 105"/>
                <a:gd name="T15" fmla="*/ 42 h 98"/>
                <a:gd name="T16" fmla="*/ 0 w 105"/>
                <a:gd name="T17" fmla="*/ 54 h 98"/>
                <a:gd name="T18" fmla="*/ 2 w 105"/>
                <a:gd name="T19" fmla="*/ 64 h 98"/>
                <a:gd name="T20" fmla="*/ 6 w 105"/>
                <a:gd name="T21" fmla="*/ 73 h 98"/>
                <a:gd name="T22" fmla="*/ 10 w 105"/>
                <a:gd name="T23" fmla="*/ 80 h 98"/>
                <a:gd name="T24" fmla="*/ 21 w 105"/>
                <a:gd name="T25" fmla="*/ 88 h 98"/>
                <a:gd name="T26" fmla="*/ 32 w 105"/>
                <a:gd name="T27" fmla="*/ 93 h 98"/>
                <a:gd name="T28" fmla="*/ 40 w 105"/>
                <a:gd name="T29" fmla="*/ 96 h 98"/>
                <a:gd name="T30" fmla="*/ 48 w 105"/>
                <a:gd name="T31" fmla="*/ 97 h 98"/>
                <a:gd name="T32" fmla="*/ 57 w 105"/>
                <a:gd name="T33" fmla="*/ 97 h 98"/>
                <a:gd name="T34" fmla="*/ 66 w 105"/>
                <a:gd name="T35" fmla="*/ 97 h 98"/>
                <a:gd name="T36" fmla="*/ 76 w 105"/>
                <a:gd name="T37" fmla="*/ 97 h 98"/>
                <a:gd name="T38" fmla="*/ 85 w 105"/>
                <a:gd name="T39" fmla="*/ 94 h 98"/>
                <a:gd name="T40" fmla="*/ 92 w 105"/>
                <a:gd name="T41" fmla="*/ 90 h 98"/>
                <a:gd name="T42" fmla="*/ 100 w 105"/>
                <a:gd name="T43" fmla="*/ 81 h 98"/>
                <a:gd name="T44" fmla="*/ 103 w 105"/>
                <a:gd name="T45" fmla="*/ 72 h 98"/>
                <a:gd name="T46" fmla="*/ 104 w 105"/>
                <a:gd name="T47" fmla="*/ 65 h 98"/>
                <a:gd name="T48" fmla="*/ 104 w 105"/>
                <a:gd name="T49" fmla="*/ 58 h 98"/>
                <a:gd name="T50" fmla="*/ 104 w 105"/>
                <a:gd name="T51" fmla="*/ 50 h 98"/>
                <a:gd name="T52" fmla="*/ 101 w 105"/>
                <a:gd name="T53" fmla="*/ 42 h 98"/>
                <a:gd name="T54" fmla="*/ 98 w 105"/>
                <a:gd name="T55" fmla="*/ 35 h 98"/>
                <a:gd name="T56" fmla="*/ 91 w 105"/>
                <a:gd name="T57" fmla="*/ 27 h 98"/>
                <a:gd name="T58" fmla="*/ 81 w 105"/>
                <a:gd name="T59" fmla="*/ 18 h 98"/>
                <a:gd name="T60" fmla="*/ 69 w 105"/>
                <a:gd name="T61" fmla="*/ 9 h 98"/>
                <a:gd name="T62" fmla="*/ 59 w 105"/>
                <a:gd name="T63" fmla="*/ 4 h 98"/>
                <a:gd name="T64" fmla="*/ 50 w 105"/>
                <a:gd name="T65" fmla="*/ 0 h 98"/>
                <a:gd name="T66" fmla="*/ 44 w 105"/>
                <a:gd name="T67" fmla="*/ 0 h 9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05"/>
                <a:gd name="T103" fmla="*/ 0 h 98"/>
                <a:gd name="T104" fmla="*/ 105 w 105"/>
                <a:gd name="T105" fmla="*/ 98 h 9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05" h="98">
                  <a:moveTo>
                    <a:pt x="44" y="0"/>
                  </a:moveTo>
                  <a:lnTo>
                    <a:pt x="38" y="0"/>
                  </a:lnTo>
                  <a:lnTo>
                    <a:pt x="32" y="1"/>
                  </a:lnTo>
                  <a:lnTo>
                    <a:pt x="28" y="3"/>
                  </a:lnTo>
                  <a:lnTo>
                    <a:pt x="24" y="4"/>
                  </a:lnTo>
                  <a:lnTo>
                    <a:pt x="19" y="6"/>
                  </a:lnTo>
                  <a:lnTo>
                    <a:pt x="16" y="8"/>
                  </a:lnTo>
                  <a:lnTo>
                    <a:pt x="12" y="10"/>
                  </a:lnTo>
                  <a:lnTo>
                    <a:pt x="10" y="13"/>
                  </a:lnTo>
                  <a:lnTo>
                    <a:pt x="7" y="16"/>
                  </a:lnTo>
                  <a:lnTo>
                    <a:pt x="5" y="18"/>
                  </a:lnTo>
                  <a:lnTo>
                    <a:pt x="3" y="22"/>
                  </a:lnTo>
                  <a:lnTo>
                    <a:pt x="3" y="26"/>
                  </a:lnTo>
                  <a:lnTo>
                    <a:pt x="2" y="30"/>
                  </a:lnTo>
                  <a:lnTo>
                    <a:pt x="0" y="37"/>
                  </a:lnTo>
                  <a:lnTo>
                    <a:pt x="0" y="42"/>
                  </a:lnTo>
                  <a:lnTo>
                    <a:pt x="0" y="48"/>
                  </a:lnTo>
                  <a:lnTo>
                    <a:pt x="0" y="54"/>
                  </a:lnTo>
                  <a:lnTo>
                    <a:pt x="2" y="60"/>
                  </a:lnTo>
                  <a:lnTo>
                    <a:pt x="2" y="64"/>
                  </a:lnTo>
                  <a:lnTo>
                    <a:pt x="3" y="69"/>
                  </a:lnTo>
                  <a:lnTo>
                    <a:pt x="6" y="73"/>
                  </a:lnTo>
                  <a:lnTo>
                    <a:pt x="9" y="77"/>
                  </a:lnTo>
                  <a:lnTo>
                    <a:pt x="10" y="80"/>
                  </a:lnTo>
                  <a:lnTo>
                    <a:pt x="15" y="84"/>
                  </a:lnTo>
                  <a:lnTo>
                    <a:pt x="21" y="88"/>
                  </a:lnTo>
                  <a:lnTo>
                    <a:pt x="28" y="92"/>
                  </a:lnTo>
                  <a:lnTo>
                    <a:pt x="32" y="93"/>
                  </a:lnTo>
                  <a:lnTo>
                    <a:pt x="37" y="94"/>
                  </a:lnTo>
                  <a:lnTo>
                    <a:pt x="40" y="96"/>
                  </a:lnTo>
                  <a:lnTo>
                    <a:pt x="44" y="97"/>
                  </a:lnTo>
                  <a:lnTo>
                    <a:pt x="48" y="97"/>
                  </a:lnTo>
                  <a:lnTo>
                    <a:pt x="53" y="97"/>
                  </a:lnTo>
                  <a:lnTo>
                    <a:pt x="57" y="97"/>
                  </a:lnTo>
                  <a:lnTo>
                    <a:pt x="62" y="98"/>
                  </a:lnTo>
                  <a:lnTo>
                    <a:pt x="66" y="97"/>
                  </a:lnTo>
                  <a:lnTo>
                    <a:pt x="70" y="97"/>
                  </a:lnTo>
                  <a:lnTo>
                    <a:pt x="76" y="97"/>
                  </a:lnTo>
                  <a:lnTo>
                    <a:pt x="81" y="97"/>
                  </a:lnTo>
                  <a:lnTo>
                    <a:pt x="85" y="94"/>
                  </a:lnTo>
                  <a:lnTo>
                    <a:pt x="89" y="92"/>
                  </a:lnTo>
                  <a:lnTo>
                    <a:pt x="92" y="90"/>
                  </a:lnTo>
                  <a:lnTo>
                    <a:pt x="97" y="86"/>
                  </a:lnTo>
                  <a:lnTo>
                    <a:pt x="100" y="81"/>
                  </a:lnTo>
                  <a:lnTo>
                    <a:pt x="103" y="76"/>
                  </a:lnTo>
                  <a:lnTo>
                    <a:pt x="103" y="72"/>
                  </a:lnTo>
                  <a:lnTo>
                    <a:pt x="104" y="69"/>
                  </a:lnTo>
                  <a:lnTo>
                    <a:pt x="104" y="65"/>
                  </a:lnTo>
                  <a:lnTo>
                    <a:pt x="105" y="61"/>
                  </a:lnTo>
                  <a:lnTo>
                    <a:pt x="104" y="58"/>
                  </a:lnTo>
                  <a:lnTo>
                    <a:pt x="104" y="54"/>
                  </a:lnTo>
                  <a:lnTo>
                    <a:pt x="104" y="50"/>
                  </a:lnTo>
                  <a:lnTo>
                    <a:pt x="103" y="46"/>
                  </a:lnTo>
                  <a:lnTo>
                    <a:pt x="101" y="42"/>
                  </a:lnTo>
                  <a:lnTo>
                    <a:pt x="100" y="39"/>
                  </a:lnTo>
                  <a:lnTo>
                    <a:pt x="98" y="35"/>
                  </a:lnTo>
                  <a:lnTo>
                    <a:pt x="97" y="33"/>
                  </a:lnTo>
                  <a:lnTo>
                    <a:pt x="91" y="27"/>
                  </a:lnTo>
                  <a:lnTo>
                    <a:pt x="86" y="22"/>
                  </a:lnTo>
                  <a:lnTo>
                    <a:pt x="81" y="18"/>
                  </a:lnTo>
                  <a:lnTo>
                    <a:pt x="76" y="13"/>
                  </a:lnTo>
                  <a:lnTo>
                    <a:pt x="69" y="9"/>
                  </a:lnTo>
                  <a:lnTo>
                    <a:pt x="63" y="6"/>
                  </a:lnTo>
                  <a:lnTo>
                    <a:pt x="59" y="4"/>
                  </a:lnTo>
                  <a:lnTo>
                    <a:pt x="54" y="3"/>
                  </a:lnTo>
                  <a:lnTo>
                    <a:pt x="50" y="0"/>
                  </a:lnTo>
                  <a:lnTo>
                    <a:pt x="47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7" name="Freeform 18"/>
            <p:cNvSpPr>
              <a:spLocks/>
            </p:cNvSpPr>
            <p:nvPr/>
          </p:nvSpPr>
          <p:spPr bwMode="auto">
            <a:xfrm>
              <a:off x="954" y="1924"/>
              <a:ext cx="39" cy="86"/>
            </a:xfrm>
            <a:custGeom>
              <a:avLst/>
              <a:gdLst>
                <a:gd name="T0" fmla="*/ 23 w 77"/>
                <a:gd name="T1" fmla="*/ 0 h 173"/>
                <a:gd name="T2" fmla="*/ 22 w 77"/>
                <a:gd name="T3" fmla="*/ 6 h 173"/>
                <a:gd name="T4" fmla="*/ 19 w 77"/>
                <a:gd name="T5" fmla="*/ 16 h 173"/>
                <a:gd name="T6" fmla="*/ 16 w 77"/>
                <a:gd name="T7" fmla="*/ 25 h 173"/>
                <a:gd name="T8" fmla="*/ 14 w 77"/>
                <a:gd name="T9" fmla="*/ 32 h 173"/>
                <a:gd name="T10" fmla="*/ 12 w 77"/>
                <a:gd name="T11" fmla="*/ 38 h 173"/>
                <a:gd name="T12" fmla="*/ 10 w 77"/>
                <a:gd name="T13" fmla="*/ 48 h 173"/>
                <a:gd name="T14" fmla="*/ 7 w 77"/>
                <a:gd name="T15" fmla="*/ 54 h 173"/>
                <a:gd name="T16" fmla="*/ 6 w 77"/>
                <a:gd name="T17" fmla="*/ 62 h 173"/>
                <a:gd name="T18" fmla="*/ 3 w 77"/>
                <a:gd name="T19" fmla="*/ 72 h 173"/>
                <a:gd name="T20" fmla="*/ 1 w 77"/>
                <a:gd name="T21" fmla="*/ 86 h 173"/>
                <a:gd name="T22" fmla="*/ 0 w 77"/>
                <a:gd name="T23" fmla="*/ 96 h 173"/>
                <a:gd name="T24" fmla="*/ 1 w 77"/>
                <a:gd name="T25" fmla="*/ 108 h 173"/>
                <a:gd name="T26" fmla="*/ 4 w 77"/>
                <a:gd name="T27" fmla="*/ 121 h 173"/>
                <a:gd name="T28" fmla="*/ 9 w 77"/>
                <a:gd name="T29" fmla="*/ 134 h 173"/>
                <a:gd name="T30" fmla="*/ 12 w 77"/>
                <a:gd name="T31" fmla="*/ 147 h 173"/>
                <a:gd name="T32" fmla="*/ 16 w 77"/>
                <a:gd name="T33" fmla="*/ 158 h 173"/>
                <a:gd name="T34" fmla="*/ 19 w 77"/>
                <a:gd name="T35" fmla="*/ 167 h 173"/>
                <a:gd name="T36" fmla="*/ 22 w 77"/>
                <a:gd name="T37" fmla="*/ 171 h 173"/>
                <a:gd name="T38" fmla="*/ 22 w 77"/>
                <a:gd name="T39" fmla="*/ 171 h 173"/>
                <a:gd name="T40" fmla="*/ 28 w 77"/>
                <a:gd name="T41" fmla="*/ 167 h 173"/>
                <a:gd name="T42" fmla="*/ 36 w 77"/>
                <a:gd name="T43" fmla="*/ 158 h 173"/>
                <a:gd name="T44" fmla="*/ 48 w 77"/>
                <a:gd name="T45" fmla="*/ 146 h 173"/>
                <a:gd name="T46" fmla="*/ 55 w 77"/>
                <a:gd name="T47" fmla="*/ 137 h 173"/>
                <a:gd name="T48" fmla="*/ 61 w 77"/>
                <a:gd name="T49" fmla="*/ 129 h 173"/>
                <a:gd name="T50" fmla="*/ 66 w 77"/>
                <a:gd name="T51" fmla="*/ 121 h 173"/>
                <a:gd name="T52" fmla="*/ 70 w 77"/>
                <a:gd name="T53" fmla="*/ 113 h 173"/>
                <a:gd name="T54" fmla="*/ 74 w 77"/>
                <a:gd name="T55" fmla="*/ 104 h 173"/>
                <a:gd name="T56" fmla="*/ 76 w 77"/>
                <a:gd name="T57" fmla="*/ 96 h 173"/>
                <a:gd name="T58" fmla="*/ 77 w 77"/>
                <a:gd name="T59" fmla="*/ 87 h 173"/>
                <a:gd name="T60" fmla="*/ 77 w 77"/>
                <a:gd name="T61" fmla="*/ 79 h 173"/>
                <a:gd name="T62" fmla="*/ 76 w 77"/>
                <a:gd name="T63" fmla="*/ 71 h 173"/>
                <a:gd name="T64" fmla="*/ 73 w 77"/>
                <a:gd name="T65" fmla="*/ 62 h 173"/>
                <a:gd name="T66" fmla="*/ 69 w 77"/>
                <a:gd name="T67" fmla="*/ 55 h 173"/>
                <a:gd name="T68" fmla="*/ 66 w 77"/>
                <a:gd name="T69" fmla="*/ 48 h 173"/>
                <a:gd name="T70" fmla="*/ 60 w 77"/>
                <a:gd name="T71" fmla="*/ 37 h 173"/>
                <a:gd name="T72" fmla="*/ 51 w 77"/>
                <a:gd name="T73" fmla="*/ 25 h 173"/>
                <a:gd name="T74" fmla="*/ 42 w 77"/>
                <a:gd name="T75" fmla="*/ 15 h 173"/>
                <a:gd name="T76" fmla="*/ 33 w 77"/>
                <a:gd name="T77" fmla="*/ 7 h 173"/>
                <a:gd name="T78" fmla="*/ 26 w 77"/>
                <a:gd name="T79" fmla="*/ 0 h 173"/>
                <a:gd name="T80" fmla="*/ 25 w 77"/>
                <a:gd name="T81" fmla="*/ 0 h 17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7"/>
                <a:gd name="T124" fmla="*/ 0 h 173"/>
                <a:gd name="T125" fmla="*/ 77 w 77"/>
                <a:gd name="T126" fmla="*/ 173 h 17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7" h="173">
                  <a:moveTo>
                    <a:pt x="25" y="0"/>
                  </a:moveTo>
                  <a:lnTo>
                    <a:pt x="23" y="0"/>
                  </a:lnTo>
                  <a:lnTo>
                    <a:pt x="23" y="2"/>
                  </a:lnTo>
                  <a:lnTo>
                    <a:pt x="22" y="6"/>
                  </a:lnTo>
                  <a:lnTo>
                    <a:pt x="20" y="11"/>
                  </a:lnTo>
                  <a:lnTo>
                    <a:pt x="19" y="16"/>
                  </a:lnTo>
                  <a:lnTo>
                    <a:pt x="17" y="21"/>
                  </a:lnTo>
                  <a:lnTo>
                    <a:pt x="16" y="25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3" y="36"/>
                  </a:lnTo>
                  <a:lnTo>
                    <a:pt x="12" y="38"/>
                  </a:lnTo>
                  <a:lnTo>
                    <a:pt x="12" y="44"/>
                  </a:lnTo>
                  <a:lnTo>
                    <a:pt x="10" y="48"/>
                  </a:lnTo>
                  <a:lnTo>
                    <a:pt x="9" y="50"/>
                  </a:lnTo>
                  <a:lnTo>
                    <a:pt x="7" y="54"/>
                  </a:lnTo>
                  <a:lnTo>
                    <a:pt x="7" y="58"/>
                  </a:lnTo>
                  <a:lnTo>
                    <a:pt x="6" y="62"/>
                  </a:lnTo>
                  <a:lnTo>
                    <a:pt x="6" y="66"/>
                  </a:lnTo>
                  <a:lnTo>
                    <a:pt x="3" y="72"/>
                  </a:lnTo>
                  <a:lnTo>
                    <a:pt x="3" y="79"/>
                  </a:lnTo>
                  <a:lnTo>
                    <a:pt x="1" y="86"/>
                  </a:lnTo>
                  <a:lnTo>
                    <a:pt x="1" y="92"/>
                  </a:lnTo>
                  <a:lnTo>
                    <a:pt x="0" y="96"/>
                  </a:lnTo>
                  <a:lnTo>
                    <a:pt x="0" y="103"/>
                  </a:lnTo>
                  <a:lnTo>
                    <a:pt x="1" y="108"/>
                  </a:lnTo>
                  <a:lnTo>
                    <a:pt x="3" y="116"/>
                  </a:lnTo>
                  <a:lnTo>
                    <a:pt x="4" y="121"/>
                  </a:lnTo>
                  <a:lnTo>
                    <a:pt x="6" y="127"/>
                  </a:lnTo>
                  <a:lnTo>
                    <a:pt x="9" y="134"/>
                  </a:lnTo>
                  <a:lnTo>
                    <a:pt x="10" y="142"/>
                  </a:lnTo>
                  <a:lnTo>
                    <a:pt x="12" y="147"/>
                  </a:lnTo>
                  <a:lnTo>
                    <a:pt x="14" y="154"/>
                  </a:lnTo>
                  <a:lnTo>
                    <a:pt x="16" y="158"/>
                  </a:lnTo>
                  <a:lnTo>
                    <a:pt x="19" y="163"/>
                  </a:lnTo>
                  <a:lnTo>
                    <a:pt x="19" y="167"/>
                  </a:lnTo>
                  <a:lnTo>
                    <a:pt x="20" y="169"/>
                  </a:lnTo>
                  <a:lnTo>
                    <a:pt x="22" y="171"/>
                  </a:lnTo>
                  <a:lnTo>
                    <a:pt x="22" y="173"/>
                  </a:lnTo>
                  <a:lnTo>
                    <a:pt x="22" y="171"/>
                  </a:lnTo>
                  <a:lnTo>
                    <a:pt x="25" y="169"/>
                  </a:lnTo>
                  <a:lnTo>
                    <a:pt x="28" y="167"/>
                  </a:lnTo>
                  <a:lnTo>
                    <a:pt x="32" y="163"/>
                  </a:lnTo>
                  <a:lnTo>
                    <a:pt x="36" y="158"/>
                  </a:lnTo>
                  <a:lnTo>
                    <a:pt x="42" y="152"/>
                  </a:lnTo>
                  <a:lnTo>
                    <a:pt x="48" y="146"/>
                  </a:lnTo>
                  <a:lnTo>
                    <a:pt x="54" y="141"/>
                  </a:lnTo>
                  <a:lnTo>
                    <a:pt x="55" y="137"/>
                  </a:lnTo>
                  <a:lnTo>
                    <a:pt x="58" y="133"/>
                  </a:lnTo>
                  <a:lnTo>
                    <a:pt x="61" y="129"/>
                  </a:lnTo>
                  <a:lnTo>
                    <a:pt x="64" y="126"/>
                  </a:lnTo>
                  <a:lnTo>
                    <a:pt x="66" y="121"/>
                  </a:lnTo>
                  <a:lnTo>
                    <a:pt x="69" y="117"/>
                  </a:lnTo>
                  <a:lnTo>
                    <a:pt x="70" y="113"/>
                  </a:lnTo>
                  <a:lnTo>
                    <a:pt x="73" y="109"/>
                  </a:lnTo>
                  <a:lnTo>
                    <a:pt x="74" y="104"/>
                  </a:lnTo>
                  <a:lnTo>
                    <a:pt x="76" y="100"/>
                  </a:lnTo>
                  <a:lnTo>
                    <a:pt x="76" y="96"/>
                  </a:lnTo>
                  <a:lnTo>
                    <a:pt x="77" y="92"/>
                  </a:lnTo>
                  <a:lnTo>
                    <a:pt x="77" y="87"/>
                  </a:lnTo>
                  <a:lnTo>
                    <a:pt x="77" y="83"/>
                  </a:lnTo>
                  <a:lnTo>
                    <a:pt x="77" y="79"/>
                  </a:lnTo>
                  <a:lnTo>
                    <a:pt x="77" y="75"/>
                  </a:lnTo>
                  <a:lnTo>
                    <a:pt x="76" y="71"/>
                  </a:lnTo>
                  <a:lnTo>
                    <a:pt x="74" y="67"/>
                  </a:lnTo>
                  <a:lnTo>
                    <a:pt x="73" y="62"/>
                  </a:lnTo>
                  <a:lnTo>
                    <a:pt x="71" y="59"/>
                  </a:lnTo>
                  <a:lnTo>
                    <a:pt x="69" y="55"/>
                  </a:lnTo>
                  <a:lnTo>
                    <a:pt x="67" y="50"/>
                  </a:lnTo>
                  <a:lnTo>
                    <a:pt x="66" y="48"/>
                  </a:lnTo>
                  <a:lnTo>
                    <a:pt x="64" y="44"/>
                  </a:lnTo>
                  <a:lnTo>
                    <a:pt x="60" y="37"/>
                  </a:lnTo>
                  <a:lnTo>
                    <a:pt x="55" y="32"/>
                  </a:lnTo>
                  <a:lnTo>
                    <a:pt x="51" y="25"/>
                  </a:lnTo>
                  <a:lnTo>
                    <a:pt x="47" y="20"/>
                  </a:lnTo>
                  <a:lnTo>
                    <a:pt x="42" y="15"/>
                  </a:lnTo>
                  <a:lnTo>
                    <a:pt x="38" y="11"/>
                  </a:lnTo>
                  <a:lnTo>
                    <a:pt x="33" y="7"/>
                  </a:lnTo>
                  <a:lnTo>
                    <a:pt x="31" y="6"/>
                  </a:lnTo>
                  <a:lnTo>
                    <a:pt x="26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8" name="Freeform 19"/>
            <p:cNvSpPr>
              <a:spLocks/>
            </p:cNvSpPr>
            <p:nvPr/>
          </p:nvSpPr>
          <p:spPr bwMode="auto">
            <a:xfrm>
              <a:off x="676" y="1940"/>
              <a:ext cx="38" cy="93"/>
            </a:xfrm>
            <a:custGeom>
              <a:avLst/>
              <a:gdLst>
                <a:gd name="T0" fmla="*/ 9 w 78"/>
                <a:gd name="T1" fmla="*/ 0 h 186"/>
                <a:gd name="T2" fmla="*/ 8 w 78"/>
                <a:gd name="T3" fmla="*/ 4 h 186"/>
                <a:gd name="T4" fmla="*/ 6 w 78"/>
                <a:gd name="T5" fmla="*/ 11 h 186"/>
                <a:gd name="T6" fmla="*/ 5 w 78"/>
                <a:gd name="T7" fmla="*/ 22 h 186"/>
                <a:gd name="T8" fmla="*/ 2 w 78"/>
                <a:gd name="T9" fmla="*/ 34 h 186"/>
                <a:gd name="T10" fmla="*/ 0 w 78"/>
                <a:gd name="T11" fmla="*/ 45 h 186"/>
                <a:gd name="T12" fmla="*/ 0 w 78"/>
                <a:gd name="T13" fmla="*/ 53 h 186"/>
                <a:gd name="T14" fmla="*/ 0 w 78"/>
                <a:gd name="T15" fmla="*/ 59 h 186"/>
                <a:gd name="T16" fmla="*/ 0 w 78"/>
                <a:gd name="T17" fmla="*/ 66 h 186"/>
                <a:gd name="T18" fmla="*/ 0 w 78"/>
                <a:gd name="T19" fmla="*/ 73 h 186"/>
                <a:gd name="T20" fmla="*/ 2 w 78"/>
                <a:gd name="T21" fmla="*/ 81 h 186"/>
                <a:gd name="T22" fmla="*/ 2 w 78"/>
                <a:gd name="T23" fmla="*/ 88 h 186"/>
                <a:gd name="T24" fmla="*/ 5 w 78"/>
                <a:gd name="T25" fmla="*/ 94 h 186"/>
                <a:gd name="T26" fmla="*/ 8 w 78"/>
                <a:gd name="T27" fmla="*/ 102 h 186"/>
                <a:gd name="T28" fmla="*/ 12 w 78"/>
                <a:gd name="T29" fmla="*/ 111 h 186"/>
                <a:gd name="T30" fmla="*/ 17 w 78"/>
                <a:gd name="T31" fmla="*/ 119 h 186"/>
                <a:gd name="T32" fmla="*/ 22 w 78"/>
                <a:gd name="T33" fmla="*/ 128 h 186"/>
                <a:gd name="T34" fmla="*/ 28 w 78"/>
                <a:gd name="T35" fmla="*/ 136 h 186"/>
                <a:gd name="T36" fmla="*/ 34 w 78"/>
                <a:gd name="T37" fmla="*/ 144 h 186"/>
                <a:gd name="T38" fmla="*/ 40 w 78"/>
                <a:gd name="T39" fmla="*/ 153 h 186"/>
                <a:gd name="T40" fmla="*/ 46 w 78"/>
                <a:gd name="T41" fmla="*/ 160 h 186"/>
                <a:gd name="T42" fmla="*/ 55 w 78"/>
                <a:gd name="T43" fmla="*/ 170 h 186"/>
                <a:gd name="T44" fmla="*/ 63 w 78"/>
                <a:gd name="T45" fmla="*/ 180 h 186"/>
                <a:gd name="T46" fmla="*/ 69 w 78"/>
                <a:gd name="T47" fmla="*/ 185 h 186"/>
                <a:gd name="T48" fmla="*/ 71 w 78"/>
                <a:gd name="T49" fmla="*/ 185 h 186"/>
                <a:gd name="T50" fmla="*/ 71 w 78"/>
                <a:gd name="T51" fmla="*/ 178 h 186"/>
                <a:gd name="T52" fmla="*/ 72 w 78"/>
                <a:gd name="T53" fmla="*/ 170 h 186"/>
                <a:gd name="T54" fmla="*/ 74 w 78"/>
                <a:gd name="T55" fmla="*/ 163 h 186"/>
                <a:gd name="T56" fmla="*/ 75 w 78"/>
                <a:gd name="T57" fmla="*/ 155 h 186"/>
                <a:gd name="T58" fmla="*/ 77 w 78"/>
                <a:gd name="T59" fmla="*/ 147 h 186"/>
                <a:gd name="T60" fmla="*/ 77 w 78"/>
                <a:gd name="T61" fmla="*/ 138 h 186"/>
                <a:gd name="T62" fmla="*/ 77 w 78"/>
                <a:gd name="T63" fmla="*/ 128 h 186"/>
                <a:gd name="T64" fmla="*/ 78 w 78"/>
                <a:gd name="T65" fmla="*/ 118 h 186"/>
                <a:gd name="T66" fmla="*/ 78 w 78"/>
                <a:gd name="T67" fmla="*/ 109 h 186"/>
                <a:gd name="T68" fmla="*/ 77 w 78"/>
                <a:gd name="T69" fmla="*/ 100 h 186"/>
                <a:gd name="T70" fmla="*/ 77 w 78"/>
                <a:gd name="T71" fmla="*/ 92 h 186"/>
                <a:gd name="T72" fmla="*/ 75 w 78"/>
                <a:gd name="T73" fmla="*/ 83 h 186"/>
                <a:gd name="T74" fmla="*/ 74 w 78"/>
                <a:gd name="T75" fmla="*/ 76 h 186"/>
                <a:gd name="T76" fmla="*/ 71 w 78"/>
                <a:gd name="T77" fmla="*/ 68 h 186"/>
                <a:gd name="T78" fmla="*/ 66 w 78"/>
                <a:gd name="T79" fmla="*/ 62 h 186"/>
                <a:gd name="T80" fmla="*/ 60 w 78"/>
                <a:gd name="T81" fmla="*/ 51 h 186"/>
                <a:gd name="T82" fmla="*/ 50 w 78"/>
                <a:gd name="T83" fmla="*/ 38 h 186"/>
                <a:gd name="T84" fmla="*/ 40 w 78"/>
                <a:gd name="T85" fmla="*/ 26 h 186"/>
                <a:gd name="T86" fmla="*/ 30 w 78"/>
                <a:gd name="T87" fmla="*/ 17 h 186"/>
                <a:gd name="T88" fmla="*/ 21 w 78"/>
                <a:gd name="T89" fmla="*/ 9 h 186"/>
                <a:gd name="T90" fmla="*/ 12 w 78"/>
                <a:gd name="T91" fmla="*/ 1 h 186"/>
                <a:gd name="T92" fmla="*/ 11 w 78"/>
                <a:gd name="T93" fmla="*/ 0 h 18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"/>
                <a:gd name="T142" fmla="*/ 0 h 186"/>
                <a:gd name="T143" fmla="*/ 78 w 78"/>
                <a:gd name="T144" fmla="*/ 186 h 18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" h="186">
                  <a:moveTo>
                    <a:pt x="11" y="0"/>
                  </a:moveTo>
                  <a:lnTo>
                    <a:pt x="9" y="0"/>
                  </a:lnTo>
                  <a:lnTo>
                    <a:pt x="9" y="3"/>
                  </a:lnTo>
                  <a:lnTo>
                    <a:pt x="8" y="4"/>
                  </a:lnTo>
                  <a:lnTo>
                    <a:pt x="8" y="8"/>
                  </a:lnTo>
                  <a:lnTo>
                    <a:pt x="6" y="11"/>
                  </a:lnTo>
                  <a:lnTo>
                    <a:pt x="6" y="17"/>
                  </a:lnTo>
                  <a:lnTo>
                    <a:pt x="5" y="22"/>
                  </a:lnTo>
                  <a:lnTo>
                    <a:pt x="3" y="29"/>
                  </a:lnTo>
                  <a:lnTo>
                    <a:pt x="2" y="34"/>
                  </a:lnTo>
                  <a:lnTo>
                    <a:pt x="2" y="41"/>
                  </a:lnTo>
                  <a:lnTo>
                    <a:pt x="0" y="45"/>
                  </a:lnTo>
                  <a:lnTo>
                    <a:pt x="0" y="47"/>
                  </a:lnTo>
                  <a:lnTo>
                    <a:pt x="0" y="53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0" y="63"/>
                  </a:lnTo>
                  <a:lnTo>
                    <a:pt x="0" y="66"/>
                  </a:lnTo>
                  <a:lnTo>
                    <a:pt x="0" y="71"/>
                  </a:lnTo>
                  <a:lnTo>
                    <a:pt x="0" y="73"/>
                  </a:lnTo>
                  <a:lnTo>
                    <a:pt x="0" y="77"/>
                  </a:lnTo>
                  <a:lnTo>
                    <a:pt x="2" y="81"/>
                  </a:lnTo>
                  <a:lnTo>
                    <a:pt x="2" y="84"/>
                  </a:lnTo>
                  <a:lnTo>
                    <a:pt x="2" y="88"/>
                  </a:lnTo>
                  <a:lnTo>
                    <a:pt x="3" y="92"/>
                  </a:lnTo>
                  <a:lnTo>
                    <a:pt x="5" y="94"/>
                  </a:lnTo>
                  <a:lnTo>
                    <a:pt x="6" y="100"/>
                  </a:lnTo>
                  <a:lnTo>
                    <a:pt x="8" y="102"/>
                  </a:lnTo>
                  <a:lnTo>
                    <a:pt x="9" y="106"/>
                  </a:lnTo>
                  <a:lnTo>
                    <a:pt x="12" y="111"/>
                  </a:lnTo>
                  <a:lnTo>
                    <a:pt x="15" y="117"/>
                  </a:lnTo>
                  <a:lnTo>
                    <a:pt x="17" y="119"/>
                  </a:lnTo>
                  <a:lnTo>
                    <a:pt x="19" y="125"/>
                  </a:lnTo>
                  <a:lnTo>
                    <a:pt x="22" y="128"/>
                  </a:lnTo>
                  <a:lnTo>
                    <a:pt x="25" y="132"/>
                  </a:lnTo>
                  <a:lnTo>
                    <a:pt x="28" y="136"/>
                  </a:lnTo>
                  <a:lnTo>
                    <a:pt x="31" y="142"/>
                  </a:lnTo>
                  <a:lnTo>
                    <a:pt x="34" y="144"/>
                  </a:lnTo>
                  <a:lnTo>
                    <a:pt x="38" y="149"/>
                  </a:lnTo>
                  <a:lnTo>
                    <a:pt x="40" y="153"/>
                  </a:lnTo>
                  <a:lnTo>
                    <a:pt x="44" y="156"/>
                  </a:lnTo>
                  <a:lnTo>
                    <a:pt x="46" y="160"/>
                  </a:lnTo>
                  <a:lnTo>
                    <a:pt x="50" y="164"/>
                  </a:lnTo>
                  <a:lnTo>
                    <a:pt x="55" y="170"/>
                  </a:lnTo>
                  <a:lnTo>
                    <a:pt x="60" y="176"/>
                  </a:lnTo>
                  <a:lnTo>
                    <a:pt x="63" y="180"/>
                  </a:lnTo>
                  <a:lnTo>
                    <a:pt x="68" y="183"/>
                  </a:lnTo>
                  <a:lnTo>
                    <a:pt x="69" y="185"/>
                  </a:lnTo>
                  <a:lnTo>
                    <a:pt x="71" y="186"/>
                  </a:lnTo>
                  <a:lnTo>
                    <a:pt x="71" y="185"/>
                  </a:lnTo>
                  <a:lnTo>
                    <a:pt x="71" y="183"/>
                  </a:lnTo>
                  <a:lnTo>
                    <a:pt x="71" y="178"/>
                  </a:lnTo>
                  <a:lnTo>
                    <a:pt x="72" y="173"/>
                  </a:lnTo>
                  <a:lnTo>
                    <a:pt x="72" y="170"/>
                  </a:lnTo>
                  <a:lnTo>
                    <a:pt x="74" y="166"/>
                  </a:lnTo>
                  <a:lnTo>
                    <a:pt x="74" y="163"/>
                  </a:lnTo>
                  <a:lnTo>
                    <a:pt x="75" y="160"/>
                  </a:lnTo>
                  <a:lnTo>
                    <a:pt x="75" y="155"/>
                  </a:lnTo>
                  <a:lnTo>
                    <a:pt x="75" y="151"/>
                  </a:lnTo>
                  <a:lnTo>
                    <a:pt x="77" y="147"/>
                  </a:lnTo>
                  <a:lnTo>
                    <a:pt x="77" y="143"/>
                  </a:lnTo>
                  <a:lnTo>
                    <a:pt x="77" y="138"/>
                  </a:lnTo>
                  <a:lnTo>
                    <a:pt x="77" y="132"/>
                  </a:lnTo>
                  <a:lnTo>
                    <a:pt x="77" y="128"/>
                  </a:lnTo>
                  <a:lnTo>
                    <a:pt x="78" y="125"/>
                  </a:lnTo>
                  <a:lnTo>
                    <a:pt x="78" y="118"/>
                  </a:lnTo>
                  <a:lnTo>
                    <a:pt x="78" y="114"/>
                  </a:lnTo>
                  <a:lnTo>
                    <a:pt x="78" y="109"/>
                  </a:lnTo>
                  <a:lnTo>
                    <a:pt x="78" y="105"/>
                  </a:lnTo>
                  <a:lnTo>
                    <a:pt x="77" y="100"/>
                  </a:lnTo>
                  <a:lnTo>
                    <a:pt x="77" y="94"/>
                  </a:lnTo>
                  <a:lnTo>
                    <a:pt x="77" y="92"/>
                  </a:lnTo>
                  <a:lnTo>
                    <a:pt x="77" y="88"/>
                  </a:lnTo>
                  <a:lnTo>
                    <a:pt x="75" y="83"/>
                  </a:lnTo>
                  <a:lnTo>
                    <a:pt x="74" y="79"/>
                  </a:lnTo>
                  <a:lnTo>
                    <a:pt x="74" y="76"/>
                  </a:lnTo>
                  <a:lnTo>
                    <a:pt x="72" y="72"/>
                  </a:lnTo>
                  <a:lnTo>
                    <a:pt x="71" y="68"/>
                  </a:lnTo>
                  <a:lnTo>
                    <a:pt x="69" y="64"/>
                  </a:lnTo>
                  <a:lnTo>
                    <a:pt x="66" y="62"/>
                  </a:lnTo>
                  <a:lnTo>
                    <a:pt x="65" y="58"/>
                  </a:lnTo>
                  <a:lnTo>
                    <a:pt x="60" y="51"/>
                  </a:lnTo>
                  <a:lnTo>
                    <a:pt x="56" y="45"/>
                  </a:lnTo>
                  <a:lnTo>
                    <a:pt x="50" y="38"/>
                  </a:lnTo>
                  <a:lnTo>
                    <a:pt x="46" y="33"/>
                  </a:lnTo>
                  <a:lnTo>
                    <a:pt x="40" y="26"/>
                  </a:lnTo>
                  <a:lnTo>
                    <a:pt x="36" y="22"/>
                  </a:lnTo>
                  <a:lnTo>
                    <a:pt x="30" y="17"/>
                  </a:lnTo>
                  <a:lnTo>
                    <a:pt x="25" y="13"/>
                  </a:lnTo>
                  <a:lnTo>
                    <a:pt x="21" y="9"/>
                  </a:lnTo>
                  <a:lnTo>
                    <a:pt x="18" y="5"/>
                  </a:lnTo>
                  <a:lnTo>
                    <a:pt x="12" y="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9" name="Freeform 20"/>
            <p:cNvSpPr>
              <a:spLocks/>
            </p:cNvSpPr>
            <p:nvPr/>
          </p:nvSpPr>
          <p:spPr bwMode="auto">
            <a:xfrm>
              <a:off x="461" y="2008"/>
              <a:ext cx="48" cy="70"/>
            </a:xfrm>
            <a:custGeom>
              <a:avLst/>
              <a:gdLst>
                <a:gd name="T0" fmla="*/ 6 w 95"/>
                <a:gd name="T1" fmla="*/ 0 h 141"/>
                <a:gd name="T2" fmla="*/ 4 w 95"/>
                <a:gd name="T3" fmla="*/ 4 h 141"/>
                <a:gd name="T4" fmla="*/ 3 w 95"/>
                <a:gd name="T5" fmla="*/ 12 h 141"/>
                <a:gd name="T6" fmla="*/ 1 w 95"/>
                <a:gd name="T7" fmla="*/ 21 h 141"/>
                <a:gd name="T8" fmla="*/ 1 w 95"/>
                <a:gd name="T9" fmla="*/ 33 h 141"/>
                <a:gd name="T10" fmla="*/ 0 w 95"/>
                <a:gd name="T11" fmla="*/ 45 h 141"/>
                <a:gd name="T12" fmla="*/ 1 w 95"/>
                <a:gd name="T13" fmla="*/ 56 h 141"/>
                <a:gd name="T14" fmla="*/ 6 w 95"/>
                <a:gd name="T15" fmla="*/ 67 h 141"/>
                <a:gd name="T16" fmla="*/ 12 w 95"/>
                <a:gd name="T17" fmla="*/ 76 h 141"/>
                <a:gd name="T18" fmla="*/ 19 w 95"/>
                <a:gd name="T19" fmla="*/ 86 h 141"/>
                <a:gd name="T20" fmla="*/ 29 w 95"/>
                <a:gd name="T21" fmla="*/ 98 h 141"/>
                <a:gd name="T22" fmla="*/ 41 w 95"/>
                <a:gd name="T23" fmla="*/ 110 h 141"/>
                <a:gd name="T24" fmla="*/ 51 w 95"/>
                <a:gd name="T25" fmla="*/ 121 h 141"/>
                <a:gd name="T26" fmla="*/ 60 w 95"/>
                <a:gd name="T27" fmla="*/ 130 h 141"/>
                <a:gd name="T28" fmla="*/ 70 w 95"/>
                <a:gd name="T29" fmla="*/ 139 h 141"/>
                <a:gd name="T30" fmla="*/ 73 w 95"/>
                <a:gd name="T31" fmla="*/ 140 h 141"/>
                <a:gd name="T32" fmla="*/ 76 w 95"/>
                <a:gd name="T33" fmla="*/ 136 h 141"/>
                <a:gd name="T34" fmla="*/ 80 w 95"/>
                <a:gd name="T35" fmla="*/ 128 h 141"/>
                <a:gd name="T36" fmla="*/ 85 w 95"/>
                <a:gd name="T37" fmla="*/ 118 h 141"/>
                <a:gd name="T38" fmla="*/ 89 w 95"/>
                <a:gd name="T39" fmla="*/ 105 h 141"/>
                <a:gd name="T40" fmla="*/ 93 w 95"/>
                <a:gd name="T41" fmla="*/ 92 h 141"/>
                <a:gd name="T42" fmla="*/ 93 w 95"/>
                <a:gd name="T43" fmla="*/ 81 h 141"/>
                <a:gd name="T44" fmla="*/ 93 w 95"/>
                <a:gd name="T45" fmla="*/ 73 h 141"/>
                <a:gd name="T46" fmla="*/ 92 w 95"/>
                <a:gd name="T47" fmla="*/ 64 h 141"/>
                <a:gd name="T48" fmla="*/ 86 w 95"/>
                <a:gd name="T49" fmla="*/ 51 h 141"/>
                <a:gd name="T50" fmla="*/ 74 w 95"/>
                <a:gd name="T51" fmla="*/ 39 h 141"/>
                <a:gd name="T52" fmla="*/ 61 w 95"/>
                <a:gd name="T53" fmla="*/ 28 h 141"/>
                <a:gd name="T54" fmla="*/ 48 w 95"/>
                <a:gd name="T55" fmla="*/ 20 h 141"/>
                <a:gd name="T56" fmla="*/ 33 w 95"/>
                <a:gd name="T57" fmla="*/ 12 h 141"/>
                <a:gd name="T58" fmla="*/ 20 w 95"/>
                <a:gd name="T59" fmla="*/ 7 h 141"/>
                <a:gd name="T60" fmla="*/ 12 w 95"/>
                <a:gd name="T61" fmla="*/ 1 h 141"/>
                <a:gd name="T62" fmla="*/ 6 w 95"/>
                <a:gd name="T63" fmla="*/ 0 h 14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95"/>
                <a:gd name="T97" fmla="*/ 0 h 141"/>
                <a:gd name="T98" fmla="*/ 95 w 95"/>
                <a:gd name="T99" fmla="*/ 141 h 14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95" h="141">
                  <a:moveTo>
                    <a:pt x="6" y="0"/>
                  </a:moveTo>
                  <a:lnTo>
                    <a:pt x="6" y="0"/>
                  </a:lnTo>
                  <a:lnTo>
                    <a:pt x="4" y="1"/>
                  </a:lnTo>
                  <a:lnTo>
                    <a:pt x="4" y="4"/>
                  </a:lnTo>
                  <a:lnTo>
                    <a:pt x="4" y="8"/>
                  </a:lnTo>
                  <a:lnTo>
                    <a:pt x="3" y="12"/>
                  </a:lnTo>
                  <a:lnTo>
                    <a:pt x="3" y="17"/>
                  </a:lnTo>
                  <a:lnTo>
                    <a:pt x="1" y="21"/>
                  </a:lnTo>
                  <a:lnTo>
                    <a:pt x="1" y="28"/>
                  </a:lnTo>
                  <a:lnTo>
                    <a:pt x="1" y="33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1" y="51"/>
                  </a:lnTo>
                  <a:lnTo>
                    <a:pt x="1" y="56"/>
                  </a:lnTo>
                  <a:lnTo>
                    <a:pt x="4" y="62"/>
                  </a:lnTo>
                  <a:lnTo>
                    <a:pt x="6" y="67"/>
                  </a:lnTo>
                  <a:lnTo>
                    <a:pt x="9" y="73"/>
                  </a:lnTo>
                  <a:lnTo>
                    <a:pt x="12" y="76"/>
                  </a:lnTo>
                  <a:lnTo>
                    <a:pt x="14" y="81"/>
                  </a:lnTo>
                  <a:lnTo>
                    <a:pt x="19" y="86"/>
                  </a:lnTo>
                  <a:lnTo>
                    <a:pt x="25" y="93"/>
                  </a:lnTo>
                  <a:lnTo>
                    <a:pt x="29" y="98"/>
                  </a:lnTo>
                  <a:lnTo>
                    <a:pt x="35" y="103"/>
                  </a:lnTo>
                  <a:lnTo>
                    <a:pt x="41" y="110"/>
                  </a:lnTo>
                  <a:lnTo>
                    <a:pt x="47" y="115"/>
                  </a:lnTo>
                  <a:lnTo>
                    <a:pt x="51" y="121"/>
                  </a:lnTo>
                  <a:lnTo>
                    <a:pt x="55" y="126"/>
                  </a:lnTo>
                  <a:lnTo>
                    <a:pt x="60" y="130"/>
                  </a:lnTo>
                  <a:lnTo>
                    <a:pt x="64" y="134"/>
                  </a:lnTo>
                  <a:lnTo>
                    <a:pt x="70" y="139"/>
                  </a:lnTo>
                  <a:lnTo>
                    <a:pt x="73" y="141"/>
                  </a:lnTo>
                  <a:lnTo>
                    <a:pt x="73" y="140"/>
                  </a:lnTo>
                  <a:lnTo>
                    <a:pt x="74" y="139"/>
                  </a:lnTo>
                  <a:lnTo>
                    <a:pt x="76" y="136"/>
                  </a:lnTo>
                  <a:lnTo>
                    <a:pt x="79" y="134"/>
                  </a:lnTo>
                  <a:lnTo>
                    <a:pt x="80" y="128"/>
                  </a:lnTo>
                  <a:lnTo>
                    <a:pt x="83" y="123"/>
                  </a:lnTo>
                  <a:lnTo>
                    <a:pt x="85" y="118"/>
                  </a:lnTo>
                  <a:lnTo>
                    <a:pt x="88" y="113"/>
                  </a:lnTo>
                  <a:lnTo>
                    <a:pt x="89" y="105"/>
                  </a:lnTo>
                  <a:lnTo>
                    <a:pt x="92" y="98"/>
                  </a:lnTo>
                  <a:lnTo>
                    <a:pt x="93" y="92"/>
                  </a:lnTo>
                  <a:lnTo>
                    <a:pt x="95" y="85"/>
                  </a:lnTo>
                  <a:lnTo>
                    <a:pt x="93" y="81"/>
                  </a:lnTo>
                  <a:lnTo>
                    <a:pt x="93" y="77"/>
                  </a:lnTo>
                  <a:lnTo>
                    <a:pt x="93" y="73"/>
                  </a:lnTo>
                  <a:lnTo>
                    <a:pt x="93" y="71"/>
                  </a:lnTo>
                  <a:lnTo>
                    <a:pt x="92" y="64"/>
                  </a:lnTo>
                  <a:lnTo>
                    <a:pt x="91" y="58"/>
                  </a:lnTo>
                  <a:lnTo>
                    <a:pt x="86" y="51"/>
                  </a:lnTo>
                  <a:lnTo>
                    <a:pt x="80" y="45"/>
                  </a:lnTo>
                  <a:lnTo>
                    <a:pt x="74" y="39"/>
                  </a:lnTo>
                  <a:lnTo>
                    <a:pt x="69" y="34"/>
                  </a:lnTo>
                  <a:lnTo>
                    <a:pt x="61" y="28"/>
                  </a:lnTo>
                  <a:lnTo>
                    <a:pt x="55" y="24"/>
                  </a:lnTo>
                  <a:lnTo>
                    <a:pt x="48" y="20"/>
                  </a:lnTo>
                  <a:lnTo>
                    <a:pt x="41" y="16"/>
                  </a:lnTo>
                  <a:lnTo>
                    <a:pt x="33" y="12"/>
                  </a:lnTo>
                  <a:lnTo>
                    <a:pt x="28" y="8"/>
                  </a:lnTo>
                  <a:lnTo>
                    <a:pt x="20" y="7"/>
                  </a:lnTo>
                  <a:lnTo>
                    <a:pt x="16" y="4"/>
                  </a:lnTo>
                  <a:lnTo>
                    <a:pt x="12" y="1"/>
                  </a:lnTo>
                  <a:lnTo>
                    <a:pt x="9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0" name="Freeform 21"/>
            <p:cNvSpPr>
              <a:spLocks/>
            </p:cNvSpPr>
            <p:nvPr/>
          </p:nvSpPr>
          <p:spPr bwMode="auto">
            <a:xfrm>
              <a:off x="385" y="1936"/>
              <a:ext cx="82" cy="347"/>
            </a:xfrm>
            <a:custGeom>
              <a:avLst/>
              <a:gdLst>
                <a:gd name="T0" fmla="*/ 3 w 164"/>
                <a:gd name="T1" fmla="*/ 7 h 693"/>
                <a:gd name="T2" fmla="*/ 8 w 164"/>
                <a:gd name="T3" fmla="*/ 23 h 693"/>
                <a:gd name="T4" fmla="*/ 14 w 164"/>
                <a:gd name="T5" fmla="*/ 37 h 693"/>
                <a:gd name="T6" fmla="*/ 22 w 164"/>
                <a:gd name="T7" fmla="*/ 54 h 693"/>
                <a:gd name="T8" fmla="*/ 29 w 164"/>
                <a:gd name="T9" fmla="*/ 72 h 693"/>
                <a:gd name="T10" fmla="*/ 38 w 164"/>
                <a:gd name="T11" fmla="*/ 95 h 693"/>
                <a:gd name="T12" fmla="*/ 47 w 164"/>
                <a:gd name="T13" fmla="*/ 117 h 693"/>
                <a:gd name="T14" fmla="*/ 55 w 164"/>
                <a:gd name="T15" fmla="*/ 140 h 693"/>
                <a:gd name="T16" fmla="*/ 64 w 164"/>
                <a:gd name="T17" fmla="*/ 165 h 693"/>
                <a:gd name="T18" fmla="*/ 73 w 164"/>
                <a:gd name="T19" fmla="*/ 191 h 693"/>
                <a:gd name="T20" fmla="*/ 82 w 164"/>
                <a:gd name="T21" fmla="*/ 216 h 693"/>
                <a:gd name="T22" fmla="*/ 89 w 164"/>
                <a:gd name="T23" fmla="*/ 243 h 693"/>
                <a:gd name="T24" fmla="*/ 95 w 164"/>
                <a:gd name="T25" fmla="*/ 267 h 693"/>
                <a:gd name="T26" fmla="*/ 101 w 164"/>
                <a:gd name="T27" fmla="*/ 292 h 693"/>
                <a:gd name="T28" fmla="*/ 105 w 164"/>
                <a:gd name="T29" fmla="*/ 316 h 693"/>
                <a:gd name="T30" fmla="*/ 109 w 164"/>
                <a:gd name="T31" fmla="*/ 342 h 693"/>
                <a:gd name="T32" fmla="*/ 112 w 164"/>
                <a:gd name="T33" fmla="*/ 370 h 693"/>
                <a:gd name="T34" fmla="*/ 115 w 164"/>
                <a:gd name="T35" fmla="*/ 401 h 693"/>
                <a:gd name="T36" fmla="*/ 117 w 164"/>
                <a:gd name="T37" fmla="*/ 432 h 693"/>
                <a:gd name="T38" fmla="*/ 118 w 164"/>
                <a:gd name="T39" fmla="*/ 464 h 693"/>
                <a:gd name="T40" fmla="*/ 121 w 164"/>
                <a:gd name="T41" fmla="*/ 495 h 693"/>
                <a:gd name="T42" fmla="*/ 123 w 164"/>
                <a:gd name="T43" fmla="*/ 528 h 693"/>
                <a:gd name="T44" fmla="*/ 123 w 164"/>
                <a:gd name="T45" fmla="*/ 558 h 693"/>
                <a:gd name="T46" fmla="*/ 123 w 164"/>
                <a:gd name="T47" fmla="*/ 587 h 693"/>
                <a:gd name="T48" fmla="*/ 124 w 164"/>
                <a:gd name="T49" fmla="*/ 613 h 693"/>
                <a:gd name="T50" fmla="*/ 124 w 164"/>
                <a:gd name="T51" fmla="*/ 637 h 693"/>
                <a:gd name="T52" fmla="*/ 124 w 164"/>
                <a:gd name="T53" fmla="*/ 656 h 693"/>
                <a:gd name="T54" fmla="*/ 124 w 164"/>
                <a:gd name="T55" fmla="*/ 672 h 693"/>
                <a:gd name="T56" fmla="*/ 124 w 164"/>
                <a:gd name="T57" fmla="*/ 687 h 693"/>
                <a:gd name="T58" fmla="*/ 161 w 164"/>
                <a:gd name="T59" fmla="*/ 692 h 693"/>
                <a:gd name="T60" fmla="*/ 161 w 164"/>
                <a:gd name="T61" fmla="*/ 677 h 693"/>
                <a:gd name="T62" fmla="*/ 161 w 164"/>
                <a:gd name="T63" fmla="*/ 663 h 693"/>
                <a:gd name="T64" fmla="*/ 162 w 164"/>
                <a:gd name="T65" fmla="*/ 643 h 693"/>
                <a:gd name="T66" fmla="*/ 162 w 164"/>
                <a:gd name="T67" fmla="*/ 621 h 693"/>
                <a:gd name="T68" fmla="*/ 162 w 164"/>
                <a:gd name="T69" fmla="*/ 595 h 693"/>
                <a:gd name="T70" fmla="*/ 162 w 164"/>
                <a:gd name="T71" fmla="*/ 566 h 693"/>
                <a:gd name="T72" fmla="*/ 162 w 164"/>
                <a:gd name="T73" fmla="*/ 536 h 693"/>
                <a:gd name="T74" fmla="*/ 161 w 164"/>
                <a:gd name="T75" fmla="*/ 503 h 693"/>
                <a:gd name="T76" fmla="*/ 161 w 164"/>
                <a:gd name="T77" fmla="*/ 469 h 693"/>
                <a:gd name="T78" fmla="*/ 158 w 164"/>
                <a:gd name="T79" fmla="*/ 436 h 693"/>
                <a:gd name="T80" fmla="*/ 155 w 164"/>
                <a:gd name="T81" fmla="*/ 402 h 693"/>
                <a:gd name="T82" fmla="*/ 150 w 164"/>
                <a:gd name="T83" fmla="*/ 368 h 693"/>
                <a:gd name="T84" fmla="*/ 147 w 164"/>
                <a:gd name="T85" fmla="*/ 336 h 693"/>
                <a:gd name="T86" fmla="*/ 142 w 164"/>
                <a:gd name="T87" fmla="*/ 305 h 693"/>
                <a:gd name="T88" fmla="*/ 136 w 164"/>
                <a:gd name="T89" fmla="*/ 277 h 693"/>
                <a:gd name="T90" fmla="*/ 127 w 164"/>
                <a:gd name="T91" fmla="*/ 248 h 693"/>
                <a:gd name="T92" fmla="*/ 118 w 164"/>
                <a:gd name="T93" fmla="*/ 220 h 693"/>
                <a:gd name="T94" fmla="*/ 109 w 164"/>
                <a:gd name="T95" fmla="*/ 194 h 693"/>
                <a:gd name="T96" fmla="*/ 102 w 164"/>
                <a:gd name="T97" fmla="*/ 169 h 693"/>
                <a:gd name="T98" fmla="*/ 93 w 164"/>
                <a:gd name="T99" fmla="*/ 146 h 693"/>
                <a:gd name="T100" fmla="*/ 85 w 164"/>
                <a:gd name="T101" fmla="*/ 125 h 693"/>
                <a:gd name="T102" fmla="*/ 76 w 164"/>
                <a:gd name="T103" fmla="*/ 104 h 693"/>
                <a:gd name="T104" fmla="*/ 67 w 164"/>
                <a:gd name="T105" fmla="*/ 85 h 693"/>
                <a:gd name="T106" fmla="*/ 58 w 164"/>
                <a:gd name="T107" fmla="*/ 68 h 693"/>
                <a:gd name="T108" fmla="*/ 51 w 164"/>
                <a:gd name="T109" fmla="*/ 54 h 693"/>
                <a:gd name="T110" fmla="*/ 44 w 164"/>
                <a:gd name="T111" fmla="*/ 38 h 693"/>
                <a:gd name="T112" fmla="*/ 35 w 164"/>
                <a:gd name="T113" fmla="*/ 21 h 693"/>
                <a:gd name="T114" fmla="*/ 0 w 164"/>
                <a:gd name="T115" fmla="*/ 0 h 69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64"/>
                <a:gd name="T175" fmla="*/ 0 h 693"/>
                <a:gd name="T176" fmla="*/ 164 w 164"/>
                <a:gd name="T177" fmla="*/ 693 h 693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64" h="693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3" y="7"/>
                  </a:lnTo>
                  <a:lnTo>
                    <a:pt x="4" y="12"/>
                  </a:lnTo>
                  <a:lnTo>
                    <a:pt x="6" y="17"/>
                  </a:lnTo>
                  <a:lnTo>
                    <a:pt x="7" y="19"/>
                  </a:lnTo>
                  <a:lnTo>
                    <a:pt x="8" y="23"/>
                  </a:lnTo>
                  <a:lnTo>
                    <a:pt x="10" y="25"/>
                  </a:lnTo>
                  <a:lnTo>
                    <a:pt x="11" y="30"/>
                  </a:lnTo>
                  <a:lnTo>
                    <a:pt x="13" y="33"/>
                  </a:lnTo>
                  <a:lnTo>
                    <a:pt x="14" y="37"/>
                  </a:lnTo>
                  <a:lnTo>
                    <a:pt x="16" y="41"/>
                  </a:lnTo>
                  <a:lnTo>
                    <a:pt x="17" y="45"/>
                  </a:lnTo>
                  <a:lnTo>
                    <a:pt x="19" y="49"/>
                  </a:lnTo>
                  <a:lnTo>
                    <a:pt x="22" y="54"/>
                  </a:lnTo>
                  <a:lnTo>
                    <a:pt x="23" y="58"/>
                  </a:lnTo>
                  <a:lnTo>
                    <a:pt x="26" y="63"/>
                  </a:lnTo>
                  <a:lnTo>
                    <a:pt x="28" y="67"/>
                  </a:lnTo>
                  <a:lnTo>
                    <a:pt x="29" y="72"/>
                  </a:lnTo>
                  <a:lnTo>
                    <a:pt x="32" y="78"/>
                  </a:lnTo>
                  <a:lnTo>
                    <a:pt x="33" y="83"/>
                  </a:lnTo>
                  <a:lnTo>
                    <a:pt x="36" y="88"/>
                  </a:lnTo>
                  <a:lnTo>
                    <a:pt x="38" y="95"/>
                  </a:lnTo>
                  <a:lnTo>
                    <a:pt x="41" y="100"/>
                  </a:lnTo>
                  <a:lnTo>
                    <a:pt x="42" y="106"/>
                  </a:lnTo>
                  <a:lnTo>
                    <a:pt x="45" y="110"/>
                  </a:lnTo>
                  <a:lnTo>
                    <a:pt x="47" y="117"/>
                  </a:lnTo>
                  <a:lnTo>
                    <a:pt x="49" y="122"/>
                  </a:lnTo>
                  <a:lnTo>
                    <a:pt x="51" y="129"/>
                  </a:lnTo>
                  <a:lnTo>
                    <a:pt x="54" y="134"/>
                  </a:lnTo>
                  <a:lnTo>
                    <a:pt x="55" y="140"/>
                  </a:lnTo>
                  <a:lnTo>
                    <a:pt x="58" y="146"/>
                  </a:lnTo>
                  <a:lnTo>
                    <a:pt x="60" y="152"/>
                  </a:lnTo>
                  <a:lnTo>
                    <a:pt x="63" y="159"/>
                  </a:lnTo>
                  <a:lnTo>
                    <a:pt x="64" y="165"/>
                  </a:lnTo>
                  <a:lnTo>
                    <a:pt x="67" y="172"/>
                  </a:lnTo>
                  <a:lnTo>
                    <a:pt x="68" y="178"/>
                  </a:lnTo>
                  <a:lnTo>
                    <a:pt x="71" y="185"/>
                  </a:lnTo>
                  <a:lnTo>
                    <a:pt x="73" y="191"/>
                  </a:lnTo>
                  <a:lnTo>
                    <a:pt x="76" y="198"/>
                  </a:lnTo>
                  <a:lnTo>
                    <a:pt x="77" y="205"/>
                  </a:lnTo>
                  <a:lnTo>
                    <a:pt x="79" y="210"/>
                  </a:lnTo>
                  <a:lnTo>
                    <a:pt x="82" y="216"/>
                  </a:lnTo>
                  <a:lnTo>
                    <a:pt x="83" y="223"/>
                  </a:lnTo>
                  <a:lnTo>
                    <a:pt x="85" y="229"/>
                  </a:lnTo>
                  <a:lnTo>
                    <a:pt x="86" y="236"/>
                  </a:lnTo>
                  <a:lnTo>
                    <a:pt x="89" y="243"/>
                  </a:lnTo>
                  <a:lnTo>
                    <a:pt x="90" y="249"/>
                  </a:lnTo>
                  <a:lnTo>
                    <a:pt x="92" y="256"/>
                  </a:lnTo>
                  <a:lnTo>
                    <a:pt x="93" y="261"/>
                  </a:lnTo>
                  <a:lnTo>
                    <a:pt x="95" y="267"/>
                  </a:lnTo>
                  <a:lnTo>
                    <a:pt x="96" y="273"/>
                  </a:lnTo>
                  <a:lnTo>
                    <a:pt x="98" y="279"/>
                  </a:lnTo>
                  <a:lnTo>
                    <a:pt x="99" y="286"/>
                  </a:lnTo>
                  <a:lnTo>
                    <a:pt x="101" y="292"/>
                  </a:lnTo>
                  <a:lnTo>
                    <a:pt x="102" y="298"/>
                  </a:lnTo>
                  <a:lnTo>
                    <a:pt x="104" y="305"/>
                  </a:lnTo>
                  <a:lnTo>
                    <a:pt x="105" y="309"/>
                  </a:lnTo>
                  <a:lnTo>
                    <a:pt x="105" y="316"/>
                  </a:lnTo>
                  <a:lnTo>
                    <a:pt x="106" y="322"/>
                  </a:lnTo>
                  <a:lnTo>
                    <a:pt x="108" y="329"/>
                  </a:lnTo>
                  <a:lnTo>
                    <a:pt x="108" y="336"/>
                  </a:lnTo>
                  <a:lnTo>
                    <a:pt x="109" y="342"/>
                  </a:lnTo>
                  <a:lnTo>
                    <a:pt x="109" y="349"/>
                  </a:lnTo>
                  <a:lnTo>
                    <a:pt x="111" y="357"/>
                  </a:lnTo>
                  <a:lnTo>
                    <a:pt x="111" y="363"/>
                  </a:lnTo>
                  <a:lnTo>
                    <a:pt x="112" y="370"/>
                  </a:lnTo>
                  <a:lnTo>
                    <a:pt x="112" y="377"/>
                  </a:lnTo>
                  <a:lnTo>
                    <a:pt x="114" y="385"/>
                  </a:lnTo>
                  <a:lnTo>
                    <a:pt x="114" y="393"/>
                  </a:lnTo>
                  <a:lnTo>
                    <a:pt x="115" y="401"/>
                  </a:lnTo>
                  <a:lnTo>
                    <a:pt x="115" y="409"/>
                  </a:lnTo>
                  <a:lnTo>
                    <a:pt x="117" y="417"/>
                  </a:lnTo>
                  <a:lnTo>
                    <a:pt x="117" y="425"/>
                  </a:lnTo>
                  <a:lnTo>
                    <a:pt x="117" y="432"/>
                  </a:lnTo>
                  <a:lnTo>
                    <a:pt x="117" y="440"/>
                  </a:lnTo>
                  <a:lnTo>
                    <a:pt x="118" y="448"/>
                  </a:lnTo>
                  <a:lnTo>
                    <a:pt x="118" y="456"/>
                  </a:lnTo>
                  <a:lnTo>
                    <a:pt x="118" y="464"/>
                  </a:lnTo>
                  <a:lnTo>
                    <a:pt x="120" y="472"/>
                  </a:lnTo>
                  <a:lnTo>
                    <a:pt x="120" y="480"/>
                  </a:lnTo>
                  <a:lnTo>
                    <a:pt x="120" y="487"/>
                  </a:lnTo>
                  <a:lnTo>
                    <a:pt x="121" y="495"/>
                  </a:lnTo>
                  <a:lnTo>
                    <a:pt x="121" y="503"/>
                  </a:lnTo>
                  <a:lnTo>
                    <a:pt x="121" y="512"/>
                  </a:lnTo>
                  <a:lnTo>
                    <a:pt x="121" y="520"/>
                  </a:lnTo>
                  <a:lnTo>
                    <a:pt x="123" y="528"/>
                  </a:lnTo>
                  <a:lnTo>
                    <a:pt x="123" y="536"/>
                  </a:lnTo>
                  <a:lnTo>
                    <a:pt x="123" y="544"/>
                  </a:lnTo>
                  <a:lnTo>
                    <a:pt x="123" y="550"/>
                  </a:lnTo>
                  <a:lnTo>
                    <a:pt x="123" y="558"/>
                  </a:lnTo>
                  <a:lnTo>
                    <a:pt x="123" y="565"/>
                  </a:lnTo>
                  <a:lnTo>
                    <a:pt x="123" y="573"/>
                  </a:lnTo>
                  <a:lnTo>
                    <a:pt x="123" y="579"/>
                  </a:lnTo>
                  <a:lnTo>
                    <a:pt x="123" y="587"/>
                  </a:lnTo>
                  <a:lnTo>
                    <a:pt x="123" y="594"/>
                  </a:lnTo>
                  <a:lnTo>
                    <a:pt x="124" y="600"/>
                  </a:lnTo>
                  <a:lnTo>
                    <a:pt x="124" y="607"/>
                  </a:lnTo>
                  <a:lnTo>
                    <a:pt x="124" y="613"/>
                  </a:lnTo>
                  <a:lnTo>
                    <a:pt x="124" y="618"/>
                  </a:lnTo>
                  <a:lnTo>
                    <a:pt x="124" y="625"/>
                  </a:lnTo>
                  <a:lnTo>
                    <a:pt x="124" y="630"/>
                  </a:lnTo>
                  <a:lnTo>
                    <a:pt x="124" y="637"/>
                  </a:lnTo>
                  <a:lnTo>
                    <a:pt x="124" y="642"/>
                  </a:lnTo>
                  <a:lnTo>
                    <a:pt x="124" y="647"/>
                  </a:lnTo>
                  <a:lnTo>
                    <a:pt x="124" y="651"/>
                  </a:lnTo>
                  <a:lnTo>
                    <a:pt x="124" y="656"/>
                  </a:lnTo>
                  <a:lnTo>
                    <a:pt x="124" y="660"/>
                  </a:lnTo>
                  <a:lnTo>
                    <a:pt x="124" y="664"/>
                  </a:lnTo>
                  <a:lnTo>
                    <a:pt x="124" y="668"/>
                  </a:lnTo>
                  <a:lnTo>
                    <a:pt x="124" y="672"/>
                  </a:lnTo>
                  <a:lnTo>
                    <a:pt x="124" y="675"/>
                  </a:lnTo>
                  <a:lnTo>
                    <a:pt x="124" y="679"/>
                  </a:lnTo>
                  <a:lnTo>
                    <a:pt x="124" y="683"/>
                  </a:lnTo>
                  <a:lnTo>
                    <a:pt x="124" y="687"/>
                  </a:lnTo>
                  <a:lnTo>
                    <a:pt x="124" y="689"/>
                  </a:lnTo>
                  <a:lnTo>
                    <a:pt x="126" y="691"/>
                  </a:lnTo>
                  <a:lnTo>
                    <a:pt x="161" y="693"/>
                  </a:lnTo>
                  <a:lnTo>
                    <a:pt x="161" y="692"/>
                  </a:lnTo>
                  <a:lnTo>
                    <a:pt x="161" y="689"/>
                  </a:lnTo>
                  <a:lnTo>
                    <a:pt x="161" y="685"/>
                  </a:lnTo>
                  <a:lnTo>
                    <a:pt x="161" y="681"/>
                  </a:lnTo>
                  <a:lnTo>
                    <a:pt x="161" y="677"/>
                  </a:lnTo>
                  <a:lnTo>
                    <a:pt x="161" y="675"/>
                  </a:lnTo>
                  <a:lnTo>
                    <a:pt x="161" y="671"/>
                  </a:lnTo>
                  <a:lnTo>
                    <a:pt x="161" y="667"/>
                  </a:lnTo>
                  <a:lnTo>
                    <a:pt x="161" y="663"/>
                  </a:lnTo>
                  <a:lnTo>
                    <a:pt x="161" y="659"/>
                  </a:lnTo>
                  <a:lnTo>
                    <a:pt x="161" y="654"/>
                  </a:lnTo>
                  <a:lnTo>
                    <a:pt x="162" y="650"/>
                  </a:lnTo>
                  <a:lnTo>
                    <a:pt x="162" y="643"/>
                  </a:lnTo>
                  <a:lnTo>
                    <a:pt x="162" y="638"/>
                  </a:lnTo>
                  <a:lnTo>
                    <a:pt x="162" y="633"/>
                  </a:lnTo>
                  <a:lnTo>
                    <a:pt x="162" y="628"/>
                  </a:lnTo>
                  <a:lnTo>
                    <a:pt x="162" y="621"/>
                  </a:lnTo>
                  <a:lnTo>
                    <a:pt x="162" y="615"/>
                  </a:lnTo>
                  <a:lnTo>
                    <a:pt x="162" y="608"/>
                  </a:lnTo>
                  <a:lnTo>
                    <a:pt x="162" y="603"/>
                  </a:lnTo>
                  <a:lnTo>
                    <a:pt x="162" y="595"/>
                  </a:lnTo>
                  <a:lnTo>
                    <a:pt x="162" y="588"/>
                  </a:lnTo>
                  <a:lnTo>
                    <a:pt x="162" y="580"/>
                  </a:lnTo>
                  <a:lnTo>
                    <a:pt x="162" y="574"/>
                  </a:lnTo>
                  <a:lnTo>
                    <a:pt x="162" y="566"/>
                  </a:lnTo>
                  <a:lnTo>
                    <a:pt x="162" y="560"/>
                  </a:lnTo>
                  <a:lnTo>
                    <a:pt x="162" y="552"/>
                  </a:lnTo>
                  <a:lnTo>
                    <a:pt x="164" y="545"/>
                  </a:lnTo>
                  <a:lnTo>
                    <a:pt x="162" y="536"/>
                  </a:lnTo>
                  <a:lnTo>
                    <a:pt x="162" y="528"/>
                  </a:lnTo>
                  <a:lnTo>
                    <a:pt x="162" y="520"/>
                  </a:lnTo>
                  <a:lnTo>
                    <a:pt x="162" y="512"/>
                  </a:lnTo>
                  <a:lnTo>
                    <a:pt x="161" y="503"/>
                  </a:lnTo>
                  <a:lnTo>
                    <a:pt x="161" y="495"/>
                  </a:lnTo>
                  <a:lnTo>
                    <a:pt x="161" y="486"/>
                  </a:lnTo>
                  <a:lnTo>
                    <a:pt x="161" y="478"/>
                  </a:lnTo>
                  <a:lnTo>
                    <a:pt x="161" y="469"/>
                  </a:lnTo>
                  <a:lnTo>
                    <a:pt x="159" y="461"/>
                  </a:lnTo>
                  <a:lnTo>
                    <a:pt x="159" y="452"/>
                  </a:lnTo>
                  <a:lnTo>
                    <a:pt x="159" y="444"/>
                  </a:lnTo>
                  <a:lnTo>
                    <a:pt x="158" y="436"/>
                  </a:lnTo>
                  <a:lnTo>
                    <a:pt x="158" y="427"/>
                  </a:lnTo>
                  <a:lnTo>
                    <a:pt x="156" y="419"/>
                  </a:lnTo>
                  <a:lnTo>
                    <a:pt x="156" y="412"/>
                  </a:lnTo>
                  <a:lnTo>
                    <a:pt x="155" y="402"/>
                  </a:lnTo>
                  <a:lnTo>
                    <a:pt x="155" y="393"/>
                  </a:lnTo>
                  <a:lnTo>
                    <a:pt x="153" y="385"/>
                  </a:lnTo>
                  <a:lnTo>
                    <a:pt x="152" y="377"/>
                  </a:lnTo>
                  <a:lnTo>
                    <a:pt x="150" y="368"/>
                  </a:lnTo>
                  <a:lnTo>
                    <a:pt x="150" y="360"/>
                  </a:lnTo>
                  <a:lnTo>
                    <a:pt x="149" y="353"/>
                  </a:lnTo>
                  <a:lnTo>
                    <a:pt x="149" y="345"/>
                  </a:lnTo>
                  <a:lnTo>
                    <a:pt x="147" y="336"/>
                  </a:lnTo>
                  <a:lnTo>
                    <a:pt x="146" y="328"/>
                  </a:lnTo>
                  <a:lnTo>
                    <a:pt x="145" y="320"/>
                  </a:lnTo>
                  <a:lnTo>
                    <a:pt x="143" y="313"/>
                  </a:lnTo>
                  <a:lnTo>
                    <a:pt x="142" y="305"/>
                  </a:lnTo>
                  <a:lnTo>
                    <a:pt x="140" y="298"/>
                  </a:lnTo>
                  <a:lnTo>
                    <a:pt x="139" y="290"/>
                  </a:lnTo>
                  <a:lnTo>
                    <a:pt x="137" y="283"/>
                  </a:lnTo>
                  <a:lnTo>
                    <a:pt x="136" y="277"/>
                  </a:lnTo>
                  <a:lnTo>
                    <a:pt x="133" y="269"/>
                  </a:lnTo>
                  <a:lnTo>
                    <a:pt x="131" y="261"/>
                  </a:lnTo>
                  <a:lnTo>
                    <a:pt x="128" y="254"/>
                  </a:lnTo>
                  <a:lnTo>
                    <a:pt x="127" y="248"/>
                  </a:lnTo>
                  <a:lnTo>
                    <a:pt x="124" y="241"/>
                  </a:lnTo>
                  <a:lnTo>
                    <a:pt x="123" y="235"/>
                  </a:lnTo>
                  <a:lnTo>
                    <a:pt x="121" y="228"/>
                  </a:lnTo>
                  <a:lnTo>
                    <a:pt x="118" y="220"/>
                  </a:lnTo>
                  <a:lnTo>
                    <a:pt x="117" y="214"/>
                  </a:lnTo>
                  <a:lnTo>
                    <a:pt x="114" y="207"/>
                  </a:lnTo>
                  <a:lnTo>
                    <a:pt x="112" y="201"/>
                  </a:lnTo>
                  <a:lnTo>
                    <a:pt x="109" y="194"/>
                  </a:lnTo>
                  <a:lnTo>
                    <a:pt x="108" y="188"/>
                  </a:lnTo>
                  <a:lnTo>
                    <a:pt x="105" y="182"/>
                  </a:lnTo>
                  <a:lnTo>
                    <a:pt x="104" y="176"/>
                  </a:lnTo>
                  <a:lnTo>
                    <a:pt x="102" y="169"/>
                  </a:lnTo>
                  <a:lnTo>
                    <a:pt x="99" y="164"/>
                  </a:lnTo>
                  <a:lnTo>
                    <a:pt x="98" y="157"/>
                  </a:lnTo>
                  <a:lnTo>
                    <a:pt x="95" y="152"/>
                  </a:lnTo>
                  <a:lnTo>
                    <a:pt x="93" y="146"/>
                  </a:lnTo>
                  <a:lnTo>
                    <a:pt x="90" y="140"/>
                  </a:lnTo>
                  <a:lnTo>
                    <a:pt x="89" y="135"/>
                  </a:lnTo>
                  <a:lnTo>
                    <a:pt x="86" y="130"/>
                  </a:lnTo>
                  <a:lnTo>
                    <a:pt x="85" y="125"/>
                  </a:lnTo>
                  <a:lnTo>
                    <a:pt x="82" y="119"/>
                  </a:lnTo>
                  <a:lnTo>
                    <a:pt x="80" y="114"/>
                  </a:lnTo>
                  <a:lnTo>
                    <a:pt x="77" y="109"/>
                  </a:lnTo>
                  <a:lnTo>
                    <a:pt x="76" y="104"/>
                  </a:lnTo>
                  <a:lnTo>
                    <a:pt x="73" y="100"/>
                  </a:lnTo>
                  <a:lnTo>
                    <a:pt x="71" y="95"/>
                  </a:lnTo>
                  <a:lnTo>
                    <a:pt x="70" y="91"/>
                  </a:lnTo>
                  <a:lnTo>
                    <a:pt x="67" y="85"/>
                  </a:lnTo>
                  <a:lnTo>
                    <a:pt x="66" y="80"/>
                  </a:lnTo>
                  <a:lnTo>
                    <a:pt x="63" y="78"/>
                  </a:lnTo>
                  <a:lnTo>
                    <a:pt x="61" y="72"/>
                  </a:lnTo>
                  <a:lnTo>
                    <a:pt x="58" y="68"/>
                  </a:lnTo>
                  <a:lnTo>
                    <a:pt x="57" y="64"/>
                  </a:lnTo>
                  <a:lnTo>
                    <a:pt x="55" y="61"/>
                  </a:lnTo>
                  <a:lnTo>
                    <a:pt x="54" y="58"/>
                  </a:lnTo>
                  <a:lnTo>
                    <a:pt x="51" y="54"/>
                  </a:lnTo>
                  <a:lnTo>
                    <a:pt x="49" y="50"/>
                  </a:lnTo>
                  <a:lnTo>
                    <a:pt x="48" y="47"/>
                  </a:lnTo>
                  <a:lnTo>
                    <a:pt x="47" y="43"/>
                  </a:lnTo>
                  <a:lnTo>
                    <a:pt x="44" y="38"/>
                  </a:lnTo>
                  <a:lnTo>
                    <a:pt x="42" y="34"/>
                  </a:lnTo>
                  <a:lnTo>
                    <a:pt x="39" y="29"/>
                  </a:lnTo>
                  <a:lnTo>
                    <a:pt x="36" y="25"/>
                  </a:lnTo>
                  <a:lnTo>
                    <a:pt x="35" y="21"/>
                  </a:lnTo>
                  <a:lnTo>
                    <a:pt x="33" y="19"/>
                  </a:lnTo>
                  <a:lnTo>
                    <a:pt x="30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1" name="Freeform 22"/>
            <p:cNvSpPr>
              <a:spLocks/>
            </p:cNvSpPr>
            <p:nvPr/>
          </p:nvSpPr>
          <p:spPr bwMode="auto">
            <a:xfrm>
              <a:off x="387" y="1860"/>
              <a:ext cx="802" cy="435"/>
            </a:xfrm>
            <a:custGeom>
              <a:avLst/>
              <a:gdLst>
                <a:gd name="T0" fmla="*/ 221 w 1604"/>
                <a:gd name="T1" fmla="*/ 847 h 871"/>
                <a:gd name="T2" fmla="*/ 446 w 1604"/>
                <a:gd name="T3" fmla="*/ 854 h 871"/>
                <a:gd name="T4" fmla="*/ 737 w 1604"/>
                <a:gd name="T5" fmla="*/ 863 h 871"/>
                <a:gd name="T6" fmla="*/ 1029 w 1604"/>
                <a:gd name="T7" fmla="*/ 871 h 871"/>
                <a:gd name="T8" fmla="*/ 1296 w 1604"/>
                <a:gd name="T9" fmla="*/ 866 h 871"/>
                <a:gd name="T10" fmla="*/ 1496 w 1604"/>
                <a:gd name="T11" fmla="*/ 851 h 871"/>
                <a:gd name="T12" fmla="*/ 1591 w 1604"/>
                <a:gd name="T13" fmla="*/ 829 h 871"/>
                <a:gd name="T14" fmla="*/ 1582 w 1604"/>
                <a:gd name="T15" fmla="*/ 697 h 871"/>
                <a:gd name="T16" fmla="*/ 1558 w 1604"/>
                <a:gd name="T17" fmla="*/ 496 h 871"/>
                <a:gd name="T18" fmla="*/ 1536 w 1604"/>
                <a:gd name="T19" fmla="*/ 351 h 871"/>
                <a:gd name="T20" fmla="*/ 1546 w 1604"/>
                <a:gd name="T21" fmla="*/ 291 h 871"/>
                <a:gd name="T22" fmla="*/ 1574 w 1604"/>
                <a:gd name="T23" fmla="*/ 183 h 871"/>
                <a:gd name="T24" fmla="*/ 1599 w 1604"/>
                <a:gd name="T25" fmla="*/ 81 h 871"/>
                <a:gd name="T26" fmla="*/ 1566 w 1604"/>
                <a:gd name="T27" fmla="*/ 55 h 871"/>
                <a:gd name="T28" fmla="*/ 1479 w 1604"/>
                <a:gd name="T29" fmla="*/ 97 h 871"/>
                <a:gd name="T30" fmla="*/ 1389 w 1604"/>
                <a:gd name="T31" fmla="*/ 144 h 871"/>
                <a:gd name="T32" fmla="*/ 1313 w 1604"/>
                <a:gd name="T33" fmla="*/ 105 h 871"/>
                <a:gd name="T34" fmla="*/ 1211 w 1604"/>
                <a:gd name="T35" fmla="*/ 45 h 871"/>
                <a:gd name="T36" fmla="*/ 1127 w 1604"/>
                <a:gd name="T37" fmla="*/ 1 h 871"/>
                <a:gd name="T38" fmla="*/ 1038 w 1604"/>
                <a:gd name="T39" fmla="*/ 62 h 871"/>
                <a:gd name="T40" fmla="*/ 952 w 1604"/>
                <a:gd name="T41" fmla="*/ 141 h 871"/>
                <a:gd name="T42" fmla="*/ 885 w 1604"/>
                <a:gd name="T43" fmla="*/ 183 h 871"/>
                <a:gd name="T44" fmla="*/ 790 w 1604"/>
                <a:gd name="T45" fmla="*/ 131 h 871"/>
                <a:gd name="T46" fmla="*/ 667 w 1604"/>
                <a:gd name="T47" fmla="*/ 68 h 871"/>
                <a:gd name="T48" fmla="*/ 577 w 1604"/>
                <a:gd name="T49" fmla="*/ 38 h 871"/>
                <a:gd name="T50" fmla="*/ 484 w 1604"/>
                <a:gd name="T51" fmla="*/ 106 h 871"/>
                <a:gd name="T52" fmla="*/ 373 w 1604"/>
                <a:gd name="T53" fmla="*/ 198 h 871"/>
                <a:gd name="T54" fmla="*/ 301 w 1604"/>
                <a:gd name="T55" fmla="*/ 253 h 871"/>
                <a:gd name="T56" fmla="*/ 213 w 1604"/>
                <a:gd name="T57" fmla="*/ 211 h 871"/>
                <a:gd name="T58" fmla="*/ 121 w 1604"/>
                <a:gd name="T59" fmla="*/ 170 h 871"/>
                <a:gd name="T60" fmla="*/ 30 w 1604"/>
                <a:gd name="T61" fmla="*/ 147 h 871"/>
                <a:gd name="T62" fmla="*/ 29 w 1604"/>
                <a:gd name="T63" fmla="*/ 177 h 871"/>
                <a:gd name="T64" fmla="*/ 112 w 1604"/>
                <a:gd name="T65" fmla="*/ 204 h 871"/>
                <a:gd name="T66" fmla="*/ 223 w 1604"/>
                <a:gd name="T67" fmla="*/ 253 h 871"/>
                <a:gd name="T68" fmla="*/ 314 w 1604"/>
                <a:gd name="T69" fmla="*/ 286 h 871"/>
                <a:gd name="T70" fmla="*/ 398 w 1604"/>
                <a:gd name="T71" fmla="*/ 227 h 871"/>
                <a:gd name="T72" fmla="*/ 500 w 1604"/>
                <a:gd name="T73" fmla="*/ 141 h 871"/>
                <a:gd name="T74" fmla="*/ 588 w 1604"/>
                <a:gd name="T75" fmla="*/ 73 h 871"/>
                <a:gd name="T76" fmla="*/ 675 w 1604"/>
                <a:gd name="T77" fmla="*/ 110 h 871"/>
                <a:gd name="T78" fmla="*/ 797 w 1604"/>
                <a:gd name="T79" fmla="*/ 172 h 871"/>
                <a:gd name="T80" fmla="*/ 898 w 1604"/>
                <a:gd name="T81" fmla="*/ 217 h 871"/>
                <a:gd name="T82" fmla="*/ 978 w 1604"/>
                <a:gd name="T83" fmla="*/ 164 h 871"/>
                <a:gd name="T84" fmla="*/ 1060 w 1604"/>
                <a:gd name="T85" fmla="*/ 88 h 871"/>
                <a:gd name="T86" fmla="*/ 1145 w 1604"/>
                <a:gd name="T87" fmla="*/ 47 h 871"/>
                <a:gd name="T88" fmla="*/ 1237 w 1604"/>
                <a:gd name="T89" fmla="*/ 105 h 871"/>
                <a:gd name="T90" fmla="*/ 1335 w 1604"/>
                <a:gd name="T91" fmla="*/ 162 h 871"/>
                <a:gd name="T92" fmla="*/ 1414 w 1604"/>
                <a:gd name="T93" fmla="*/ 166 h 871"/>
                <a:gd name="T94" fmla="*/ 1503 w 1604"/>
                <a:gd name="T95" fmla="*/ 123 h 871"/>
                <a:gd name="T96" fmla="*/ 1562 w 1604"/>
                <a:gd name="T97" fmla="*/ 110 h 871"/>
                <a:gd name="T98" fmla="*/ 1537 w 1604"/>
                <a:gd name="T99" fmla="*/ 196 h 871"/>
                <a:gd name="T100" fmla="*/ 1511 w 1604"/>
                <a:gd name="T101" fmla="*/ 299 h 871"/>
                <a:gd name="T102" fmla="*/ 1503 w 1604"/>
                <a:gd name="T103" fmla="*/ 372 h 871"/>
                <a:gd name="T104" fmla="*/ 1521 w 1604"/>
                <a:gd name="T105" fmla="*/ 495 h 871"/>
                <a:gd name="T106" fmla="*/ 1546 w 1604"/>
                <a:gd name="T107" fmla="*/ 665 h 871"/>
                <a:gd name="T108" fmla="*/ 1558 w 1604"/>
                <a:gd name="T109" fmla="*/ 788 h 871"/>
                <a:gd name="T110" fmla="*/ 1483 w 1604"/>
                <a:gd name="T111" fmla="*/ 819 h 871"/>
                <a:gd name="T112" fmla="*/ 1272 w 1604"/>
                <a:gd name="T113" fmla="*/ 833 h 871"/>
                <a:gd name="T114" fmla="*/ 986 w 1604"/>
                <a:gd name="T115" fmla="*/ 838 h 871"/>
                <a:gd name="T116" fmla="*/ 684 w 1604"/>
                <a:gd name="T117" fmla="*/ 830 h 871"/>
                <a:gd name="T118" fmla="*/ 425 w 1604"/>
                <a:gd name="T119" fmla="*/ 820 h 871"/>
                <a:gd name="T120" fmla="*/ 238 w 1604"/>
                <a:gd name="T121" fmla="*/ 815 h 871"/>
                <a:gd name="T122" fmla="*/ 124 w 1604"/>
                <a:gd name="T123" fmla="*/ 846 h 87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604"/>
                <a:gd name="T187" fmla="*/ 0 h 871"/>
                <a:gd name="T188" fmla="*/ 1604 w 1604"/>
                <a:gd name="T189" fmla="*/ 871 h 87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604" h="871">
                  <a:moveTo>
                    <a:pt x="124" y="846"/>
                  </a:moveTo>
                  <a:lnTo>
                    <a:pt x="125" y="846"/>
                  </a:lnTo>
                  <a:lnTo>
                    <a:pt x="128" y="846"/>
                  </a:lnTo>
                  <a:lnTo>
                    <a:pt x="131" y="846"/>
                  </a:lnTo>
                  <a:lnTo>
                    <a:pt x="134" y="846"/>
                  </a:lnTo>
                  <a:lnTo>
                    <a:pt x="137" y="846"/>
                  </a:lnTo>
                  <a:lnTo>
                    <a:pt x="143" y="846"/>
                  </a:lnTo>
                  <a:lnTo>
                    <a:pt x="147" y="846"/>
                  </a:lnTo>
                  <a:lnTo>
                    <a:pt x="152" y="846"/>
                  </a:lnTo>
                  <a:lnTo>
                    <a:pt x="158" y="846"/>
                  </a:lnTo>
                  <a:lnTo>
                    <a:pt x="163" y="846"/>
                  </a:lnTo>
                  <a:lnTo>
                    <a:pt x="171" y="846"/>
                  </a:lnTo>
                  <a:lnTo>
                    <a:pt x="178" y="847"/>
                  </a:lnTo>
                  <a:lnTo>
                    <a:pt x="185" y="847"/>
                  </a:lnTo>
                  <a:lnTo>
                    <a:pt x="194" y="847"/>
                  </a:lnTo>
                  <a:lnTo>
                    <a:pt x="203" y="847"/>
                  </a:lnTo>
                  <a:lnTo>
                    <a:pt x="212" y="847"/>
                  </a:lnTo>
                  <a:lnTo>
                    <a:pt x="221" y="847"/>
                  </a:lnTo>
                  <a:lnTo>
                    <a:pt x="231" y="849"/>
                  </a:lnTo>
                  <a:lnTo>
                    <a:pt x="241" y="849"/>
                  </a:lnTo>
                  <a:lnTo>
                    <a:pt x="251" y="849"/>
                  </a:lnTo>
                  <a:lnTo>
                    <a:pt x="263" y="849"/>
                  </a:lnTo>
                  <a:lnTo>
                    <a:pt x="273" y="850"/>
                  </a:lnTo>
                  <a:lnTo>
                    <a:pt x="285" y="850"/>
                  </a:lnTo>
                  <a:lnTo>
                    <a:pt x="297" y="850"/>
                  </a:lnTo>
                  <a:lnTo>
                    <a:pt x="308" y="850"/>
                  </a:lnTo>
                  <a:lnTo>
                    <a:pt x="321" y="851"/>
                  </a:lnTo>
                  <a:lnTo>
                    <a:pt x="335" y="851"/>
                  </a:lnTo>
                  <a:lnTo>
                    <a:pt x="348" y="851"/>
                  </a:lnTo>
                  <a:lnTo>
                    <a:pt x="361" y="853"/>
                  </a:lnTo>
                  <a:lnTo>
                    <a:pt x="376" y="853"/>
                  </a:lnTo>
                  <a:lnTo>
                    <a:pt x="389" y="853"/>
                  </a:lnTo>
                  <a:lnTo>
                    <a:pt x="403" y="853"/>
                  </a:lnTo>
                  <a:lnTo>
                    <a:pt x="417" y="854"/>
                  </a:lnTo>
                  <a:lnTo>
                    <a:pt x="431" y="854"/>
                  </a:lnTo>
                  <a:lnTo>
                    <a:pt x="446" y="854"/>
                  </a:lnTo>
                  <a:lnTo>
                    <a:pt x="462" y="855"/>
                  </a:lnTo>
                  <a:lnTo>
                    <a:pt x="477" y="855"/>
                  </a:lnTo>
                  <a:lnTo>
                    <a:pt x="493" y="857"/>
                  </a:lnTo>
                  <a:lnTo>
                    <a:pt x="507" y="857"/>
                  </a:lnTo>
                  <a:lnTo>
                    <a:pt x="523" y="857"/>
                  </a:lnTo>
                  <a:lnTo>
                    <a:pt x="539" y="858"/>
                  </a:lnTo>
                  <a:lnTo>
                    <a:pt x="556" y="858"/>
                  </a:lnTo>
                  <a:lnTo>
                    <a:pt x="572" y="858"/>
                  </a:lnTo>
                  <a:lnTo>
                    <a:pt x="588" y="859"/>
                  </a:lnTo>
                  <a:lnTo>
                    <a:pt x="604" y="859"/>
                  </a:lnTo>
                  <a:lnTo>
                    <a:pt x="621" y="861"/>
                  </a:lnTo>
                  <a:lnTo>
                    <a:pt x="637" y="861"/>
                  </a:lnTo>
                  <a:lnTo>
                    <a:pt x="654" y="861"/>
                  </a:lnTo>
                  <a:lnTo>
                    <a:pt x="670" y="862"/>
                  </a:lnTo>
                  <a:lnTo>
                    <a:pt x="687" y="862"/>
                  </a:lnTo>
                  <a:lnTo>
                    <a:pt x="703" y="862"/>
                  </a:lnTo>
                  <a:lnTo>
                    <a:pt x="721" y="863"/>
                  </a:lnTo>
                  <a:lnTo>
                    <a:pt x="737" y="863"/>
                  </a:lnTo>
                  <a:lnTo>
                    <a:pt x="754" y="864"/>
                  </a:lnTo>
                  <a:lnTo>
                    <a:pt x="769" y="864"/>
                  </a:lnTo>
                  <a:lnTo>
                    <a:pt x="787" y="864"/>
                  </a:lnTo>
                  <a:lnTo>
                    <a:pt x="803" y="866"/>
                  </a:lnTo>
                  <a:lnTo>
                    <a:pt x="820" y="866"/>
                  </a:lnTo>
                  <a:lnTo>
                    <a:pt x="836" y="866"/>
                  </a:lnTo>
                  <a:lnTo>
                    <a:pt x="852" y="867"/>
                  </a:lnTo>
                  <a:lnTo>
                    <a:pt x="870" y="867"/>
                  </a:lnTo>
                  <a:lnTo>
                    <a:pt x="886" y="868"/>
                  </a:lnTo>
                  <a:lnTo>
                    <a:pt x="902" y="868"/>
                  </a:lnTo>
                  <a:lnTo>
                    <a:pt x="918" y="870"/>
                  </a:lnTo>
                  <a:lnTo>
                    <a:pt x="934" y="870"/>
                  </a:lnTo>
                  <a:lnTo>
                    <a:pt x="950" y="870"/>
                  </a:lnTo>
                  <a:lnTo>
                    <a:pt x="967" y="870"/>
                  </a:lnTo>
                  <a:lnTo>
                    <a:pt x="983" y="870"/>
                  </a:lnTo>
                  <a:lnTo>
                    <a:pt x="999" y="870"/>
                  </a:lnTo>
                  <a:lnTo>
                    <a:pt x="1015" y="871"/>
                  </a:lnTo>
                  <a:lnTo>
                    <a:pt x="1029" y="871"/>
                  </a:lnTo>
                  <a:lnTo>
                    <a:pt x="1046" y="871"/>
                  </a:lnTo>
                  <a:lnTo>
                    <a:pt x="1062" y="871"/>
                  </a:lnTo>
                  <a:lnTo>
                    <a:pt x="1078" y="871"/>
                  </a:lnTo>
                  <a:lnTo>
                    <a:pt x="1092" y="871"/>
                  </a:lnTo>
                  <a:lnTo>
                    <a:pt x="1108" y="871"/>
                  </a:lnTo>
                  <a:lnTo>
                    <a:pt x="1123" y="871"/>
                  </a:lnTo>
                  <a:lnTo>
                    <a:pt x="1139" y="871"/>
                  </a:lnTo>
                  <a:lnTo>
                    <a:pt x="1154" y="870"/>
                  </a:lnTo>
                  <a:lnTo>
                    <a:pt x="1168" y="870"/>
                  </a:lnTo>
                  <a:lnTo>
                    <a:pt x="1183" y="868"/>
                  </a:lnTo>
                  <a:lnTo>
                    <a:pt x="1199" y="868"/>
                  </a:lnTo>
                  <a:lnTo>
                    <a:pt x="1212" y="868"/>
                  </a:lnTo>
                  <a:lnTo>
                    <a:pt x="1227" y="868"/>
                  </a:lnTo>
                  <a:lnTo>
                    <a:pt x="1242" y="867"/>
                  </a:lnTo>
                  <a:lnTo>
                    <a:pt x="1256" y="867"/>
                  </a:lnTo>
                  <a:lnTo>
                    <a:pt x="1269" y="867"/>
                  </a:lnTo>
                  <a:lnTo>
                    <a:pt x="1283" y="866"/>
                  </a:lnTo>
                  <a:lnTo>
                    <a:pt x="1296" y="866"/>
                  </a:lnTo>
                  <a:lnTo>
                    <a:pt x="1310" y="866"/>
                  </a:lnTo>
                  <a:lnTo>
                    <a:pt x="1322" y="864"/>
                  </a:lnTo>
                  <a:lnTo>
                    <a:pt x="1335" y="864"/>
                  </a:lnTo>
                  <a:lnTo>
                    <a:pt x="1348" y="863"/>
                  </a:lnTo>
                  <a:lnTo>
                    <a:pt x="1362" y="863"/>
                  </a:lnTo>
                  <a:lnTo>
                    <a:pt x="1373" y="862"/>
                  </a:lnTo>
                  <a:lnTo>
                    <a:pt x="1385" y="862"/>
                  </a:lnTo>
                  <a:lnTo>
                    <a:pt x="1395" y="861"/>
                  </a:lnTo>
                  <a:lnTo>
                    <a:pt x="1407" y="861"/>
                  </a:lnTo>
                  <a:lnTo>
                    <a:pt x="1419" y="859"/>
                  </a:lnTo>
                  <a:lnTo>
                    <a:pt x="1429" y="858"/>
                  </a:lnTo>
                  <a:lnTo>
                    <a:pt x="1439" y="857"/>
                  </a:lnTo>
                  <a:lnTo>
                    <a:pt x="1451" y="857"/>
                  </a:lnTo>
                  <a:lnTo>
                    <a:pt x="1460" y="855"/>
                  </a:lnTo>
                  <a:lnTo>
                    <a:pt x="1470" y="855"/>
                  </a:lnTo>
                  <a:lnTo>
                    <a:pt x="1479" y="854"/>
                  </a:lnTo>
                  <a:lnTo>
                    <a:pt x="1487" y="853"/>
                  </a:lnTo>
                  <a:lnTo>
                    <a:pt x="1496" y="851"/>
                  </a:lnTo>
                  <a:lnTo>
                    <a:pt x="1505" y="851"/>
                  </a:lnTo>
                  <a:lnTo>
                    <a:pt x="1512" y="850"/>
                  </a:lnTo>
                  <a:lnTo>
                    <a:pt x="1521" y="850"/>
                  </a:lnTo>
                  <a:lnTo>
                    <a:pt x="1527" y="849"/>
                  </a:lnTo>
                  <a:lnTo>
                    <a:pt x="1534" y="847"/>
                  </a:lnTo>
                  <a:lnTo>
                    <a:pt x="1540" y="846"/>
                  </a:lnTo>
                  <a:lnTo>
                    <a:pt x="1547" y="845"/>
                  </a:lnTo>
                  <a:lnTo>
                    <a:pt x="1552" y="844"/>
                  </a:lnTo>
                  <a:lnTo>
                    <a:pt x="1558" y="844"/>
                  </a:lnTo>
                  <a:lnTo>
                    <a:pt x="1563" y="842"/>
                  </a:lnTo>
                  <a:lnTo>
                    <a:pt x="1569" y="841"/>
                  </a:lnTo>
                  <a:lnTo>
                    <a:pt x="1572" y="840"/>
                  </a:lnTo>
                  <a:lnTo>
                    <a:pt x="1577" y="840"/>
                  </a:lnTo>
                  <a:lnTo>
                    <a:pt x="1580" y="838"/>
                  </a:lnTo>
                  <a:lnTo>
                    <a:pt x="1582" y="837"/>
                  </a:lnTo>
                  <a:lnTo>
                    <a:pt x="1587" y="836"/>
                  </a:lnTo>
                  <a:lnTo>
                    <a:pt x="1591" y="833"/>
                  </a:lnTo>
                  <a:lnTo>
                    <a:pt x="1591" y="829"/>
                  </a:lnTo>
                  <a:lnTo>
                    <a:pt x="1593" y="824"/>
                  </a:lnTo>
                  <a:lnTo>
                    <a:pt x="1593" y="819"/>
                  </a:lnTo>
                  <a:lnTo>
                    <a:pt x="1593" y="815"/>
                  </a:lnTo>
                  <a:lnTo>
                    <a:pt x="1593" y="809"/>
                  </a:lnTo>
                  <a:lnTo>
                    <a:pt x="1593" y="806"/>
                  </a:lnTo>
                  <a:lnTo>
                    <a:pt x="1593" y="799"/>
                  </a:lnTo>
                  <a:lnTo>
                    <a:pt x="1591" y="792"/>
                  </a:lnTo>
                  <a:lnTo>
                    <a:pt x="1591" y="785"/>
                  </a:lnTo>
                  <a:lnTo>
                    <a:pt x="1591" y="778"/>
                  </a:lnTo>
                  <a:lnTo>
                    <a:pt x="1590" y="770"/>
                  </a:lnTo>
                  <a:lnTo>
                    <a:pt x="1590" y="762"/>
                  </a:lnTo>
                  <a:lnTo>
                    <a:pt x="1588" y="753"/>
                  </a:lnTo>
                  <a:lnTo>
                    <a:pt x="1588" y="745"/>
                  </a:lnTo>
                  <a:lnTo>
                    <a:pt x="1587" y="736"/>
                  </a:lnTo>
                  <a:lnTo>
                    <a:pt x="1587" y="726"/>
                  </a:lnTo>
                  <a:lnTo>
                    <a:pt x="1585" y="716"/>
                  </a:lnTo>
                  <a:lnTo>
                    <a:pt x="1584" y="707"/>
                  </a:lnTo>
                  <a:lnTo>
                    <a:pt x="1582" y="697"/>
                  </a:lnTo>
                  <a:lnTo>
                    <a:pt x="1582" y="686"/>
                  </a:lnTo>
                  <a:lnTo>
                    <a:pt x="1581" y="676"/>
                  </a:lnTo>
                  <a:lnTo>
                    <a:pt x="1580" y="665"/>
                  </a:lnTo>
                  <a:lnTo>
                    <a:pt x="1578" y="654"/>
                  </a:lnTo>
                  <a:lnTo>
                    <a:pt x="1577" y="643"/>
                  </a:lnTo>
                  <a:lnTo>
                    <a:pt x="1575" y="631"/>
                  </a:lnTo>
                  <a:lnTo>
                    <a:pt x="1574" y="621"/>
                  </a:lnTo>
                  <a:lnTo>
                    <a:pt x="1572" y="609"/>
                  </a:lnTo>
                  <a:lnTo>
                    <a:pt x="1571" y="599"/>
                  </a:lnTo>
                  <a:lnTo>
                    <a:pt x="1569" y="587"/>
                  </a:lnTo>
                  <a:lnTo>
                    <a:pt x="1569" y="576"/>
                  </a:lnTo>
                  <a:lnTo>
                    <a:pt x="1566" y="565"/>
                  </a:lnTo>
                  <a:lnTo>
                    <a:pt x="1565" y="553"/>
                  </a:lnTo>
                  <a:lnTo>
                    <a:pt x="1563" y="541"/>
                  </a:lnTo>
                  <a:lnTo>
                    <a:pt x="1562" y="530"/>
                  </a:lnTo>
                  <a:lnTo>
                    <a:pt x="1561" y="519"/>
                  </a:lnTo>
                  <a:lnTo>
                    <a:pt x="1559" y="508"/>
                  </a:lnTo>
                  <a:lnTo>
                    <a:pt x="1558" y="496"/>
                  </a:lnTo>
                  <a:lnTo>
                    <a:pt x="1556" y="487"/>
                  </a:lnTo>
                  <a:lnTo>
                    <a:pt x="1555" y="477"/>
                  </a:lnTo>
                  <a:lnTo>
                    <a:pt x="1553" y="465"/>
                  </a:lnTo>
                  <a:lnTo>
                    <a:pt x="1552" y="456"/>
                  </a:lnTo>
                  <a:lnTo>
                    <a:pt x="1550" y="447"/>
                  </a:lnTo>
                  <a:lnTo>
                    <a:pt x="1549" y="436"/>
                  </a:lnTo>
                  <a:lnTo>
                    <a:pt x="1547" y="428"/>
                  </a:lnTo>
                  <a:lnTo>
                    <a:pt x="1546" y="418"/>
                  </a:lnTo>
                  <a:lnTo>
                    <a:pt x="1546" y="411"/>
                  </a:lnTo>
                  <a:lnTo>
                    <a:pt x="1543" y="402"/>
                  </a:lnTo>
                  <a:lnTo>
                    <a:pt x="1543" y="394"/>
                  </a:lnTo>
                  <a:lnTo>
                    <a:pt x="1541" y="386"/>
                  </a:lnTo>
                  <a:lnTo>
                    <a:pt x="1540" y="380"/>
                  </a:lnTo>
                  <a:lnTo>
                    <a:pt x="1539" y="372"/>
                  </a:lnTo>
                  <a:lnTo>
                    <a:pt x="1539" y="367"/>
                  </a:lnTo>
                  <a:lnTo>
                    <a:pt x="1537" y="362"/>
                  </a:lnTo>
                  <a:lnTo>
                    <a:pt x="1537" y="358"/>
                  </a:lnTo>
                  <a:lnTo>
                    <a:pt x="1536" y="351"/>
                  </a:lnTo>
                  <a:lnTo>
                    <a:pt x="1536" y="347"/>
                  </a:lnTo>
                  <a:lnTo>
                    <a:pt x="1534" y="344"/>
                  </a:lnTo>
                  <a:lnTo>
                    <a:pt x="1534" y="342"/>
                  </a:lnTo>
                  <a:lnTo>
                    <a:pt x="1534" y="338"/>
                  </a:lnTo>
                  <a:lnTo>
                    <a:pt x="1534" y="337"/>
                  </a:lnTo>
                  <a:lnTo>
                    <a:pt x="1534" y="335"/>
                  </a:lnTo>
                  <a:lnTo>
                    <a:pt x="1534" y="333"/>
                  </a:lnTo>
                  <a:lnTo>
                    <a:pt x="1536" y="329"/>
                  </a:lnTo>
                  <a:lnTo>
                    <a:pt x="1537" y="325"/>
                  </a:lnTo>
                  <a:lnTo>
                    <a:pt x="1537" y="321"/>
                  </a:lnTo>
                  <a:lnTo>
                    <a:pt x="1539" y="318"/>
                  </a:lnTo>
                  <a:lnTo>
                    <a:pt x="1539" y="316"/>
                  </a:lnTo>
                  <a:lnTo>
                    <a:pt x="1540" y="312"/>
                  </a:lnTo>
                  <a:lnTo>
                    <a:pt x="1541" y="308"/>
                  </a:lnTo>
                  <a:lnTo>
                    <a:pt x="1543" y="304"/>
                  </a:lnTo>
                  <a:lnTo>
                    <a:pt x="1543" y="299"/>
                  </a:lnTo>
                  <a:lnTo>
                    <a:pt x="1546" y="296"/>
                  </a:lnTo>
                  <a:lnTo>
                    <a:pt x="1546" y="291"/>
                  </a:lnTo>
                  <a:lnTo>
                    <a:pt x="1547" y="286"/>
                  </a:lnTo>
                  <a:lnTo>
                    <a:pt x="1549" y="279"/>
                  </a:lnTo>
                  <a:lnTo>
                    <a:pt x="1550" y="274"/>
                  </a:lnTo>
                  <a:lnTo>
                    <a:pt x="1552" y="269"/>
                  </a:lnTo>
                  <a:lnTo>
                    <a:pt x="1553" y="263"/>
                  </a:lnTo>
                  <a:lnTo>
                    <a:pt x="1555" y="257"/>
                  </a:lnTo>
                  <a:lnTo>
                    <a:pt x="1556" y="253"/>
                  </a:lnTo>
                  <a:lnTo>
                    <a:pt x="1558" y="245"/>
                  </a:lnTo>
                  <a:lnTo>
                    <a:pt x="1559" y="240"/>
                  </a:lnTo>
                  <a:lnTo>
                    <a:pt x="1561" y="233"/>
                  </a:lnTo>
                  <a:lnTo>
                    <a:pt x="1563" y="228"/>
                  </a:lnTo>
                  <a:lnTo>
                    <a:pt x="1565" y="221"/>
                  </a:lnTo>
                  <a:lnTo>
                    <a:pt x="1566" y="215"/>
                  </a:lnTo>
                  <a:lnTo>
                    <a:pt x="1568" y="208"/>
                  </a:lnTo>
                  <a:lnTo>
                    <a:pt x="1569" y="203"/>
                  </a:lnTo>
                  <a:lnTo>
                    <a:pt x="1571" y="195"/>
                  </a:lnTo>
                  <a:lnTo>
                    <a:pt x="1572" y="190"/>
                  </a:lnTo>
                  <a:lnTo>
                    <a:pt x="1574" y="183"/>
                  </a:lnTo>
                  <a:lnTo>
                    <a:pt x="1575" y="177"/>
                  </a:lnTo>
                  <a:lnTo>
                    <a:pt x="1577" y="170"/>
                  </a:lnTo>
                  <a:lnTo>
                    <a:pt x="1578" y="164"/>
                  </a:lnTo>
                  <a:lnTo>
                    <a:pt x="1580" y="157"/>
                  </a:lnTo>
                  <a:lnTo>
                    <a:pt x="1582" y="152"/>
                  </a:lnTo>
                  <a:lnTo>
                    <a:pt x="1582" y="145"/>
                  </a:lnTo>
                  <a:lnTo>
                    <a:pt x="1585" y="139"/>
                  </a:lnTo>
                  <a:lnTo>
                    <a:pt x="1585" y="134"/>
                  </a:lnTo>
                  <a:lnTo>
                    <a:pt x="1588" y="127"/>
                  </a:lnTo>
                  <a:lnTo>
                    <a:pt x="1588" y="122"/>
                  </a:lnTo>
                  <a:lnTo>
                    <a:pt x="1591" y="115"/>
                  </a:lnTo>
                  <a:lnTo>
                    <a:pt x="1591" y="110"/>
                  </a:lnTo>
                  <a:lnTo>
                    <a:pt x="1594" y="106"/>
                  </a:lnTo>
                  <a:lnTo>
                    <a:pt x="1594" y="100"/>
                  </a:lnTo>
                  <a:lnTo>
                    <a:pt x="1596" y="94"/>
                  </a:lnTo>
                  <a:lnTo>
                    <a:pt x="1596" y="89"/>
                  </a:lnTo>
                  <a:lnTo>
                    <a:pt x="1597" y="85"/>
                  </a:lnTo>
                  <a:lnTo>
                    <a:pt x="1599" y="81"/>
                  </a:lnTo>
                  <a:lnTo>
                    <a:pt x="1599" y="76"/>
                  </a:lnTo>
                  <a:lnTo>
                    <a:pt x="1600" y="73"/>
                  </a:lnTo>
                  <a:lnTo>
                    <a:pt x="1601" y="69"/>
                  </a:lnTo>
                  <a:lnTo>
                    <a:pt x="1601" y="66"/>
                  </a:lnTo>
                  <a:lnTo>
                    <a:pt x="1601" y="63"/>
                  </a:lnTo>
                  <a:lnTo>
                    <a:pt x="1603" y="59"/>
                  </a:lnTo>
                  <a:lnTo>
                    <a:pt x="1603" y="58"/>
                  </a:lnTo>
                  <a:lnTo>
                    <a:pt x="1604" y="52"/>
                  </a:lnTo>
                  <a:lnTo>
                    <a:pt x="1604" y="50"/>
                  </a:lnTo>
                  <a:lnTo>
                    <a:pt x="1603" y="47"/>
                  </a:lnTo>
                  <a:lnTo>
                    <a:pt x="1601" y="46"/>
                  </a:lnTo>
                  <a:lnTo>
                    <a:pt x="1599" y="46"/>
                  </a:lnTo>
                  <a:lnTo>
                    <a:pt x="1596" y="46"/>
                  </a:lnTo>
                  <a:lnTo>
                    <a:pt x="1590" y="47"/>
                  </a:lnTo>
                  <a:lnTo>
                    <a:pt x="1584" y="48"/>
                  </a:lnTo>
                  <a:lnTo>
                    <a:pt x="1577" y="51"/>
                  </a:lnTo>
                  <a:lnTo>
                    <a:pt x="1571" y="54"/>
                  </a:lnTo>
                  <a:lnTo>
                    <a:pt x="1566" y="55"/>
                  </a:lnTo>
                  <a:lnTo>
                    <a:pt x="1562" y="56"/>
                  </a:lnTo>
                  <a:lnTo>
                    <a:pt x="1558" y="58"/>
                  </a:lnTo>
                  <a:lnTo>
                    <a:pt x="1553" y="60"/>
                  </a:lnTo>
                  <a:lnTo>
                    <a:pt x="1549" y="63"/>
                  </a:lnTo>
                  <a:lnTo>
                    <a:pt x="1544" y="64"/>
                  </a:lnTo>
                  <a:lnTo>
                    <a:pt x="1539" y="67"/>
                  </a:lnTo>
                  <a:lnTo>
                    <a:pt x="1534" y="69"/>
                  </a:lnTo>
                  <a:lnTo>
                    <a:pt x="1530" y="72"/>
                  </a:lnTo>
                  <a:lnTo>
                    <a:pt x="1524" y="73"/>
                  </a:lnTo>
                  <a:lnTo>
                    <a:pt x="1520" y="76"/>
                  </a:lnTo>
                  <a:lnTo>
                    <a:pt x="1515" y="79"/>
                  </a:lnTo>
                  <a:lnTo>
                    <a:pt x="1509" y="81"/>
                  </a:lnTo>
                  <a:lnTo>
                    <a:pt x="1505" y="84"/>
                  </a:lnTo>
                  <a:lnTo>
                    <a:pt x="1499" y="86"/>
                  </a:lnTo>
                  <a:lnTo>
                    <a:pt x="1495" y="89"/>
                  </a:lnTo>
                  <a:lnTo>
                    <a:pt x="1489" y="92"/>
                  </a:lnTo>
                  <a:lnTo>
                    <a:pt x="1484" y="94"/>
                  </a:lnTo>
                  <a:lnTo>
                    <a:pt x="1479" y="97"/>
                  </a:lnTo>
                  <a:lnTo>
                    <a:pt x="1474" y="100"/>
                  </a:lnTo>
                  <a:lnTo>
                    <a:pt x="1468" y="101"/>
                  </a:lnTo>
                  <a:lnTo>
                    <a:pt x="1464" y="105"/>
                  </a:lnTo>
                  <a:lnTo>
                    <a:pt x="1458" y="106"/>
                  </a:lnTo>
                  <a:lnTo>
                    <a:pt x="1454" y="110"/>
                  </a:lnTo>
                  <a:lnTo>
                    <a:pt x="1449" y="111"/>
                  </a:lnTo>
                  <a:lnTo>
                    <a:pt x="1445" y="114"/>
                  </a:lnTo>
                  <a:lnTo>
                    <a:pt x="1439" y="117"/>
                  </a:lnTo>
                  <a:lnTo>
                    <a:pt x="1435" y="118"/>
                  </a:lnTo>
                  <a:lnTo>
                    <a:pt x="1430" y="121"/>
                  </a:lnTo>
                  <a:lnTo>
                    <a:pt x="1426" y="123"/>
                  </a:lnTo>
                  <a:lnTo>
                    <a:pt x="1423" y="126"/>
                  </a:lnTo>
                  <a:lnTo>
                    <a:pt x="1419" y="128"/>
                  </a:lnTo>
                  <a:lnTo>
                    <a:pt x="1411" y="132"/>
                  </a:lnTo>
                  <a:lnTo>
                    <a:pt x="1404" y="136"/>
                  </a:lnTo>
                  <a:lnTo>
                    <a:pt x="1398" y="139"/>
                  </a:lnTo>
                  <a:lnTo>
                    <a:pt x="1394" y="141"/>
                  </a:lnTo>
                  <a:lnTo>
                    <a:pt x="1389" y="144"/>
                  </a:lnTo>
                  <a:lnTo>
                    <a:pt x="1388" y="147"/>
                  </a:lnTo>
                  <a:lnTo>
                    <a:pt x="1385" y="148"/>
                  </a:lnTo>
                  <a:lnTo>
                    <a:pt x="1383" y="148"/>
                  </a:lnTo>
                  <a:lnTo>
                    <a:pt x="1382" y="147"/>
                  </a:lnTo>
                  <a:lnTo>
                    <a:pt x="1378" y="144"/>
                  </a:lnTo>
                  <a:lnTo>
                    <a:pt x="1375" y="141"/>
                  </a:lnTo>
                  <a:lnTo>
                    <a:pt x="1369" y="138"/>
                  </a:lnTo>
                  <a:lnTo>
                    <a:pt x="1362" y="135"/>
                  </a:lnTo>
                  <a:lnTo>
                    <a:pt x="1354" y="130"/>
                  </a:lnTo>
                  <a:lnTo>
                    <a:pt x="1347" y="126"/>
                  </a:lnTo>
                  <a:lnTo>
                    <a:pt x="1343" y="122"/>
                  </a:lnTo>
                  <a:lnTo>
                    <a:pt x="1338" y="119"/>
                  </a:lnTo>
                  <a:lnTo>
                    <a:pt x="1334" y="117"/>
                  </a:lnTo>
                  <a:lnTo>
                    <a:pt x="1328" y="114"/>
                  </a:lnTo>
                  <a:lnTo>
                    <a:pt x="1324" y="111"/>
                  </a:lnTo>
                  <a:lnTo>
                    <a:pt x="1319" y="109"/>
                  </a:lnTo>
                  <a:lnTo>
                    <a:pt x="1313" y="105"/>
                  </a:lnTo>
                  <a:lnTo>
                    <a:pt x="1307" y="102"/>
                  </a:lnTo>
                  <a:lnTo>
                    <a:pt x="1303" y="98"/>
                  </a:lnTo>
                  <a:lnTo>
                    <a:pt x="1297" y="96"/>
                  </a:lnTo>
                  <a:lnTo>
                    <a:pt x="1291" y="92"/>
                  </a:lnTo>
                  <a:lnTo>
                    <a:pt x="1287" y="89"/>
                  </a:lnTo>
                  <a:lnTo>
                    <a:pt x="1281" y="85"/>
                  </a:lnTo>
                  <a:lnTo>
                    <a:pt x="1275" y="81"/>
                  </a:lnTo>
                  <a:lnTo>
                    <a:pt x="1269" y="79"/>
                  </a:lnTo>
                  <a:lnTo>
                    <a:pt x="1264" y="76"/>
                  </a:lnTo>
                  <a:lnTo>
                    <a:pt x="1258" y="72"/>
                  </a:lnTo>
                  <a:lnTo>
                    <a:pt x="1252" y="69"/>
                  </a:lnTo>
                  <a:lnTo>
                    <a:pt x="1246" y="66"/>
                  </a:lnTo>
                  <a:lnTo>
                    <a:pt x="1240" y="63"/>
                  </a:lnTo>
                  <a:lnTo>
                    <a:pt x="1234" y="58"/>
                  </a:lnTo>
                  <a:lnTo>
                    <a:pt x="1228" y="55"/>
                  </a:lnTo>
                  <a:lnTo>
                    <a:pt x="1223" y="52"/>
                  </a:lnTo>
                  <a:lnTo>
                    <a:pt x="1217" y="48"/>
                  </a:lnTo>
                  <a:lnTo>
                    <a:pt x="1211" y="45"/>
                  </a:lnTo>
                  <a:lnTo>
                    <a:pt x="1206" y="42"/>
                  </a:lnTo>
                  <a:lnTo>
                    <a:pt x="1201" y="39"/>
                  </a:lnTo>
                  <a:lnTo>
                    <a:pt x="1195" y="37"/>
                  </a:lnTo>
                  <a:lnTo>
                    <a:pt x="1189" y="33"/>
                  </a:lnTo>
                  <a:lnTo>
                    <a:pt x="1185" y="30"/>
                  </a:lnTo>
                  <a:lnTo>
                    <a:pt x="1180" y="28"/>
                  </a:lnTo>
                  <a:lnTo>
                    <a:pt x="1176" y="26"/>
                  </a:lnTo>
                  <a:lnTo>
                    <a:pt x="1170" y="22"/>
                  </a:lnTo>
                  <a:lnTo>
                    <a:pt x="1166" y="20"/>
                  </a:lnTo>
                  <a:lnTo>
                    <a:pt x="1161" y="18"/>
                  </a:lnTo>
                  <a:lnTo>
                    <a:pt x="1157" y="16"/>
                  </a:lnTo>
                  <a:lnTo>
                    <a:pt x="1152" y="13"/>
                  </a:lnTo>
                  <a:lnTo>
                    <a:pt x="1149" y="12"/>
                  </a:lnTo>
                  <a:lnTo>
                    <a:pt x="1145" y="9"/>
                  </a:lnTo>
                  <a:lnTo>
                    <a:pt x="1142" y="8"/>
                  </a:lnTo>
                  <a:lnTo>
                    <a:pt x="1136" y="5"/>
                  </a:lnTo>
                  <a:lnTo>
                    <a:pt x="1132" y="3"/>
                  </a:lnTo>
                  <a:lnTo>
                    <a:pt x="1127" y="1"/>
                  </a:lnTo>
                  <a:lnTo>
                    <a:pt x="1125" y="1"/>
                  </a:lnTo>
                  <a:lnTo>
                    <a:pt x="1122" y="0"/>
                  </a:lnTo>
                  <a:lnTo>
                    <a:pt x="1119" y="1"/>
                  </a:lnTo>
                  <a:lnTo>
                    <a:pt x="1113" y="3"/>
                  </a:lnTo>
                  <a:lnTo>
                    <a:pt x="1108" y="7"/>
                  </a:lnTo>
                  <a:lnTo>
                    <a:pt x="1101" y="11"/>
                  </a:lnTo>
                  <a:lnTo>
                    <a:pt x="1095" y="16"/>
                  </a:lnTo>
                  <a:lnTo>
                    <a:pt x="1087" y="21"/>
                  </a:lnTo>
                  <a:lnTo>
                    <a:pt x="1079" y="28"/>
                  </a:lnTo>
                  <a:lnTo>
                    <a:pt x="1075" y="30"/>
                  </a:lnTo>
                  <a:lnTo>
                    <a:pt x="1070" y="34"/>
                  </a:lnTo>
                  <a:lnTo>
                    <a:pt x="1066" y="38"/>
                  </a:lnTo>
                  <a:lnTo>
                    <a:pt x="1062" y="42"/>
                  </a:lnTo>
                  <a:lnTo>
                    <a:pt x="1057" y="46"/>
                  </a:lnTo>
                  <a:lnTo>
                    <a:pt x="1053" y="50"/>
                  </a:lnTo>
                  <a:lnTo>
                    <a:pt x="1047" y="54"/>
                  </a:lnTo>
                  <a:lnTo>
                    <a:pt x="1043" y="58"/>
                  </a:lnTo>
                  <a:lnTo>
                    <a:pt x="1038" y="62"/>
                  </a:lnTo>
                  <a:lnTo>
                    <a:pt x="1032" y="67"/>
                  </a:lnTo>
                  <a:lnTo>
                    <a:pt x="1028" y="71"/>
                  </a:lnTo>
                  <a:lnTo>
                    <a:pt x="1024" y="76"/>
                  </a:lnTo>
                  <a:lnTo>
                    <a:pt x="1018" y="80"/>
                  </a:lnTo>
                  <a:lnTo>
                    <a:pt x="1013" y="84"/>
                  </a:lnTo>
                  <a:lnTo>
                    <a:pt x="1009" y="88"/>
                  </a:lnTo>
                  <a:lnTo>
                    <a:pt x="1005" y="94"/>
                  </a:lnTo>
                  <a:lnTo>
                    <a:pt x="999" y="98"/>
                  </a:lnTo>
                  <a:lnTo>
                    <a:pt x="994" y="102"/>
                  </a:lnTo>
                  <a:lnTo>
                    <a:pt x="989" y="106"/>
                  </a:lnTo>
                  <a:lnTo>
                    <a:pt x="984" y="111"/>
                  </a:lnTo>
                  <a:lnTo>
                    <a:pt x="980" y="115"/>
                  </a:lnTo>
                  <a:lnTo>
                    <a:pt x="974" y="121"/>
                  </a:lnTo>
                  <a:lnTo>
                    <a:pt x="970" y="124"/>
                  </a:lnTo>
                  <a:lnTo>
                    <a:pt x="965" y="130"/>
                  </a:lnTo>
                  <a:lnTo>
                    <a:pt x="961" y="134"/>
                  </a:lnTo>
                  <a:lnTo>
                    <a:pt x="956" y="136"/>
                  </a:lnTo>
                  <a:lnTo>
                    <a:pt x="952" y="141"/>
                  </a:lnTo>
                  <a:lnTo>
                    <a:pt x="948" y="145"/>
                  </a:lnTo>
                  <a:lnTo>
                    <a:pt x="943" y="148"/>
                  </a:lnTo>
                  <a:lnTo>
                    <a:pt x="940" y="153"/>
                  </a:lnTo>
                  <a:lnTo>
                    <a:pt x="936" y="157"/>
                  </a:lnTo>
                  <a:lnTo>
                    <a:pt x="933" y="160"/>
                  </a:lnTo>
                  <a:lnTo>
                    <a:pt x="926" y="166"/>
                  </a:lnTo>
                  <a:lnTo>
                    <a:pt x="920" y="173"/>
                  </a:lnTo>
                  <a:lnTo>
                    <a:pt x="914" y="178"/>
                  </a:lnTo>
                  <a:lnTo>
                    <a:pt x="910" y="183"/>
                  </a:lnTo>
                  <a:lnTo>
                    <a:pt x="905" y="186"/>
                  </a:lnTo>
                  <a:lnTo>
                    <a:pt x="904" y="190"/>
                  </a:lnTo>
                  <a:lnTo>
                    <a:pt x="902" y="190"/>
                  </a:lnTo>
                  <a:lnTo>
                    <a:pt x="902" y="193"/>
                  </a:lnTo>
                  <a:lnTo>
                    <a:pt x="901" y="191"/>
                  </a:lnTo>
                  <a:lnTo>
                    <a:pt x="898" y="190"/>
                  </a:lnTo>
                  <a:lnTo>
                    <a:pt x="893" y="187"/>
                  </a:lnTo>
                  <a:lnTo>
                    <a:pt x="889" y="185"/>
                  </a:lnTo>
                  <a:lnTo>
                    <a:pt x="885" y="183"/>
                  </a:lnTo>
                  <a:lnTo>
                    <a:pt x="882" y="181"/>
                  </a:lnTo>
                  <a:lnTo>
                    <a:pt x="877" y="178"/>
                  </a:lnTo>
                  <a:lnTo>
                    <a:pt x="874" y="177"/>
                  </a:lnTo>
                  <a:lnTo>
                    <a:pt x="870" y="174"/>
                  </a:lnTo>
                  <a:lnTo>
                    <a:pt x="866" y="172"/>
                  </a:lnTo>
                  <a:lnTo>
                    <a:pt x="860" y="169"/>
                  </a:lnTo>
                  <a:lnTo>
                    <a:pt x="855" y="166"/>
                  </a:lnTo>
                  <a:lnTo>
                    <a:pt x="850" y="164"/>
                  </a:lnTo>
                  <a:lnTo>
                    <a:pt x="844" y="161"/>
                  </a:lnTo>
                  <a:lnTo>
                    <a:pt x="838" y="159"/>
                  </a:lnTo>
                  <a:lnTo>
                    <a:pt x="833" y="155"/>
                  </a:lnTo>
                  <a:lnTo>
                    <a:pt x="826" y="152"/>
                  </a:lnTo>
                  <a:lnTo>
                    <a:pt x="822" y="148"/>
                  </a:lnTo>
                  <a:lnTo>
                    <a:pt x="816" y="145"/>
                  </a:lnTo>
                  <a:lnTo>
                    <a:pt x="809" y="141"/>
                  </a:lnTo>
                  <a:lnTo>
                    <a:pt x="803" y="139"/>
                  </a:lnTo>
                  <a:lnTo>
                    <a:pt x="795" y="135"/>
                  </a:lnTo>
                  <a:lnTo>
                    <a:pt x="790" y="131"/>
                  </a:lnTo>
                  <a:lnTo>
                    <a:pt x="782" y="128"/>
                  </a:lnTo>
                  <a:lnTo>
                    <a:pt x="775" y="123"/>
                  </a:lnTo>
                  <a:lnTo>
                    <a:pt x="769" y="121"/>
                  </a:lnTo>
                  <a:lnTo>
                    <a:pt x="762" y="118"/>
                  </a:lnTo>
                  <a:lnTo>
                    <a:pt x="756" y="114"/>
                  </a:lnTo>
                  <a:lnTo>
                    <a:pt x="749" y="110"/>
                  </a:lnTo>
                  <a:lnTo>
                    <a:pt x="741" y="106"/>
                  </a:lnTo>
                  <a:lnTo>
                    <a:pt x="734" y="102"/>
                  </a:lnTo>
                  <a:lnTo>
                    <a:pt x="727" y="100"/>
                  </a:lnTo>
                  <a:lnTo>
                    <a:pt x="719" y="96"/>
                  </a:lnTo>
                  <a:lnTo>
                    <a:pt x="714" y="92"/>
                  </a:lnTo>
                  <a:lnTo>
                    <a:pt x="706" y="88"/>
                  </a:lnTo>
                  <a:lnTo>
                    <a:pt x="700" y="85"/>
                  </a:lnTo>
                  <a:lnTo>
                    <a:pt x="693" y="81"/>
                  </a:lnTo>
                  <a:lnTo>
                    <a:pt x="686" y="77"/>
                  </a:lnTo>
                  <a:lnTo>
                    <a:pt x="680" y="75"/>
                  </a:lnTo>
                  <a:lnTo>
                    <a:pt x="674" y="71"/>
                  </a:lnTo>
                  <a:lnTo>
                    <a:pt x="667" y="68"/>
                  </a:lnTo>
                  <a:lnTo>
                    <a:pt x="661" y="66"/>
                  </a:lnTo>
                  <a:lnTo>
                    <a:pt x="655" y="62"/>
                  </a:lnTo>
                  <a:lnTo>
                    <a:pt x="649" y="60"/>
                  </a:lnTo>
                  <a:lnTo>
                    <a:pt x="643" y="56"/>
                  </a:lnTo>
                  <a:lnTo>
                    <a:pt x="637" y="54"/>
                  </a:lnTo>
                  <a:lnTo>
                    <a:pt x="633" y="51"/>
                  </a:lnTo>
                  <a:lnTo>
                    <a:pt x="629" y="50"/>
                  </a:lnTo>
                  <a:lnTo>
                    <a:pt x="623" y="47"/>
                  </a:lnTo>
                  <a:lnTo>
                    <a:pt x="618" y="45"/>
                  </a:lnTo>
                  <a:lnTo>
                    <a:pt x="614" y="43"/>
                  </a:lnTo>
                  <a:lnTo>
                    <a:pt x="611" y="42"/>
                  </a:lnTo>
                  <a:lnTo>
                    <a:pt x="604" y="38"/>
                  </a:lnTo>
                  <a:lnTo>
                    <a:pt x="598" y="35"/>
                  </a:lnTo>
                  <a:lnTo>
                    <a:pt x="594" y="34"/>
                  </a:lnTo>
                  <a:lnTo>
                    <a:pt x="592" y="34"/>
                  </a:lnTo>
                  <a:lnTo>
                    <a:pt x="588" y="34"/>
                  </a:lnTo>
                  <a:lnTo>
                    <a:pt x="583" y="35"/>
                  </a:lnTo>
                  <a:lnTo>
                    <a:pt x="577" y="38"/>
                  </a:lnTo>
                  <a:lnTo>
                    <a:pt x="572" y="43"/>
                  </a:lnTo>
                  <a:lnTo>
                    <a:pt x="567" y="45"/>
                  </a:lnTo>
                  <a:lnTo>
                    <a:pt x="564" y="47"/>
                  </a:lnTo>
                  <a:lnTo>
                    <a:pt x="560" y="50"/>
                  </a:lnTo>
                  <a:lnTo>
                    <a:pt x="556" y="52"/>
                  </a:lnTo>
                  <a:lnTo>
                    <a:pt x="551" y="55"/>
                  </a:lnTo>
                  <a:lnTo>
                    <a:pt x="547" y="59"/>
                  </a:lnTo>
                  <a:lnTo>
                    <a:pt x="541" y="63"/>
                  </a:lnTo>
                  <a:lnTo>
                    <a:pt x="537" y="67"/>
                  </a:lnTo>
                  <a:lnTo>
                    <a:pt x="531" y="71"/>
                  </a:lnTo>
                  <a:lnTo>
                    <a:pt x="525" y="75"/>
                  </a:lnTo>
                  <a:lnTo>
                    <a:pt x="519" y="79"/>
                  </a:lnTo>
                  <a:lnTo>
                    <a:pt x="515" y="84"/>
                  </a:lnTo>
                  <a:lnTo>
                    <a:pt x="509" y="88"/>
                  </a:lnTo>
                  <a:lnTo>
                    <a:pt x="503" y="93"/>
                  </a:lnTo>
                  <a:lnTo>
                    <a:pt x="497" y="97"/>
                  </a:lnTo>
                  <a:lnTo>
                    <a:pt x="491" y="102"/>
                  </a:lnTo>
                  <a:lnTo>
                    <a:pt x="484" y="106"/>
                  </a:lnTo>
                  <a:lnTo>
                    <a:pt x="478" y="111"/>
                  </a:lnTo>
                  <a:lnTo>
                    <a:pt x="471" y="117"/>
                  </a:lnTo>
                  <a:lnTo>
                    <a:pt x="465" y="122"/>
                  </a:lnTo>
                  <a:lnTo>
                    <a:pt x="459" y="127"/>
                  </a:lnTo>
                  <a:lnTo>
                    <a:pt x="453" y="132"/>
                  </a:lnTo>
                  <a:lnTo>
                    <a:pt x="446" y="138"/>
                  </a:lnTo>
                  <a:lnTo>
                    <a:pt x="440" y="144"/>
                  </a:lnTo>
                  <a:lnTo>
                    <a:pt x="434" y="148"/>
                  </a:lnTo>
                  <a:lnTo>
                    <a:pt x="427" y="153"/>
                  </a:lnTo>
                  <a:lnTo>
                    <a:pt x="421" y="159"/>
                  </a:lnTo>
                  <a:lnTo>
                    <a:pt x="414" y="164"/>
                  </a:lnTo>
                  <a:lnTo>
                    <a:pt x="408" y="169"/>
                  </a:lnTo>
                  <a:lnTo>
                    <a:pt x="402" y="174"/>
                  </a:lnTo>
                  <a:lnTo>
                    <a:pt x="396" y="178"/>
                  </a:lnTo>
                  <a:lnTo>
                    <a:pt x="390" y="183"/>
                  </a:lnTo>
                  <a:lnTo>
                    <a:pt x="383" y="189"/>
                  </a:lnTo>
                  <a:lnTo>
                    <a:pt x="379" y="194"/>
                  </a:lnTo>
                  <a:lnTo>
                    <a:pt x="373" y="198"/>
                  </a:lnTo>
                  <a:lnTo>
                    <a:pt x="367" y="203"/>
                  </a:lnTo>
                  <a:lnTo>
                    <a:pt x="361" y="207"/>
                  </a:lnTo>
                  <a:lnTo>
                    <a:pt x="357" y="212"/>
                  </a:lnTo>
                  <a:lnTo>
                    <a:pt x="352" y="215"/>
                  </a:lnTo>
                  <a:lnTo>
                    <a:pt x="348" y="220"/>
                  </a:lnTo>
                  <a:lnTo>
                    <a:pt x="342" y="224"/>
                  </a:lnTo>
                  <a:lnTo>
                    <a:pt x="338" y="227"/>
                  </a:lnTo>
                  <a:lnTo>
                    <a:pt x="333" y="231"/>
                  </a:lnTo>
                  <a:lnTo>
                    <a:pt x="330" y="233"/>
                  </a:lnTo>
                  <a:lnTo>
                    <a:pt x="323" y="240"/>
                  </a:lnTo>
                  <a:lnTo>
                    <a:pt x="319" y="245"/>
                  </a:lnTo>
                  <a:lnTo>
                    <a:pt x="313" y="249"/>
                  </a:lnTo>
                  <a:lnTo>
                    <a:pt x="308" y="253"/>
                  </a:lnTo>
                  <a:lnTo>
                    <a:pt x="307" y="254"/>
                  </a:lnTo>
                  <a:lnTo>
                    <a:pt x="307" y="255"/>
                  </a:lnTo>
                  <a:lnTo>
                    <a:pt x="305" y="255"/>
                  </a:lnTo>
                  <a:lnTo>
                    <a:pt x="304" y="254"/>
                  </a:lnTo>
                  <a:lnTo>
                    <a:pt x="301" y="253"/>
                  </a:lnTo>
                  <a:lnTo>
                    <a:pt x="298" y="250"/>
                  </a:lnTo>
                  <a:lnTo>
                    <a:pt x="292" y="248"/>
                  </a:lnTo>
                  <a:lnTo>
                    <a:pt x="286" y="245"/>
                  </a:lnTo>
                  <a:lnTo>
                    <a:pt x="279" y="242"/>
                  </a:lnTo>
                  <a:lnTo>
                    <a:pt x="273" y="238"/>
                  </a:lnTo>
                  <a:lnTo>
                    <a:pt x="269" y="237"/>
                  </a:lnTo>
                  <a:lnTo>
                    <a:pt x="264" y="236"/>
                  </a:lnTo>
                  <a:lnTo>
                    <a:pt x="260" y="233"/>
                  </a:lnTo>
                  <a:lnTo>
                    <a:pt x="257" y="232"/>
                  </a:lnTo>
                  <a:lnTo>
                    <a:pt x="251" y="229"/>
                  </a:lnTo>
                  <a:lnTo>
                    <a:pt x="247" y="227"/>
                  </a:lnTo>
                  <a:lnTo>
                    <a:pt x="242" y="225"/>
                  </a:lnTo>
                  <a:lnTo>
                    <a:pt x="238" y="223"/>
                  </a:lnTo>
                  <a:lnTo>
                    <a:pt x="234" y="220"/>
                  </a:lnTo>
                  <a:lnTo>
                    <a:pt x="228" y="217"/>
                  </a:lnTo>
                  <a:lnTo>
                    <a:pt x="223" y="215"/>
                  </a:lnTo>
                  <a:lnTo>
                    <a:pt x="218" y="214"/>
                  </a:lnTo>
                  <a:lnTo>
                    <a:pt x="213" y="211"/>
                  </a:lnTo>
                  <a:lnTo>
                    <a:pt x="207" y="208"/>
                  </a:lnTo>
                  <a:lnTo>
                    <a:pt x="203" y="207"/>
                  </a:lnTo>
                  <a:lnTo>
                    <a:pt x="199" y="204"/>
                  </a:lnTo>
                  <a:lnTo>
                    <a:pt x="193" y="202"/>
                  </a:lnTo>
                  <a:lnTo>
                    <a:pt x="187" y="199"/>
                  </a:lnTo>
                  <a:lnTo>
                    <a:pt x="181" y="196"/>
                  </a:lnTo>
                  <a:lnTo>
                    <a:pt x="177" y="195"/>
                  </a:lnTo>
                  <a:lnTo>
                    <a:pt x="171" y="193"/>
                  </a:lnTo>
                  <a:lnTo>
                    <a:pt x="165" y="190"/>
                  </a:lnTo>
                  <a:lnTo>
                    <a:pt x="159" y="187"/>
                  </a:lnTo>
                  <a:lnTo>
                    <a:pt x="155" y="185"/>
                  </a:lnTo>
                  <a:lnTo>
                    <a:pt x="149" y="182"/>
                  </a:lnTo>
                  <a:lnTo>
                    <a:pt x="144" y="181"/>
                  </a:lnTo>
                  <a:lnTo>
                    <a:pt x="139" y="178"/>
                  </a:lnTo>
                  <a:lnTo>
                    <a:pt x="134" y="176"/>
                  </a:lnTo>
                  <a:lnTo>
                    <a:pt x="130" y="174"/>
                  </a:lnTo>
                  <a:lnTo>
                    <a:pt x="125" y="172"/>
                  </a:lnTo>
                  <a:lnTo>
                    <a:pt x="121" y="170"/>
                  </a:lnTo>
                  <a:lnTo>
                    <a:pt x="117" y="169"/>
                  </a:lnTo>
                  <a:lnTo>
                    <a:pt x="111" y="166"/>
                  </a:lnTo>
                  <a:lnTo>
                    <a:pt x="106" y="165"/>
                  </a:lnTo>
                  <a:lnTo>
                    <a:pt x="102" y="162"/>
                  </a:lnTo>
                  <a:lnTo>
                    <a:pt x="99" y="161"/>
                  </a:lnTo>
                  <a:lnTo>
                    <a:pt x="95" y="160"/>
                  </a:lnTo>
                  <a:lnTo>
                    <a:pt x="90" y="159"/>
                  </a:lnTo>
                  <a:lnTo>
                    <a:pt x="86" y="157"/>
                  </a:lnTo>
                  <a:lnTo>
                    <a:pt x="83" y="156"/>
                  </a:lnTo>
                  <a:lnTo>
                    <a:pt x="77" y="153"/>
                  </a:lnTo>
                  <a:lnTo>
                    <a:pt x="71" y="152"/>
                  </a:lnTo>
                  <a:lnTo>
                    <a:pt x="67" y="151"/>
                  </a:lnTo>
                  <a:lnTo>
                    <a:pt x="64" y="151"/>
                  </a:lnTo>
                  <a:lnTo>
                    <a:pt x="57" y="148"/>
                  </a:lnTo>
                  <a:lnTo>
                    <a:pt x="49" y="148"/>
                  </a:lnTo>
                  <a:lnTo>
                    <a:pt x="44" y="147"/>
                  </a:lnTo>
                  <a:lnTo>
                    <a:pt x="38" y="147"/>
                  </a:lnTo>
                  <a:lnTo>
                    <a:pt x="30" y="147"/>
                  </a:lnTo>
                  <a:lnTo>
                    <a:pt x="26" y="147"/>
                  </a:lnTo>
                  <a:lnTo>
                    <a:pt x="20" y="147"/>
                  </a:lnTo>
                  <a:lnTo>
                    <a:pt x="16" y="148"/>
                  </a:lnTo>
                  <a:lnTo>
                    <a:pt x="11" y="148"/>
                  </a:lnTo>
                  <a:lnTo>
                    <a:pt x="7" y="151"/>
                  </a:lnTo>
                  <a:lnTo>
                    <a:pt x="4" y="152"/>
                  </a:lnTo>
                  <a:lnTo>
                    <a:pt x="3" y="153"/>
                  </a:lnTo>
                  <a:lnTo>
                    <a:pt x="0" y="156"/>
                  </a:lnTo>
                  <a:lnTo>
                    <a:pt x="0" y="160"/>
                  </a:lnTo>
                  <a:lnTo>
                    <a:pt x="0" y="162"/>
                  </a:lnTo>
                  <a:lnTo>
                    <a:pt x="3" y="166"/>
                  </a:lnTo>
                  <a:lnTo>
                    <a:pt x="3" y="170"/>
                  </a:lnTo>
                  <a:lnTo>
                    <a:pt x="5" y="172"/>
                  </a:lnTo>
                  <a:lnTo>
                    <a:pt x="8" y="174"/>
                  </a:lnTo>
                  <a:lnTo>
                    <a:pt x="11" y="176"/>
                  </a:lnTo>
                  <a:lnTo>
                    <a:pt x="17" y="177"/>
                  </a:lnTo>
                  <a:lnTo>
                    <a:pt x="25" y="178"/>
                  </a:lnTo>
                  <a:lnTo>
                    <a:pt x="29" y="177"/>
                  </a:lnTo>
                  <a:lnTo>
                    <a:pt x="35" y="176"/>
                  </a:lnTo>
                  <a:lnTo>
                    <a:pt x="39" y="174"/>
                  </a:lnTo>
                  <a:lnTo>
                    <a:pt x="41" y="174"/>
                  </a:lnTo>
                  <a:lnTo>
                    <a:pt x="42" y="174"/>
                  </a:lnTo>
                  <a:lnTo>
                    <a:pt x="46" y="176"/>
                  </a:lnTo>
                  <a:lnTo>
                    <a:pt x="51" y="178"/>
                  </a:lnTo>
                  <a:lnTo>
                    <a:pt x="57" y="181"/>
                  </a:lnTo>
                  <a:lnTo>
                    <a:pt x="64" y="183"/>
                  </a:lnTo>
                  <a:lnTo>
                    <a:pt x="67" y="185"/>
                  </a:lnTo>
                  <a:lnTo>
                    <a:pt x="71" y="187"/>
                  </a:lnTo>
                  <a:lnTo>
                    <a:pt x="76" y="190"/>
                  </a:lnTo>
                  <a:lnTo>
                    <a:pt x="82" y="193"/>
                  </a:lnTo>
                  <a:lnTo>
                    <a:pt x="86" y="194"/>
                  </a:lnTo>
                  <a:lnTo>
                    <a:pt x="90" y="195"/>
                  </a:lnTo>
                  <a:lnTo>
                    <a:pt x="95" y="198"/>
                  </a:lnTo>
                  <a:lnTo>
                    <a:pt x="101" y="200"/>
                  </a:lnTo>
                  <a:lnTo>
                    <a:pt x="106" y="202"/>
                  </a:lnTo>
                  <a:lnTo>
                    <a:pt x="112" y="204"/>
                  </a:lnTo>
                  <a:lnTo>
                    <a:pt x="117" y="207"/>
                  </a:lnTo>
                  <a:lnTo>
                    <a:pt x="124" y="211"/>
                  </a:lnTo>
                  <a:lnTo>
                    <a:pt x="130" y="212"/>
                  </a:lnTo>
                  <a:lnTo>
                    <a:pt x="136" y="215"/>
                  </a:lnTo>
                  <a:lnTo>
                    <a:pt x="142" y="217"/>
                  </a:lnTo>
                  <a:lnTo>
                    <a:pt x="147" y="220"/>
                  </a:lnTo>
                  <a:lnTo>
                    <a:pt x="155" y="223"/>
                  </a:lnTo>
                  <a:lnTo>
                    <a:pt x="161" y="225"/>
                  </a:lnTo>
                  <a:lnTo>
                    <a:pt x="168" y="229"/>
                  </a:lnTo>
                  <a:lnTo>
                    <a:pt x="174" y="232"/>
                  </a:lnTo>
                  <a:lnTo>
                    <a:pt x="180" y="233"/>
                  </a:lnTo>
                  <a:lnTo>
                    <a:pt x="187" y="237"/>
                  </a:lnTo>
                  <a:lnTo>
                    <a:pt x="193" y="238"/>
                  </a:lnTo>
                  <a:lnTo>
                    <a:pt x="199" y="242"/>
                  </a:lnTo>
                  <a:lnTo>
                    <a:pt x="204" y="244"/>
                  </a:lnTo>
                  <a:lnTo>
                    <a:pt x="212" y="248"/>
                  </a:lnTo>
                  <a:lnTo>
                    <a:pt x="218" y="249"/>
                  </a:lnTo>
                  <a:lnTo>
                    <a:pt x="223" y="253"/>
                  </a:lnTo>
                  <a:lnTo>
                    <a:pt x="229" y="254"/>
                  </a:lnTo>
                  <a:lnTo>
                    <a:pt x="235" y="257"/>
                  </a:lnTo>
                  <a:lnTo>
                    <a:pt x="241" y="259"/>
                  </a:lnTo>
                  <a:lnTo>
                    <a:pt x="248" y="262"/>
                  </a:lnTo>
                  <a:lnTo>
                    <a:pt x="253" y="263"/>
                  </a:lnTo>
                  <a:lnTo>
                    <a:pt x="259" y="266"/>
                  </a:lnTo>
                  <a:lnTo>
                    <a:pt x="264" y="267"/>
                  </a:lnTo>
                  <a:lnTo>
                    <a:pt x="270" y="271"/>
                  </a:lnTo>
                  <a:lnTo>
                    <a:pt x="273" y="272"/>
                  </a:lnTo>
                  <a:lnTo>
                    <a:pt x="278" y="274"/>
                  </a:lnTo>
                  <a:lnTo>
                    <a:pt x="283" y="275"/>
                  </a:lnTo>
                  <a:lnTo>
                    <a:pt x="288" y="278"/>
                  </a:lnTo>
                  <a:lnTo>
                    <a:pt x="291" y="279"/>
                  </a:lnTo>
                  <a:lnTo>
                    <a:pt x="297" y="279"/>
                  </a:lnTo>
                  <a:lnTo>
                    <a:pt x="300" y="280"/>
                  </a:lnTo>
                  <a:lnTo>
                    <a:pt x="304" y="283"/>
                  </a:lnTo>
                  <a:lnTo>
                    <a:pt x="310" y="284"/>
                  </a:lnTo>
                  <a:lnTo>
                    <a:pt x="314" y="286"/>
                  </a:lnTo>
                  <a:lnTo>
                    <a:pt x="319" y="286"/>
                  </a:lnTo>
                  <a:lnTo>
                    <a:pt x="321" y="286"/>
                  </a:lnTo>
                  <a:lnTo>
                    <a:pt x="323" y="284"/>
                  </a:lnTo>
                  <a:lnTo>
                    <a:pt x="326" y="283"/>
                  </a:lnTo>
                  <a:lnTo>
                    <a:pt x="330" y="279"/>
                  </a:lnTo>
                  <a:lnTo>
                    <a:pt x="336" y="275"/>
                  </a:lnTo>
                  <a:lnTo>
                    <a:pt x="342" y="270"/>
                  </a:lnTo>
                  <a:lnTo>
                    <a:pt x="351" y="265"/>
                  </a:lnTo>
                  <a:lnTo>
                    <a:pt x="354" y="262"/>
                  </a:lnTo>
                  <a:lnTo>
                    <a:pt x="358" y="258"/>
                  </a:lnTo>
                  <a:lnTo>
                    <a:pt x="362" y="255"/>
                  </a:lnTo>
                  <a:lnTo>
                    <a:pt x="368" y="251"/>
                  </a:lnTo>
                  <a:lnTo>
                    <a:pt x="373" y="248"/>
                  </a:lnTo>
                  <a:lnTo>
                    <a:pt x="377" y="244"/>
                  </a:lnTo>
                  <a:lnTo>
                    <a:pt x="381" y="238"/>
                  </a:lnTo>
                  <a:lnTo>
                    <a:pt x="387" y="236"/>
                  </a:lnTo>
                  <a:lnTo>
                    <a:pt x="392" y="231"/>
                  </a:lnTo>
                  <a:lnTo>
                    <a:pt x="398" y="227"/>
                  </a:lnTo>
                  <a:lnTo>
                    <a:pt x="402" y="223"/>
                  </a:lnTo>
                  <a:lnTo>
                    <a:pt x="408" y="219"/>
                  </a:lnTo>
                  <a:lnTo>
                    <a:pt x="414" y="214"/>
                  </a:lnTo>
                  <a:lnTo>
                    <a:pt x="419" y="208"/>
                  </a:lnTo>
                  <a:lnTo>
                    <a:pt x="425" y="204"/>
                  </a:lnTo>
                  <a:lnTo>
                    <a:pt x="431" y="199"/>
                  </a:lnTo>
                  <a:lnTo>
                    <a:pt x="437" y="194"/>
                  </a:lnTo>
                  <a:lnTo>
                    <a:pt x="443" y="190"/>
                  </a:lnTo>
                  <a:lnTo>
                    <a:pt x="449" y="185"/>
                  </a:lnTo>
                  <a:lnTo>
                    <a:pt x="455" y="181"/>
                  </a:lnTo>
                  <a:lnTo>
                    <a:pt x="460" y="176"/>
                  </a:lnTo>
                  <a:lnTo>
                    <a:pt x="466" y="172"/>
                  </a:lnTo>
                  <a:lnTo>
                    <a:pt x="472" y="165"/>
                  </a:lnTo>
                  <a:lnTo>
                    <a:pt x="478" y="161"/>
                  </a:lnTo>
                  <a:lnTo>
                    <a:pt x="482" y="156"/>
                  </a:lnTo>
                  <a:lnTo>
                    <a:pt x="488" y="152"/>
                  </a:lnTo>
                  <a:lnTo>
                    <a:pt x="494" y="147"/>
                  </a:lnTo>
                  <a:lnTo>
                    <a:pt x="500" y="141"/>
                  </a:lnTo>
                  <a:lnTo>
                    <a:pt x="506" y="138"/>
                  </a:lnTo>
                  <a:lnTo>
                    <a:pt x="510" y="134"/>
                  </a:lnTo>
                  <a:lnTo>
                    <a:pt x="516" y="128"/>
                  </a:lnTo>
                  <a:lnTo>
                    <a:pt x="522" y="124"/>
                  </a:lnTo>
                  <a:lnTo>
                    <a:pt x="526" y="121"/>
                  </a:lnTo>
                  <a:lnTo>
                    <a:pt x="531" y="117"/>
                  </a:lnTo>
                  <a:lnTo>
                    <a:pt x="537" y="111"/>
                  </a:lnTo>
                  <a:lnTo>
                    <a:pt x="541" y="109"/>
                  </a:lnTo>
                  <a:lnTo>
                    <a:pt x="545" y="105"/>
                  </a:lnTo>
                  <a:lnTo>
                    <a:pt x="550" y="101"/>
                  </a:lnTo>
                  <a:lnTo>
                    <a:pt x="553" y="98"/>
                  </a:lnTo>
                  <a:lnTo>
                    <a:pt x="557" y="96"/>
                  </a:lnTo>
                  <a:lnTo>
                    <a:pt x="564" y="88"/>
                  </a:lnTo>
                  <a:lnTo>
                    <a:pt x="572" y="84"/>
                  </a:lnTo>
                  <a:lnTo>
                    <a:pt x="576" y="80"/>
                  </a:lnTo>
                  <a:lnTo>
                    <a:pt x="582" y="76"/>
                  </a:lnTo>
                  <a:lnTo>
                    <a:pt x="585" y="75"/>
                  </a:lnTo>
                  <a:lnTo>
                    <a:pt x="588" y="73"/>
                  </a:lnTo>
                  <a:lnTo>
                    <a:pt x="589" y="73"/>
                  </a:lnTo>
                  <a:lnTo>
                    <a:pt x="594" y="73"/>
                  </a:lnTo>
                  <a:lnTo>
                    <a:pt x="598" y="75"/>
                  </a:lnTo>
                  <a:lnTo>
                    <a:pt x="605" y="77"/>
                  </a:lnTo>
                  <a:lnTo>
                    <a:pt x="608" y="79"/>
                  </a:lnTo>
                  <a:lnTo>
                    <a:pt x="611" y="80"/>
                  </a:lnTo>
                  <a:lnTo>
                    <a:pt x="615" y="81"/>
                  </a:lnTo>
                  <a:lnTo>
                    <a:pt x="620" y="84"/>
                  </a:lnTo>
                  <a:lnTo>
                    <a:pt x="624" y="85"/>
                  </a:lnTo>
                  <a:lnTo>
                    <a:pt x="630" y="88"/>
                  </a:lnTo>
                  <a:lnTo>
                    <a:pt x="635" y="90"/>
                  </a:lnTo>
                  <a:lnTo>
                    <a:pt x="640" y="93"/>
                  </a:lnTo>
                  <a:lnTo>
                    <a:pt x="645" y="96"/>
                  </a:lnTo>
                  <a:lnTo>
                    <a:pt x="651" y="98"/>
                  </a:lnTo>
                  <a:lnTo>
                    <a:pt x="656" y="100"/>
                  </a:lnTo>
                  <a:lnTo>
                    <a:pt x="662" y="103"/>
                  </a:lnTo>
                  <a:lnTo>
                    <a:pt x="668" y="106"/>
                  </a:lnTo>
                  <a:lnTo>
                    <a:pt x="675" y="110"/>
                  </a:lnTo>
                  <a:lnTo>
                    <a:pt x="681" y="113"/>
                  </a:lnTo>
                  <a:lnTo>
                    <a:pt x="689" y="117"/>
                  </a:lnTo>
                  <a:lnTo>
                    <a:pt x="694" y="121"/>
                  </a:lnTo>
                  <a:lnTo>
                    <a:pt x="702" y="123"/>
                  </a:lnTo>
                  <a:lnTo>
                    <a:pt x="708" y="127"/>
                  </a:lnTo>
                  <a:lnTo>
                    <a:pt x="715" y="130"/>
                  </a:lnTo>
                  <a:lnTo>
                    <a:pt x="721" y="134"/>
                  </a:lnTo>
                  <a:lnTo>
                    <a:pt x="728" y="136"/>
                  </a:lnTo>
                  <a:lnTo>
                    <a:pt x="735" y="141"/>
                  </a:lnTo>
                  <a:lnTo>
                    <a:pt x="743" y="145"/>
                  </a:lnTo>
                  <a:lnTo>
                    <a:pt x="750" y="148"/>
                  </a:lnTo>
                  <a:lnTo>
                    <a:pt x="756" y="152"/>
                  </a:lnTo>
                  <a:lnTo>
                    <a:pt x="762" y="155"/>
                  </a:lnTo>
                  <a:lnTo>
                    <a:pt x="769" y="159"/>
                  </a:lnTo>
                  <a:lnTo>
                    <a:pt x="776" y="162"/>
                  </a:lnTo>
                  <a:lnTo>
                    <a:pt x="784" y="165"/>
                  </a:lnTo>
                  <a:lnTo>
                    <a:pt x="790" y="169"/>
                  </a:lnTo>
                  <a:lnTo>
                    <a:pt x="797" y="172"/>
                  </a:lnTo>
                  <a:lnTo>
                    <a:pt x="803" y="176"/>
                  </a:lnTo>
                  <a:lnTo>
                    <a:pt x="810" y="178"/>
                  </a:lnTo>
                  <a:lnTo>
                    <a:pt x="816" y="182"/>
                  </a:lnTo>
                  <a:lnTo>
                    <a:pt x="823" y="185"/>
                  </a:lnTo>
                  <a:lnTo>
                    <a:pt x="829" y="187"/>
                  </a:lnTo>
                  <a:lnTo>
                    <a:pt x="835" y="190"/>
                  </a:lnTo>
                  <a:lnTo>
                    <a:pt x="841" y="194"/>
                  </a:lnTo>
                  <a:lnTo>
                    <a:pt x="847" y="196"/>
                  </a:lnTo>
                  <a:lnTo>
                    <a:pt x="852" y="199"/>
                  </a:lnTo>
                  <a:lnTo>
                    <a:pt x="857" y="202"/>
                  </a:lnTo>
                  <a:lnTo>
                    <a:pt x="863" y="203"/>
                  </a:lnTo>
                  <a:lnTo>
                    <a:pt x="867" y="206"/>
                  </a:lnTo>
                  <a:lnTo>
                    <a:pt x="871" y="207"/>
                  </a:lnTo>
                  <a:lnTo>
                    <a:pt x="876" y="208"/>
                  </a:lnTo>
                  <a:lnTo>
                    <a:pt x="880" y="211"/>
                  </a:lnTo>
                  <a:lnTo>
                    <a:pt x="885" y="214"/>
                  </a:lnTo>
                  <a:lnTo>
                    <a:pt x="892" y="215"/>
                  </a:lnTo>
                  <a:lnTo>
                    <a:pt x="898" y="217"/>
                  </a:lnTo>
                  <a:lnTo>
                    <a:pt x="902" y="217"/>
                  </a:lnTo>
                  <a:lnTo>
                    <a:pt x="907" y="219"/>
                  </a:lnTo>
                  <a:lnTo>
                    <a:pt x="910" y="216"/>
                  </a:lnTo>
                  <a:lnTo>
                    <a:pt x="914" y="215"/>
                  </a:lnTo>
                  <a:lnTo>
                    <a:pt x="918" y="212"/>
                  </a:lnTo>
                  <a:lnTo>
                    <a:pt x="924" y="208"/>
                  </a:lnTo>
                  <a:lnTo>
                    <a:pt x="930" y="204"/>
                  </a:lnTo>
                  <a:lnTo>
                    <a:pt x="937" y="199"/>
                  </a:lnTo>
                  <a:lnTo>
                    <a:pt x="940" y="195"/>
                  </a:lnTo>
                  <a:lnTo>
                    <a:pt x="945" y="193"/>
                  </a:lnTo>
                  <a:lnTo>
                    <a:pt x="949" y="190"/>
                  </a:lnTo>
                  <a:lnTo>
                    <a:pt x="953" y="187"/>
                  </a:lnTo>
                  <a:lnTo>
                    <a:pt x="956" y="183"/>
                  </a:lnTo>
                  <a:lnTo>
                    <a:pt x="961" y="178"/>
                  </a:lnTo>
                  <a:lnTo>
                    <a:pt x="965" y="176"/>
                  </a:lnTo>
                  <a:lnTo>
                    <a:pt x="970" y="172"/>
                  </a:lnTo>
                  <a:lnTo>
                    <a:pt x="974" y="168"/>
                  </a:lnTo>
                  <a:lnTo>
                    <a:pt x="978" y="164"/>
                  </a:lnTo>
                  <a:lnTo>
                    <a:pt x="983" y="160"/>
                  </a:lnTo>
                  <a:lnTo>
                    <a:pt x="987" y="157"/>
                  </a:lnTo>
                  <a:lnTo>
                    <a:pt x="991" y="152"/>
                  </a:lnTo>
                  <a:lnTo>
                    <a:pt x="996" y="148"/>
                  </a:lnTo>
                  <a:lnTo>
                    <a:pt x="1002" y="144"/>
                  </a:lnTo>
                  <a:lnTo>
                    <a:pt x="1006" y="140"/>
                  </a:lnTo>
                  <a:lnTo>
                    <a:pt x="1010" y="135"/>
                  </a:lnTo>
                  <a:lnTo>
                    <a:pt x="1015" y="130"/>
                  </a:lnTo>
                  <a:lnTo>
                    <a:pt x="1021" y="127"/>
                  </a:lnTo>
                  <a:lnTo>
                    <a:pt x="1025" y="123"/>
                  </a:lnTo>
                  <a:lnTo>
                    <a:pt x="1029" y="118"/>
                  </a:lnTo>
                  <a:lnTo>
                    <a:pt x="1034" y="114"/>
                  </a:lnTo>
                  <a:lnTo>
                    <a:pt x="1038" y="109"/>
                  </a:lnTo>
                  <a:lnTo>
                    <a:pt x="1043" y="105"/>
                  </a:lnTo>
                  <a:lnTo>
                    <a:pt x="1047" y="100"/>
                  </a:lnTo>
                  <a:lnTo>
                    <a:pt x="1051" y="97"/>
                  </a:lnTo>
                  <a:lnTo>
                    <a:pt x="1056" y="93"/>
                  </a:lnTo>
                  <a:lnTo>
                    <a:pt x="1060" y="88"/>
                  </a:lnTo>
                  <a:lnTo>
                    <a:pt x="1065" y="85"/>
                  </a:lnTo>
                  <a:lnTo>
                    <a:pt x="1069" y="81"/>
                  </a:lnTo>
                  <a:lnTo>
                    <a:pt x="1072" y="76"/>
                  </a:lnTo>
                  <a:lnTo>
                    <a:pt x="1076" y="73"/>
                  </a:lnTo>
                  <a:lnTo>
                    <a:pt x="1084" y="66"/>
                  </a:lnTo>
                  <a:lnTo>
                    <a:pt x="1092" y="60"/>
                  </a:lnTo>
                  <a:lnTo>
                    <a:pt x="1098" y="54"/>
                  </a:lnTo>
                  <a:lnTo>
                    <a:pt x="1104" y="48"/>
                  </a:lnTo>
                  <a:lnTo>
                    <a:pt x="1108" y="43"/>
                  </a:lnTo>
                  <a:lnTo>
                    <a:pt x="1113" y="39"/>
                  </a:lnTo>
                  <a:lnTo>
                    <a:pt x="1119" y="33"/>
                  </a:lnTo>
                  <a:lnTo>
                    <a:pt x="1122" y="31"/>
                  </a:lnTo>
                  <a:lnTo>
                    <a:pt x="1123" y="33"/>
                  </a:lnTo>
                  <a:lnTo>
                    <a:pt x="1126" y="34"/>
                  </a:lnTo>
                  <a:lnTo>
                    <a:pt x="1130" y="38"/>
                  </a:lnTo>
                  <a:lnTo>
                    <a:pt x="1136" y="41"/>
                  </a:lnTo>
                  <a:lnTo>
                    <a:pt x="1142" y="46"/>
                  </a:lnTo>
                  <a:lnTo>
                    <a:pt x="1145" y="47"/>
                  </a:lnTo>
                  <a:lnTo>
                    <a:pt x="1149" y="50"/>
                  </a:lnTo>
                  <a:lnTo>
                    <a:pt x="1154" y="52"/>
                  </a:lnTo>
                  <a:lnTo>
                    <a:pt x="1158" y="55"/>
                  </a:lnTo>
                  <a:lnTo>
                    <a:pt x="1163" y="58"/>
                  </a:lnTo>
                  <a:lnTo>
                    <a:pt x="1167" y="60"/>
                  </a:lnTo>
                  <a:lnTo>
                    <a:pt x="1171" y="63"/>
                  </a:lnTo>
                  <a:lnTo>
                    <a:pt x="1176" y="67"/>
                  </a:lnTo>
                  <a:lnTo>
                    <a:pt x="1180" y="69"/>
                  </a:lnTo>
                  <a:lnTo>
                    <a:pt x="1186" y="73"/>
                  </a:lnTo>
                  <a:lnTo>
                    <a:pt x="1192" y="76"/>
                  </a:lnTo>
                  <a:lnTo>
                    <a:pt x="1198" y="80"/>
                  </a:lnTo>
                  <a:lnTo>
                    <a:pt x="1202" y="83"/>
                  </a:lnTo>
                  <a:lnTo>
                    <a:pt x="1208" y="86"/>
                  </a:lnTo>
                  <a:lnTo>
                    <a:pt x="1214" y="89"/>
                  </a:lnTo>
                  <a:lnTo>
                    <a:pt x="1220" y="93"/>
                  </a:lnTo>
                  <a:lnTo>
                    <a:pt x="1226" y="97"/>
                  </a:lnTo>
                  <a:lnTo>
                    <a:pt x="1231" y="100"/>
                  </a:lnTo>
                  <a:lnTo>
                    <a:pt x="1237" y="105"/>
                  </a:lnTo>
                  <a:lnTo>
                    <a:pt x="1243" y="109"/>
                  </a:lnTo>
                  <a:lnTo>
                    <a:pt x="1249" y="111"/>
                  </a:lnTo>
                  <a:lnTo>
                    <a:pt x="1255" y="115"/>
                  </a:lnTo>
                  <a:lnTo>
                    <a:pt x="1261" y="118"/>
                  </a:lnTo>
                  <a:lnTo>
                    <a:pt x="1266" y="122"/>
                  </a:lnTo>
                  <a:lnTo>
                    <a:pt x="1271" y="126"/>
                  </a:lnTo>
                  <a:lnTo>
                    <a:pt x="1278" y="128"/>
                  </a:lnTo>
                  <a:lnTo>
                    <a:pt x="1283" y="132"/>
                  </a:lnTo>
                  <a:lnTo>
                    <a:pt x="1290" y="136"/>
                  </a:lnTo>
                  <a:lnTo>
                    <a:pt x="1294" y="139"/>
                  </a:lnTo>
                  <a:lnTo>
                    <a:pt x="1300" y="141"/>
                  </a:lnTo>
                  <a:lnTo>
                    <a:pt x="1305" y="145"/>
                  </a:lnTo>
                  <a:lnTo>
                    <a:pt x="1310" y="148"/>
                  </a:lnTo>
                  <a:lnTo>
                    <a:pt x="1315" y="151"/>
                  </a:lnTo>
                  <a:lnTo>
                    <a:pt x="1321" y="153"/>
                  </a:lnTo>
                  <a:lnTo>
                    <a:pt x="1326" y="157"/>
                  </a:lnTo>
                  <a:lnTo>
                    <a:pt x="1332" y="160"/>
                  </a:lnTo>
                  <a:lnTo>
                    <a:pt x="1335" y="162"/>
                  </a:lnTo>
                  <a:lnTo>
                    <a:pt x="1340" y="164"/>
                  </a:lnTo>
                  <a:lnTo>
                    <a:pt x="1345" y="165"/>
                  </a:lnTo>
                  <a:lnTo>
                    <a:pt x="1348" y="169"/>
                  </a:lnTo>
                  <a:lnTo>
                    <a:pt x="1353" y="170"/>
                  </a:lnTo>
                  <a:lnTo>
                    <a:pt x="1357" y="172"/>
                  </a:lnTo>
                  <a:lnTo>
                    <a:pt x="1360" y="174"/>
                  </a:lnTo>
                  <a:lnTo>
                    <a:pt x="1364" y="176"/>
                  </a:lnTo>
                  <a:lnTo>
                    <a:pt x="1370" y="178"/>
                  </a:lnTo>
                  <a:lnTo>
                    <a:pt x="1375" y="179"/>
                  </a:lnTo>
                  <a:lnTo>
                    <a:pt x="1379" y="181"/>
                  </a:lnTo>
                  <a:lnTo>
                    <a:pt x="1382" y="181"/>
                  </a:lnTo>
                  <a:lnTo>
                    <a:pt x="1385" y="179"/>
                  </a:lnTo>
                  <a:lnTo>
                    <a:pt x="1388" y="178"/>
                  </a:lnTo>
                  <a:lnTo>
                    <a:pt x="1392" y="177"/>
                  </a:lnTo>
                  <a:lnTo>
                    <a:pt x="1397" y="176"/>
                  </a:lnTo>
                  <a:lnTo>
                    <a:pt x="1401" y="172"/>
                  </a:lnTo>
                  <a:lnTo>
                    <a:pt x="1408" y="170"/>
                  </a:lnTo>
                  <a:lnTo>
                    <a:pt x="1414" y="166"/>
                  </a:lnTo>
                  <a:lnTo>
                    <a:pt x="1422" y="164"/>
                  </a:lnTo>
                  <a:lnTo>
                    <a:pt x="1427" y="160"/>
                  </a:lnTo>
                  <a:lnTo>
                    <a:pt x="1436" y="157"/>
                  </a:lnTo>
                  <a:lnTo>
                    <a:pt x="1439" y="155"/>
                  </a:lnTo>
                  <a:lnTo>
                    <a:pt x="1443" y="153"/>
                  </a:lnTo>
                  <a:lnTo>
                    <a:pt x="1448" y="151"/>
                  </a:lnTo>
                  <a:lnTo>
                    <a:pt x="1452" y="149"/>
                  </a:lnTo>
                  <a:lnTo>
                    <a:pt x="1455" y="147"/>
                  </a:lnTo>
                  <a:lnTo>
                    <a:pt x="1460" y="145"/>
                  </a:lnTo>
                  <a:lnTo>
                    <a:pt x="1464" y="143"/>
                  </a:lnTo>
                  <a:lnTo>
                    <a:pt x="1468" y="141"/>
                  </a:lnTo>
                  <a:lnTo>
                    <a:pt x="1471" y="139"/>
                  </a:lnTo>
                  <a:lnTo>
                    <a:pt x="1476" y="136"/>
                  </a:lnTo>
                  <a:lnTo>
                    <a:pt x="1480" y="135"/>
                  </a:lnTo>
                  <a:lnTo>
                    <a:pt x="1484" y="134"/>
                  </a:lnTo>
                  <a:lnTo>
                    <a:pt x="1492" y="128"/>
                  </a:lnTo>
                  <a:lnTo>
                    <a:pt x="1501" y="124"/>
                  </a:lnTo>
                  <a:lnTo>
                    <a:pt x="1503" y="123"/>
                  </a:lnTo>
                  <a:lnTo>
                    <a:pt x="1508" y="121"/>
                  </a:lnTo>
                  <a:lnTo>
                    <a:pt x="1512" y="118"/>
                  </a:lnTo>
                  <a:lnTo>
                    <a:pt x="1517" y="117"/>
                  </a:lnTo>
                  <a:lnTo>
                    <a:pt x="1524" y="113"/>
                  </a:lnTo>
                  <a:lnTo>
                    <a:pt x="1531" y="109"/>
                  </a:lnTo>
                  <a:lnTo>
                    <a:pt x="1537" y="106"/>
                  </a:lnTo>
                  <a:lnTo>
                    <a:pt x="1544" y="103"/>
                  </a:lnTo>
                  <a:lnTo>
                    <a:pt x="1549" y="100"/>
                  </a:lnTo>
                  <a:lnTo>
                    <a:pt x="1555" y="97"/>
                  </a:lnTo>
                  <a:lnTo>
                    <a:pt x="1558" y="96"/>
                  </a:lnTo>
                  <a:lnTo>
                    <a:pt x="1562" y="93"/>
                  </a:lnTo>
                  <a:lnTo>
                    <a:pt x="1568" y="90"/>
                  </a:lnTo>
                  <a:lnTo>
                    <a:pt x="1569" y="90"/>
                  </a:lnTo>
                  <a:lnTo>
                    <a:pt x="1569" y="92"/>
                  </a:lnTo>
                  <a:lnTo>
                    <a:pt x="1568" y="94"/>
                  </a:lnTo>
                  <a:lnTo>
                    <a:pt x="1566" y="100"/>
                  </a:lnTo>
                  <a:lnTo>
                    <a:pt x="1565" y="103"/>
                  </a:lnTo>
                  <a:lnTo>
                    <a:pt x="1562" y="110"/>
                  </a:lnTo>
                  <a:lnTo>
                    <a:pt x="1561" y="114"/>
                  </a:lnTo>
                  <a:lnTo>
                    <a:pt x="1561" y="117"/>
                  </a:lnTo>
                  <a:lnTo>
                    <a:pt x="1559" y="121"/>
                  </a:lnTo>
                  <a:lnTo>
                    <a:pt x="1559" y="126"/>
                  </a:lnTo>
                  <a:lnTo>
                    <a:pt x="1556" y="130"/>
                  </a:lnTo>
                  <a:lnTo>
                    <a:pt x="1556" y="134"/>
                  </a:lnTo>
                  <a:lnTo>
                    <a:pt x="1553" y="138"/>
                  </a:lnTo>
                  <a:lnTo>
                    <a:pt x="1553" y="143"/>
                  </a:lnTo>
                  <a:lnTo>
                    <a:pt x="1550" y="147"/>
                  </a:lnTo>
                  <a:lnTo>
                    <a:pt x="1550" y="152"/>
                  </a:lnTo>
                  <a:lnTo>
                    <a:pt x="1547" y="157"/>
                  </a:lnTo>
                  <a:lnTo>
                    <a:pt x="1547" y="164"/>
                  </a:lnTo>
                  <a:lnTo>
                    <a:pt x="1544" y="168"/>
                  </a:lnTo>
                  <a:lnTo>
                    <a:pt x="1543" y="173"/>
                  </a:lnTo>
                  <a:lnTo>
                    <a:pt x="1541" y="178"/>
                  </a:lnTo>
                  <a:lnTo>
                    <a:pt x="1540" y="185"/>
                  </a:lnTo>
                  <a:lnTo>
                    <a:pt x="1539" y="190"/>
                  </a:lnTo>
                  <a:lnTo>
                    <a:pt x="1537" y="196"/>
                  </a:lnTo>
                  <a:lnTo>
                    <a:pt x="1536" y="202"/>
                  </a:lnTo>
                  <a:lnTo>
                    <a:pt x="1534" y="208"/>
                  </a:lnTo>
                  <a:lnTo>
                    <a:pt x="1531" y="214"/>
                  </a:lnTo>
                  <a:lnTo>
                    <a:pt x="1530" y="220"/>
                  </a:lnTo>
                  <a:lnTo>
                    <a:pt x="1528" y="225"/>
                  </a:lnTo>
                  <a:lnTo>
                    <a:pt x="1527" y="232"/>
                  </a:lnTo>
                  <a:lnTo>
                    <a:pt x="1525" y="237"/>
                  </a:lnTo>
                  <a:lnTo>
                    <a:pt x="1524" y="242"/>
                  </a:lnTo>
                  <a:lnTo>
                    <a:pt x="1522" y="249"/>
                  </a:lnTo>
                  <a:lnTo>
                    <a:pt x="1521" y="254"/>
                  </a:lnTo>
                  <a:lnTo>
                    <a:pt x="1518" y="259"/>
                  </a:lnTo>
                  <a:lnTo>
                    <a:pt x="1518" y="266"/>
                  </a:lnTo>
                  <a:lnTo>
                    <a:pt x="1515" y="271"/>
                  </a:lnTo>
                  <a:lnTo>
                    <a:pt x="1515" y="278"/>
                  </a:lnTo>
                  <a:lnTo>
                    <a:pt x="1514" y="283"/>
                  </a:lnTo>
                  <a:lnTo>
                    <a:pt x="1512" y="287"/>
                  </a:lnTo>
                  <a:lnTo>
                    <a:pt x="1511" y="292"/>
                  </a:lnTo>
                  <a:lnTo>
                    <a:pt x="1511" y="299"/>
                  </a:lnTo>
                  <a:lnTo>
                    <a:pt x="1508" y="304"/>
                  </a:lnTo>
                  <a:lnTo>
                    <a:pt x="1508" y="308"/>
                  </a:lnTo>
                  <a:lnTo>
                    <a:pt x="1506" y="313"/>
                  </a:lnTo>
                  <a:lnTo>
                    <a:pt x="1505" y="317"/>
                  </a:lnTo>
                  <a:lnTo>
                    <a:pt x="1505" y="322"/>
                  </a:lnTo>
                  <a:lnTo>
                    <a:pt x="1503" y="327"/>
                  </a:lnTo>
                  <a:lnTo>
                    <a:pt x="1503" y="331"/>
                  </a:lnTo>
                  <a:lnTo>
                    <a:pt x="1503" y="335"/>
                  </a:lnTo>
                  <a:lnTo>
                    <a:pt x="1502" y="339"/>
                  </a:lnTo>
                  <a:lnTo>
                    <a:pt x="1502" y="342"/>
                  </a:lnTo>
                  <a:lnTo>
                    <a:pt x="1502" y="346"/>
                  </a:lnTo>
                  <a:lnTo>
                    <a:pt x="1502" y="350"/>
                  </a:lnTo>
                  <a:lnTo>
                    <a:pt x="1502" y="355"/>
                  </a:lnTo>
                  <a:lnTo>
                    <a:pt x="1502" y="360"/>
                  </a:lnTo>
                  <a:lnTo>
                    <a:pt x="1502" y="363"/>
                  </a:lnTo>
                  <a:lnTo>
                    <a:pt x="1502" y="364"/>
                  </a:lnTo>
                  <a:lnTo>
                    <a:pt x="1503" y="368"/>
                  </a:lnTo>
                  <a:lnTo>
                    <a:pt x="1503" y="372"/>
                  </a:lnTo>
                  <a:lnTo>
                    <a:pt x="1503" y="376"/>
                  </a:lnTo>
                  <a:lnTo>
                    <a:pt x="1505" y="381"/>
                  </a:lnTo>
                  <a:lnTo>
                    <a:pt x="1505" y="385"/>
                  </a:lnTo>
                  <a:lnTo>
                    <a:pt x="1506" y="392"/>
                  </a:lnTo>
                  <a:lnTo>
                    <a:pt x="1506" y="396"/>
                  </a:lnTo>
                  <a:lnTo>
                    <a:pt x="1508" y="402"/>
                  </a:lnTo>
                  <a:lnTo>
                    <a:pt x="1508" y="407"/>
                  </a:lnTo>
                  <a:lnTo>
                    <a:pt x="1509" y="415"/>
                  </a:lnTo>
                  <a:lnTo>
                    <a:pt x="1511" y="422"/>
                  </a:lnTo>
                  <a:lnTo>
                    <a:pt x="1512" y="430"/>
                  </a:lnTo>
                  <a:lnTo>
                    <a:pt x="1512" y="437"/>
                  </a:lnTo>
                  <a:lnTo>
                    <a:pt x="1514" y="445"/>
                  </a:lnTo>
                  <a:lnTo>
                    <a:pt x="1515" y="453"/>
                  </a:lnTo>
                  <a:lnTo>
                    <a:pt x="1517" y="461"/>
                  </a:lnTo>
                  <a:lnTo>
                    <a:pt x="1517" y="470"/>
                  </a:lnTo>
                  <a:lnTo>
                    <a:pt x="1518" y="478"/>
                  </a:lnTo>
                  <a:lnTo>
                    <a:pt x="1520" y="486"/>
                  </a:lnTo>
                  <a:lnTo>
                    <a:pt x="1521" y="495"/>
                  </a:lnTo>
                  <a:lnTo>
                    <a:pt x="1522" y="504"/>
                  </a:lnTo>
                  <a:lnTo>
                    <a:pt x="1524" y="513"/>
                  </a:lnTo>
                  <a:lnTo>
                    <a:pt x="1525" y="523"/>
                  </a:lnTo>
                  <a:lnTo>
                    <a:pt x="1527" y="532"/>
                  </a:lnTo>
                  <a:lnTo>
                    <a:pt x="1528" y="542"/>
                  </a:lnTo>
                  <a:lnTo>
                    <a:pt x="1530" y="551"/>
                  </a:lnTo>
                  <a:lnTo>
                    <a:pt x="1530" y="562"/>
                  </a:lnTo>
                  <a:lnTo>
                    <a:pt x="1533" y="571"/>
                  </a:lnTo>
                  <a:lnTo>
                    <a:pt x="1533" y="582"/>
                  </a:lnTo>
                  <a:lnTo>
                    <a:pt x="1536" y="591"/>
                  </a:lnTo>
                  <a:lnTo>
                    <a:pt x="1536" y="600"/>
                  </a:lnTo>
                  <a:lnTo>
                    <a:pt x="1537" y="610"/>
                  </a:lnTo>
                  <a:lnTo>
                    <a:pt x="1539" y="620"/>
                  </a:lnTo>
                  <a:lnTo>
                    <a:pt x="1540" y="629"/>
                  </a:lnTo>
                  <a:lnTo>
                    <a:pt x="1541" y="638"/>
                  </a:lnTo>
                  <a:lnTo>
                    <a:pt x="1543" y="647"/>
                  </a:lnTo>
                  <a:lnTo>
                    <a:pt x="1543" y="656"/>
                  </a:lnTo>
                  <a:lnTo>
                    <a:pt x="1546" y="665"/>
                  </a:lnTo>
                  <a:lnTo>
                    <a:pt x="1546" y="675"/>
                  </a:lnTo>
                  <a:lnTo>
                    <a:pt x="1547" y="682"/>
                  </a:lnTo>
                  <a:lnTo>
                    <a:pt x="1547" y="692"/>
                  </a:lnTo>
                  <a:lnTo>
                    <a:pt x="1549" y="701"/>
                  </a:lnTo>
                  <a:lnTo>
                    <a:pt x="1550" y="709"/>
                  </a:lnTo>
                  <a:lnTo>
                    <a:pt x="1552" y="716"/>
                  </a:lnTo>
                  <a:lnTo>
                    <a:pt x="1552" y="724"/>
                  </a:lnTo>
                  <a:lnTo>
                    <a:pt x="1553" y="732"/>
                  </a:lnTo>
                  <a:lnTo>
                    <a:pt x="1553" y="739"/>
                  </a:lnTo>
                  <a:lnTo>
                    <a:pt x="1555" y="745"/>
                  </a:lnTo>
                  <a:lnTo>
                    <a:pt x="1555" y="752"/>
                  </a:lnTo>
                  <a:lnTo>
                    <a:pt x="1556" y="758"/>
                  </a:lnTo>
                  <a:lnTo>
                    <a:pt x="1556" y="764"/>
                  </a:lnTo>
                  <a:lnTo>
                    <a:pt x="1556" y="770"/>
                  </a:lnTo>
                  <a:lnTo>
                    <a:pt x="1558" y="775"/>
                  </a:lnTo>
                  <a:lnTo>
                    <a:pt x="1558" y="781"/>
                  </a:lnTo>
                  <a:lnTo>
                    <a:pt x="1558" y="785"/>
                  </a:lnTo>
                  <a:lnTo>
                    <a:pt x="1558" y="788"/>
                  </a:lnTo>
                  <a:lnTo>
                    <a:pt x="1558" y="791"/>
                  </a:lnTo>
                  <a:lnTo>
                    <a:pt x="1558" y="795"/>
                  </a:lnTo>
                  <a:lnTo>
                    <a:pt x="1558" y="800"/>
                  </a:lnTo>
                  <a:lnTo>
                    <a:pt x="1558" y="803"/>
                  </a:lnTo>
                  <a:lnTo>
                    <a:pt x="1556" y="804"/>
                  </a:lnTo>
                  <a:lnTo>
                    <a:pt x="1552" y="807"/>
                  </a:lnTo>
                  <a:lnTo>
                    <a:pt x="1547" y="807"/>
                  </a:lnTo>
                  <a:lnTo>
                    <a:pt x="1544" y="808"/>
                  </a:lnTo>
                  <a:lnTo>
                    <a:pt x="1540" y="809"/>
                  </a:lnTo>
                  <a:lnTo>
                    <a:pt x="1536" y="811"/>
                  </a:lnTo>
                  <a:lnTo>
                    <a:pt x="1530" y="811"/>
                  </a:lnTo>
                  <a:lnTo>
                    <a:pt x="1525" y="812"/>
                  </a:lnTo>
                  <a:lnTo>
                    <a:pt x="1518" y="813"/>
                  </a:lnTo>
                  <a:lnTo>
                    <a:pt x="1512" y="815"/>
                  </a:lnTo>
                  <a:lnTo>
                    <a:pt x="1505" y="815"/>
                  </a:lnTo>
                  <a:lnTo>
                    <a:pt x="1499" y="816"/>
                  </a:lnTo>
                  <a:lnTo>
                    <a:pt x="1490" y="817"/>
                  </a:lnTo>
                  <a:lnTo>
                    <a:pt x="1483" y="819"/>
                  </a:lnTo>
                  <a:lnTo>
                    <a:pt x="1474" y="819"/>
                  </a:lnTo>
                  <a:lnTo>
                    <a:pt x="1465" y="820"/>
                  </a:lnTo>
                  <a:lnTo>
                    <a:pt x="1455" y="820"/>
                  </a:lnTo>
                  <a:lnTo>
                    <a:pt x="1446" y="821"/>
                  </a:lnTo>
                  <a:lnTo>
                    <a:pt x="1435" y="823"/>
                  </a:lnTo>
                  <a:lnTo>
                    <a:pt x="1424" y="824"/>
                  </a:lnTo>
                  <a:lnTo>
                    <a:pt x="1414" y="824"/>
                  </a:lnTo>
                  <a:lnTo>
                    <a:pt x="1403" y="825"/>
                  </a:lnTo>
                  <a:lnTo>
                    <a:pt x="1391" y="825"/>
                  </a:lnTo>
                  <a:lnTo>
                    <a:pt x="1379" y="826"/>
                  </a:lnTo>
                  <a:lnTo>
                    <a:pt x="1366" y="828"/>
                  </a:lnTo>
                  <a:lnTo>
                    <a:pt x="1354" y="829"/>
                  </a:lnTo>
                  <a:lnTo>
                    <a:pt x="1341" y="829"/>
                  </a:lnTo>
                  <a:lnTo>
                    <a:pt x="1328" y="830"/>
                  </a:lnTo>
                  <a:lnTo>
                    <a:pt x="1315" y="830"/>
                  </a:lnTo>
                  <a:lnTo>
                    <a:pt x="1302" y="832"/>
                  </a:lnTo>
                  <a:lnTo>
                    <a:pt x="1287" y="832"/>
                  </a:lnTo>
                  <a:lnTo>
                    <a:pt x="1272" y="833"/>
                  </a:lnTo>
                  <a:lnTo>
                    <a:pt x="1258" y="833"/>
                  </a:lnTo>
                  <a:lnTo>
                    <a:pt x="1245" y="834"/>
                  </a:lnTo>
                  <a:lnTo>
                    <a:pt x="1228" y="834"/>
                  </a:lnTo>
                  <a:lnTo>
                    <a:pt x="1214" y="836"/>
                  </a:lnTo>
                  <a:lnTo>
                    <a:pt x="1198" y="836"/>
                  </a:lnTo>
                  <a:lnTo>
                    <a:pt x="1183" y="837"/>
                  </a:lnTo>
                  <a:lnTo>
                    <a:pt x="1167" y="837"/>
                  </a:lnTo>
                  <a:lnTo>
                    <a:pt x="1151" y="837"/>
                  </a:lnTo>
                  <a:lnTo>
                    <a:pt x="1135" y="837"/>
                  </a:lnTo>
                  <a:lnTo>
                    <a:pt x="1120" y="838"/>
                  </a:lnTo>
                  <a:lnTo>
                    <a:pt x="1103" y="838"/>
                  </a:lnTo>
                  <a:lnTo>
                    <a:pt x="1087" y="838"/>
                  </a:lnTo>
                  <a:lnTo>
                    <a:pt x="1070" y="838"/>
                  </a:lnTo>
                  <a:lnTo>
                    <a:pt x="1054" y="840"/>
                  </a:lnTo>
                  <a:lnTo>
                    <a:pt x="1037" y="838"/>
                  </a:lnTo>
                  <a:lnTo>
                    <a:pt x="1019" y="838"/>
                  </a:lnTo>
                  <a:lnTo>
                    <a:pt x="1003" y="838"/>
                  </a:lnTo>
                  <a:lnTo>
                    <a:pt x="986" y="838"/>
                  </a:lnTo>
                  <a:lnTo>
                    <a:pt x="970" y="838"/>
                  </a:lnTo>
                  <a:lnTo>
                    <a:pt x="952" y="838"/>
                  </a:lnTo>
                  <a:lnTo>
                    <a:pt x="936" y="838"/>
                  </a:lnTo>
                  <a:lnTo>
                    <a:pt x="918" y="838"/>
                  </a:lnTo>
                  <a:lnTo>
                    <a:pt x="901" y="838"/>
                  </a:lnTo>
                  <a:lnTo>
                    <a:pt x="885" y="838"/>
                  </a:lnTo>
                  <a:lnTo>
                    <a:pt x="867" y="837"/>
                  </a:lnTo>
                  <a:lnTo>
                    <a:pt x="851" y="837"/>
                  </a:lnTo>
                  <a:lnTo>
                    <a:pt x="833" y="837"/>
                  </a:lnTo>
                  <a:lnTo>
                    <a:pt x="817" y="836"/>
                  </a:lnTo>
                  <a:lnTo>
                    <a:pt x="801" y="836"/>
                  </a:lnTo>
                  <a:lnTo>
                    <a:pt x="785" y="836"/>
                  </a:lnTo>
                  <a:lnTo>
                    <a:pt x="768" y="834"/>
                  </a:lnTo>
                  <a:lnTo>
                    <a:pt x="750" y="833"/>
                  </a:lnTo>
                  <a:lnTo>
                    <a:pt x="734" y="833"/>
                  </a:lnTo>
                  <a:lnTo>
                    <a:pt x="718" y="832"/>
                  </a:lnTo>
                  <a:lnTo>
                    <a:pt x="700" y="830"/>
                  </a:lnTo>
                  <a:lnTo>
                    <a:pt x="684" y="830"/>
                  </a:lnTo>
                  <a:lnTo>
                    <a:pt x="670" y="829"/>
                  </a:lnTo>
                  <a:lnTo>
                    <a:pt x="654" y="829"/>
                  </a:lnTo>
                  <a:lnTo>
                    <a:pt x="637" y="828"/>
                  </a:lnTo>
                  <a:lnTo>
                    <a:pt x="623" y="828"/>
                  </a:lnTo>
                  <a:lnTo>
                    <a:pt x="607" y="826"/>
                  </a:lnTo>
                  <a:lnTo>
                    <a:pt x="592" y="826"/>
                  </a:lnTo>
                  <a:lnTo>
                    <a:pt x="577" y="826"/>
                  </a:lnTo>
                  <a:lnTo>
                    <a:pt x="563" y="825"/>
                  </a:lnTo>
                  <a:lnTo>
                    <a:pt x="548" y="825"/>
                  </a:lnTo>
                  <a:lnTo>
                    <a:pt x="534" y="825"/>
                  </a:lnTo>
                  <a:lnTo>
                    <a:pt x="519" y="824"/>
                  </a:lnTo>
                  <a:lnTo>
                    <a:pt x="504" y="823"/>
                  </a:lnTo>
                  <a:lnTo>
                    <a:pt x="490" y="823"/>
                  </a:lnTo>
                  <a:lnTo>
                    <a:pt x="477" y="823"/>
                  </a:lnTo>
                  <a:lnTo>
                    <a:pt x="463" y="821"/>
                  </a:lnTo>
                  <a:lnTo>
                    <a:pt x="450" y="821"/>
                  </a:lnTo>
                  <a:lnTo>
                    <a:pt x="437" y="820"/>
                  </a:lnTo>
                  <a:lnTo>
                    <a:pt x="425" y="820"/>
                  </a:lnTo>
                  <a:lnTo>
                    <a:pt x="412" y="820"/>
                  </a:lnTo>
                  <a:lnTo>
                    <a:pt x="399" y="819"/>
                  </a:lnTo>
                  <a:lnTo>
                    <a:pt x="387" y="819"/>
                  </a:lnTo>
                  <a:lnTo>
                    <a:pt x="376" y="819"/>
                  </a:lnTo>
                  <a:lnTo>
                    <a:pt x="364" y="819"/>
                  </a:lnTo>
                  <a:lnTo>
                    <a:pt x="352" y="817"/>
                  </a:lnTo>
                  <a:lnTo>
                    <a:pt x="342" y="817"/>
                  </a:lnTo>
                  <a:lnTo>
                    <a:pt x="332" y="817"/>
                  </a:lnTo>
                  <a:lnTo>
                    <a:pt x="320" y="817"/>
                  </a:lnTo>
                  <a:lnTo>
                    <a:pt x="310" y="816"/>
                  </a:lnTo>
                  <a:lnTo>
                    <a:pt x="300" y="816"/>
                  </a:lnTo>
                  <a:lnTo>
                    <a:pt x="291" y="816"/>
                  </a:lnTo>
                  <a:lnTo>
                    <a:pt x="281" y="815"/>
                  </a:lnTo>
                  <a:lnTo>
                    <a:pt x="272" y="815"/>
                  </a:lnTo>
                  <a:lnTo>
                    <a:pt x="263" y="815"/>
                  </a:lnTo>
                  <a:lnTo>
                    <a:pt x="254" y="815"/>
                  </a:lnTo>
                  <a:lnTo>
                    <a:pt x="245" y="815"/>
                  </a:lnTo>
                  <a:lnTo>
                    <a:pt x="238" y="815"/>
                  </a:lnTo>
                  <a:lnTo>
                    <a:pt x="229" y="813"/>
                  </a:lnTo>
                  <a:lnTo>
                    <a:pt x="223" y="813"/>
                  </a:lnTo>
                  <a:lnTo>
                    <a:pt x="216" y="813"/>
                  </a:lnTo>
                  <a:lnTo>
                    <a:pt x="209" y="813"/>
                  </a:lnTo>
                  <a:lnTo>
                    <a:pt x="203" y="813"/>
                  </a:lnTo>
                  <a:lnTo>
                    <a:pt x="197" y="813"/>
                  </a:lnTo>
                  <a:lnTo>
                    <a:pt x="191" y="812"/>
                  </a:lnTo>
                  <a:lnTo>
                    <a:pt x="185" y="812"/>
                  </a:lnTo>
                  <a:lnTo>
                    <a:pt x="180" y="812"/>
                  </a:lnTo>
                  <a:lnTo>
                    <a:pt x="175" y="812"/>
                  </a:lnTo>
                  <a:lnTo>
                    <a:pt x="171" y="812"/>
                  </a:lnTo>
                  <a:lnTo>
                    <a:pt x="166" y="812"/>
                  </a:lnTo>
                  <a:lnTo>
                    <a:pt x="163" y="812"/>
                  </a:lnTo>
                  <a:lnTo>
                    <a:pt x="161" y="812"/>
                  </a:lnTo>
                  <a:lnTo>
                    <a:pt x="155" y="812"/>
                  </a:lnTo>
                  <a:lnTo>
                    <a:pt x="152" y="812"/>
                  </a:lnTo>
                  <a:lnTo>
                    <a:pt x="149" y="812"/>
                  </a:lnTo>
                  <a:lnTo>
                    <a:pt x="124" y="846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2" name="Freeform 23"/>
            <p:cNvSpPr>
              <a:spLocks/>
            </p:cNvSpPr>
            <p:nvPr/>
          </p:nvSpPr>
          <p:spPr bwMode="auto">
            <a:xfrm>
              <a:off x="451" y="2055"/>
              <a:ext cx="707" cy="121"/>
            </a:xfrm>
            <a:custGeom>
              <a:avLst/>
              <a:gdLst>
                <a:gd name="T0" fmla="*/ 30 w 1413"/>
                <a:gd name="T1" fmla="*/ 114 h 241"/>
                <a:gd name="T2" fmla="*/ 82 w 1413"/>
                <a:gd name="T3" fmla="*/ 107 h 241"/>
                <a:gd name="T4" fmla="*/ 157 w 1413"/>
                <a:gd name="T5" fmla="*/ 97 h 241"/>
                <a:gd name="T6" fmla="*/ 249 w 1413"/>
                <a:gd name="T7" fmla="*/ 86 h 241"/>
                <a:gd name="T8" fmla="*/ 353 w 1413"/>
                <a:gd name="T9" fmla="*/ 73 h 241"/>
                <a:gd name="T10" fmla="*/ 461 w 1413"/>
                <a:gd name="T11" fmla="*/ 61 h 241"/>
                <a:gd name="T12" fmla="*/ 565 w 1413"/>
                <a:gd name="T13" fmla="*/ 49 h 241"/>
                <a:gd name="T14" fmla="*/ 662 w 1413"/>
                <a:gd name="T15" fmla="*/ 39 h 241"/>
                <a:gd name="T16" fmla="*/ 765 w 1413"/>
                <a:gd name="T17" fmla="*/ 31 h 241"/>
                <a:gd name="T18" fmla="*/ 884 w 1413"/>
                <a:gd name="T19" fmla="*/ 22 h 241"/>
                <a:gd name="T20" fmla="*/ 1007 w 1413"/>
                <a:gd name="T21" fmla="*/ 15 h 241"/>
                <a:gd name="T22" fmla="*/ 1127 w 1413"/>
                <a:gd name="T23" fmla="*/ 9 h 241"/>
                <a:gd name="T24" fmla="*/ 1234 w 1413"/>
                <a:gd name="T25" fmla="*/ 5 h 241"/>
                <a:gd name="T26" fmla="*/ 1320 w 1413"/>
                <a:gd name="T27" fmla="*/ 1 h 241"/>
                <a:gd name="T28" fmla="*/ 1374 w 1413"/>
                <a:gd name="T29" fmla="*/ 0 h 241"/>
                <a:gd name="T30" fmla="*/ 1406 w 1413"/>
                <a:gd name="T31" fmla="*/ 99 h 241"/>
                <a:gd name="T32" fmla="*/ 1358 w 1413"/>
                <a:gd name="T33" fmla="*/ 106 h 241"/>
                <a:gd name="T34" fmla="*/ 1273 w 1413"/>
                <a:gd name="T35" fmla="*/ 119 h 241"/>
                <a:gd name="T36" fmla="*/ 1163 w 1413"/>
                <a:gd name="T37" fmla="*/ 136 h 241"/>
                <a:gd name="T38" fmla="*/ 1038 w 1413"/>
                <a:gd name="T39" fmla="*/ 154 h 241"/>
                <a:gd name="T40" fmla="*/ 907 w 1413"/>
                <a:gd name="T41" fmla="*/ 173 h 241"/>
                <a:gd name="T42" fmla="*/ 784 w 1413"/>
                <a:gd name="T43" fmla="*/ 188 h 241"/>
                <a:gd name="T44" fmla="*/ 679 w 1413"/>
                <a:gd name="T45" fmla="*/ 200 h 241"/>
                <a:gd name="T46" fmla="*/ 594 w 1413"/>
                <a:gd name="T47" fmla="*/ 207 h 241"/>
                <a:gd name="T48" fmla="*/ 501 w 1413"/>
                <a:gd name="T49" fmla="*/ 212 h 241"/>
                <a:gd name="T50" fmla="*/ 397 w 1413"/>
                <a:gd name="T51" fmla="*/ 218 h 241"/>
                <a:gd name="T52" fmla="*/ 293 w 1413"/>
                <a:gd name="T53" fmla="*/ 225 h 241"/>
                <a:gd name="T54" fmla="*/ 195 w 1413"/>
                <a:gd name="T55" fmla="*/ 230 h 241"/>
                <a:gd name="T56" fmla="*/ 112 w 1413"/>
                <a:gd name="T57" fmla="*/ 235 h 241"/>
                <a:gd name="T58" fmla="*/ 47 w 1413"/>
                <a:gd name="T59" fmla="*/ 238 h 241"/>
                <a:gd name="T60" fmla="*/ 14 w 1413"/>
                <a:gd name="T61" fmla="*/ 241 h 241"/>
                <a:gd name="T62" fmla="*/ 15 w 1413"/>
                <a:gd name="T63" fmla="*/ 209 h 241"/>
                <a:gd name="T64" fmla="*/ 62 w 1413"/>
                <a:gd name="T65" fmla="*/ 207 h 241"/>
                <a:gd name="T66" fmla="*/ 136 w 1413"/>
                <a:gd name="T67" fmla="*/ 204 h 241"/>
                <a:gd name="T68" fmla="*/ 231 w 1413"/>
                <a:gd name="T69" fmla="*/ 200 h 241"/>
                <a:gd name="T70" fmla="*/ 340 w 1413"/>
                <a:gd name="T71" fmla="*/ 195 h 241"/>
                <a:gd name="T72" fmla="*/ 457 w 1413"/>
                <a:gd name="T73" fmla="*/ 188 h 241"/>
                <a:gd name="T74" fmla="*/ 574 w 1413"/>
                <a:gd name="T75" fmla="*/ 182 h 241"/>
                <a:gd name="T76" fmla="*/ 684 w 1413"/>
                <a:gd name="T77" fmla="*/ 174 h 241"/>
                <a:gd name="T78" fmla="*/ 792 w 1413"/>
                <a:gd name="T79" fmla="*/ 163 h 241"/>
                <a:gd name="T80" fmla="*/ 907 w 1413"/>
                <a:gd name="T81" fmla="*/ 149 h 241"/>
                <a:gd name="T82" fmla="*/ 1024 w 1413"/>
                <a:gd name="T83" fmla="*/ 133 h 241"/>
                <a:gd name="T84" fmla="*/ 1134 w 1413"/>
                <a:gd name="T85" fmla="*/ 118 h 241"/>
                <a:gd name="T86" fmla="*/ 1232 w 1413"/>
                <a:gd name="T87" fmla="*/ 100 h 241"/>
                <a:gd name="T88" fmla="*/ 1314 w 1413"/>
                <a:gd name="T89" fmla="*/ 87 h 241"/>
                <a:gd name="T90" fmla="*/ 1368 w 1413"/>
                <a:gd name="T91" fmla="*/ 80 h 241"/>
                <a:gd name="T92" fmla="*/ 1380 w 1413"/>
                <a:gd name="T93" fmla="*/ 26 h 241"/>
                <a:gd name="T94" fmla="*/ 1339 w 1413"/>
                <a:gd name="T95" fmla="*/ 27 h 241"/>
                <a:gd name="T96" fmla="*/ 1257 w 1413"/>
                <a:gd name="T97" fmla="*/ 31 h 241"/>
                <a:gd name="T98" fmla="*/ 1143 w 1413"/>
                <a:gd name="T99" fmla="*/ 38 h 241"/>
                <a:gd name="T100" fmla="*/ 1007 w 1413"/>
                <a:gd name="T101" fmla="*/ 45 h 241"/>
                <a:gd name="T102" fmla="*/ 862 w 1413"/>
                <a:gd name="T103" fmla="*/ 55 h 241"/>
                <a:gd name="T104" fmla="*/ 717 w 1413"/>
                <a:gd name="T105" fmla="*/ 65 h 241"/>
                <a:gd name="T106" fmla="*/ 586 w 1413"/>
                <a:gd name="T107" fmla="*/ 77 h 241"/>
                <a:gd name="T108" fmla="*/ 474 w 1413"/>
                <a:gd name="T109" fmla="*/ 89 h 241"/>
                <a:gd name="T110" fmla="*/ 376 w 1413"/>
                <a:gd name="T111" fmla="*/ 99 h 241"/>
                <a:gd name="T112" fmla="*/ 284 w 1413"/>
                <a:gd name="T113" fmla="*/ 111 h 241"/>
                <a:gd name="T114" fmla="*/ 202 w 1413"/>
                <a:gd name="T115" fmla="*/ 121 h 241"/>
                <a:gd name="T116" fmla="*/ 132 w 1413"/>
                <a:gd name="T117" fmla="*/ 131 h 241"/>
                <a:gd name="T118" fmla="*/ 75 w 1413"/>
                <a:gd name="T119" fmla="*/ 138 h 241"/>
                <a:gd name="T120" fmla="*/ 33 w 1413"/>
                <a:gd name="T121" fmla="*/ 145 h 241"/>
                <a:gd name="T122" fmla="*/ 9 w 1413"/>
                <a:gd name="T123" fmla="*/ 118 h 24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13"/>
                <a:gd name="T187" fmla="*/ 0 h 241"/>
                <a:gd name="T188" fmla="*/ 1413 w 1413"/>
                <a:gd name="T189" fmla="*/ 241 h 24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13" h="241">
                  <a:moveTo>
                    <a:pt x="9" y="118"/>
                  </a:moveTo>
                  <a:lnTo>
                    <a:pt x="9" y="116"/>
                  </a:lnTo>
                  <a:lnTo>
                    <a:pt x="14" y="116"/>
                  </a:lnTo>
                  <a:lnTo>
                    <a:pt x="15" y="115"/>
                  </a:lnTo>
                  <a:lnTo>
                    <a:pt x="18" y="115"/>
                  </a:lnTo>
                  <a:lnTo>
                    <a:pt x="22" y="115"/>
                  </a:lnTo>
                  <a:lnTo>
                    <a:pt x="27" y="115"/>
                  </a:lnTo>
                  <a:lnTo>
                    <a:pt x="30" y="114"/>
                  </a:lnTo>
                  <a:lnTo>
                    <a:pt x="35" y="112"/>
                  </a:lnTo>
                  <a:lnTo>
                    <a:pt x="40" y="112"/>
                  </a:lnTo>
                  <a:lnTo>
                    <a:pt x="47" y="111"/>
                  </a:lnTo>
                  <a:lnTo>
                    <a:pt x="53" y="110"/>
                  </a:lnTo>
                  <a:lnTo>
                    <a:pt x="59" y="110"/>
                  </a:lnTo>
                  <a:lnTo>
                    <a:pt x="66" y="108"/>
                  </a:lnTo>
                  <a:lnTo>
                    <a:pt x="75" y="108"/>
                  </a:lnTo>
                  <a:lnTo>
                    <a:pt x="82" y="107"/>
                  </a:lnTo>
                  <a:lnTo>
                    <a:pt x="90" y="106"/>
                  </a:lnTo>
                  <a:lnTo>
                    <a:pt x="98" y="104"/>
                  </a:lnTo>
                  <a:lnTo>
                    <a:pt x="107" y="103"/>
                  </a:lnTo>
                  <a:lnTo>
                    <a:pt x="116" y="103"/>
                  </a:lnTo>
                  <a:lnTo>
                    <a:pt x="126" y="100"/>
                  </a:lnTo>
                  <a:lnTo>
                    <a:pt x="136" y="99"/>
                  </a:lnTo>
                  <a:lnTo>
                    <a:pt x="147" y="99"/>
                  </a:lnTo>
                  <a:lnTo>
                    <a:pt x="157" y="97"/>
                  </a:lnTo>
                  <a:lnTo>
                    <a:pt x="169" y="97"/>
                  </a:lnTo>
                  <a:lnTo>
                    <a:pt x="179" y="94"/>
                  </a:lnTo>
                  <a:lnTo>
                    <a:pt x="191" y="93"/>
                  </a:lnTo>
                  <a:lnTo>
                    <a:pt x="201" y="91"/>
                  </a:lnTo>
                  <a:lnTo>
                    <a:pt x="212" y="91"/>
                  </a:lnTo>
                  <a:lnTo>
                    <a:pt x="224" y="89"/>
                  </a:lnTo>
                  <a:lnTo>
                    <a:pt x="237" y="87"/>
                  </a:lnTo>
                  <a:lnTo>
                    <a:pt x="249" y="86"/>
                  </a:lnTo>
                  <a:lnTo>
                    <a:pt x="262" y="85"/>
                  </a:lnTo>
                  <a:lnTo>
                    <a:pt x="274" y="82"/>
                  </a:lnTo>
                  <a:lnTo>
                    <a:pt x="287" y="81"/>
                  </a:lnTo>
                  <a:lnTo>
                    <a:pt x="300" y="80"/>
                  </a:lnTo>
                  <a:lnTo>
                    <a:pt x="313" y="78"/>
                  </a:lnTo>
                  <a:lnTo>
                    <a:pt x="327" y="77"/>
                  </a:lnTo>
                  <a:lnTo>
                    <a:pt x="340" y="76"/>
                  </a:lnTo>
                  <a:lnTo>
                    <a:pt x="353" y="73"/>
                  </a:lnTo>
                  <a:lnTo>
                    <a:pt x="366" y="72"/>
                  </a:lnTo>
                  <a:lnTo>
                    <a:pt x="379" y="70"/>
                  </a:lnTo>
                  <a:lnTo>
                    <a:pt x="394" y="69"/>
                  </a:lnTo>
                  <a:lnTo>
                    <a:pt x="407" y="66"/>
                  </a:lnTo>
                  <a:lnTo>
                    <a:pt x="420" y="66"/>
                  </a:lnTo>
                  <a:lnTo>
                    <a:pt x="433" y="64"/>
                  </a:lnTo>
                  <a:lnTo>
                    <a:pt x="448" y="63"/>
                  </a:lnTo>
                  <a:lnTo>
                    <a:pt x="461" y="61"/>
                  </a:lnTo>
                  <a:lnTo>
                    <a:pt x="474" y="59"/>
                  </a:lnTo>
                  <a:lnTo>
                    <a:pt x="487" y="57"/>
                  </a:lnTo>
                  <a:lnTo>
                    <a:pt x="501" y="56"/>
                  </a:lnTo>
                  <a:lnTo>
                    <a:pt x="514" y="55"/>
                  </a:lnTo>
                  <a:lnTo>
                    <a:pt x="527" y="53"/>
                  </a:lnTo>
                  <a:lnTo>
                    <a:pt x="540" y="52"/>
                  </a:lnTo>
                  <a:lnTo>
                    <a:pt x="553" y="51"/>
                  </a:lnTo>
                  <a:lnTo>
                    <a:pt x="565" y="49"/>
                  </a:lnTo>
                  <a:lnTo>
                    <a:pt x="578" y="48"/>
                  </a:lnTo>
                  <a:lnTo>
                    <a:pt x="590" y="45"/>
                  </a:lnTo>
                  <a:lnTo>
                    <a:pt x="603" y="44"/>
                  </a:lnTo>
                  <a:lnTo>
                    <a:pt x="615" y="43"/>
                  </a:lnTo>
                  <a:lnTo>
                    <a:pt x="628" y="43"/>
                  </a:lnTo>
                  <a:lnTo>
                    <a:pt x="640" y="42"/>
                  </a:lnTo>
                  <a:lnTo>
                    <a:pt x="651" y="40"/>
                  </a:lnTo>
                  <a:lnTo>
                    <a:pt x="662" y="39"/>
                  </a:lnTo>
                  <a:lnTo>
                    <a:pt x="675" y="38"/>
                  </a:lnTo>
                  <a:lnTo>
                    <a:pt x="686" y="38"/>
                  </a:lnTo>
                  <a:lnTo>
                    <a:pt x="698" y="36"/>
                  </a:lnTo>
                  <a:lnTo>
                    <a:pt x="711" y="34"/>
                  </a:lnTo>
                  <a:lnTo>
                    <a:pt x="724" y="34"/>
                  </a:lnTo>
                  <a:lnTo>
                    <a:pt x="738" y="32"/>
                  </a:lnTo>
                  <a:lnTo>
                    <a:pt x="752" y="31"/>
                  </a:lnTo>
                  <a:lnTo>
                    <a:pt x="765" y="31"/>
                  </a:lnTo>
                  <a:lnTo>
                    <a:pt x="780" y="30"/>
                  </a:lnTo>
                  <a:lnTo>
                    <a:pt x="793" y="28"/>
                  </a:lnTo>
                  <a:lnTo>
                    <a:pt x="808" y="27"/>
                  </a:lnTo>
                  <a:lnTo>
                    <a:pt x="822" y="26"/>
                  </a:lnTo>
                  <a:lnTo>
                    <a:pt x="839" y="26"/>
                  </a:lnTo>
                  <a:lnTo>
                    <a:pt x="853" y="25"/>
                  </a:lnTo>
                  <a:lnTo>
                    <a:pt x="869" y="25"/>
                  </a:lnTo>
                  <a:lnTo>
                    <a:pt x="884" y="22"/>
                  </a:lnTo>
                  <a:lnTo>
                    <a:pt x="899" y="22"/>
                  </a:lnTo>
                  <a:lnTo>
                    <a:pt x="915" y="21"/>
                  </a:lnTo>
                  <a:lnTo>
                    <a:pt x="929" y="19"/>
                  </a:lnTo>
                  <a:lnTo>
                    <a:pt x="945" y="19"/>
                  </a:lnTo>
                  <a:lnTo>
                    <a:pt x="960" y="18"/>
                  </a:lnTo>
                  <a:lnTo>
                    <a:pt x="976" y="18"/>
                  </a:lnTo>
                  <a:lnTo>
                    <a:pt x="992" y="17"/>
                  </a:lnTo>
                  <a:lnTo>
                    <a:pt x="1007" y="15"/>
                  </a:lnTo>
                  <a:lnTo>
                    <a:pt x="1021" y="14"/>
                  </a:lnTo>
                  <a:lnTo>
                    <a:pt x="1038" y="14"/>
                  </a:lnTo>
                  <a:lnTo>
                    <a:pt x="1052" y="13"/>
                  </a:lnTo>
                  <a:lnTo>
                    <a:pt x="1067" y="13"/>
                  </a:lnTo>
                  <a:lnTo>
                    <a:pt x="1083" y="13"/>
                  </a:lnTo>
                  <a:lnTo>
                    <a:pt x="1098" y="10"/>
                  </a:lnTo>
                  <a:lnTo>
                    <a:pt x="1114" y="10"/>
                  </a:lnTo>
                  <a:lnTo>
                    <a:pt x="1127" y="9"/>
                  </a:lnTo>
                  <a:lnTo>
                    <a:pt x="1141" y="9"/>
                  </a:lnTo>
                  <a:lnTo>
                    <a:pt x="1155" y="7"/>
                  </a:lnTo>
                  <a:lnTo>
                    <a:pt x="1169" y="7"/>
                  </a:lnTo>
                  <a:lnTo>
                    <a:pt x="1182" y="7"/>
                  </a:lnTo>
                  <a:lnTo>
                    <a:pt x="1196" y="6"/>
                  </a:lnTo>
                  <a:lnTo>
                    <a:pt x="1209" y="6"/>
                  </a:lnTo>
                  <a:lnTo>
                    <a:pt x="1222" y="6"/>
                  </a:lnTo>
                  <a:lnTo>
                    <a:pt x="1234" y="5"/>
                  </a:lnTo>
                  <a:lnTo>
                    <a:pt x="1245" y="4"/>
                  </a:lnTo>
                  <a:lnTo>
                    <a:pt x="1257" y="4"/>
                  </a:lnTo>
                  <a:lnTo>
                    <a:pt x="1269" y="4"/>
                  </a:lnTo>
                  <a:lnTo>
                    <a:pt x="1279" y="2"/>
                  </a:lnTo>
                  <a:lnTo>
                    <a:pt x="1291" y="2"/>
                  </a:lnTo>
                  <a:lnTo>
                    <a:pt x="1301" y="1"/>
                  </a:lnTo>
                  <a:lnTo>
                    <a:pt x="1311" y="1"/>
                  </a:lnTo>
                  <a:lnTo>
                    <a:pt x="1320" y="1"/>
                  </a:lnTo>
                  <a:lnTo>
                    <a:pt x="1329" y="1"/>
                  </a:lnTo>
                  <a:lnTo>
                    <a:pt x="1336" y="0"/>
                  </a:lnTo>
                  <a:lnTo>
                    <a:pt x="1345" y="0"/>
                  </a:lnTo>
                  <a:lnTo>
                    <a:pt x="1351" y="0"/>
                  </a:lnTo>
                  <a:lnTo>
                    <a:pt x="1358" y="0"/>
                  </a:lnTo>
                  <a:lnTo>
                    <a:pt x="1364" y="0"/>
                  </a:lnTo>
                  <a:lnTo>
                    <a:pt x="1370" y="0"/>
                  </a:lnTo>
                  <a:lnTo>
                    <a:pt x="1374" y="0"/>
                  </a:lnTo>
                  <a:lnTo>
                    <a:pt x="1380" y="0"/>
                  </a:lnTo>
                  <a:lnTo>
                    <a:pt x="1383" y="0"/>
                  </a:lnTo>
                  <a:lnTo>
                    <a:pt x="1387" y="0"/>
                  </a:lnTo>
                  <a:lnTo>
                    <a:pt x="1390" y="0"/>
                  </a:lnTo>
                  <a:lnTo>
                    <a:pt x="1393" y="0"/>
                  </a:lnTo>
                  <a:lnTo>
                    <a:pt x="1413" y="99"/>
                  </a:lnTo>
                  <a:lnTo>
                    <a:pt x="1411" y="99"/>
                  </a:lnTo>
                  <a:lnTo>
                    <a:pt x="1406" y="99"/>
                  </a:lnTo>
                  <a:lnTo>
                    <a:pt x="1402" y="99"/>
                  </a:lnTo>
                  <a:lnTo>
                    <a:pt x="1397" y="100"/>
                  </a:lnTo>
                  <a:lnTo>
                    <a:pt x="1393" y="100"/>
                  </a:lnTo>
                  <a:lnTo>
                    <a:pt x="1387" y="103"/>
                  </a:lnTo>
                  <a:lnTo>
                    <a:pt x="1380" y="103"/>
                  </a:lnTo>
                  <a:lnTo>
                    <a:pt x="1374" y="104"/>
                  </a:lnTo>
                  <a:lnTo>
                    <a:pt x="1365" y="104"/>
                  </a:lnTo>
                  <a:lnTo>
                    <a:pt x="1358" y="106"/>
                  </a:lnTo>
                  <a:lnTo>
                    <a:pt x="1349" y="108"/>
                  </a:lnTo>
                  <a:lnTo>
                    <a:pt x="1340" y="108"/>
                  </a:lnTo>
                  <a:lnTo>
                    <a:pt x="1330" y="111"/>
                  </a:lnTo>
                  <a:lnTo>
                    <a:pt x="1320" y="112"/>
                  </a:lnTo>
                  <a:lnTo>
                    <a:pt x="1308" y="115"/>
                  </a:lnTo>
                  <a:lnTo>
                    <a:pt x="1298" y="115"/>
                  </a:lnTo>
                  <a:lnTo>
                    <a:pt x="1285" y="118"/>
                  </a:lnTo>
                  <a:lnTo>
                    <a:pt x="1273" y="119"/>
                  </a:lnTo>
                  <a:lnTo>
                    <a:pt x="1260" y="121"/>
                  </a:lnTo>
                  <a:lnTo>
                    <a:pt x="1247" y="123"/>
                  </a:lnTo>
                  <a:lnTo>
                    <a:pt x="1234" y="125"/>
                  </a:lnTo>
                  <a:lnTo>
                    <a:pt x="1220" y="127"/>
                  </a:lnTo>
                  <a:lnTo>
                    <a:pt x="1206" y="129"/>
                  </a:lnTo>
                  <a:lnTo>
                    <a:pt x="1193" y="131"/>
                  </a:lnTo>
                  <a:lnTo>
                    <a:pt x="1178" y="133"/>
                  </a:lnTo>
                  <a:lnTo>
                    <a:pt x="1163" y="136"/>
                  </a:lnTo>
                  <a:lnTo>
                    <a:pt x="1149" y="137"/>
                  </a:lnTo>
                  <a:lnTo>
                    <a:pt x="1133" y="140"/>
                  </a:lnTo>
                  <a:lnTo>
                    <a:pt x="1118" y="142"/>
                  </a:lnTo>
                  <a:lnTo>
                    <a:pt x="1102" y="145"/>
                  </a:lnTo>
                  <a:lnTo>
                    <a:pt x="1086" y="148"/>
                  </a:lnTo>
                  <a:lnTo>
                    <a:pt x="1070" y="149"/>
                  </a:lnTo>
                  <a:lnTo>
                    <a:pt x="1054" y="152"/>
                  </a:lnTo>
                  <a:lnTo>
                    <a:pt x="1038" y="154"/>
                  </a:lnTo>
                  <a:lnTo>
                    <a:pt x="1020" y="157"/>
                  </a:lnTo>
                  <a:lnTo>
                    <a:pt x="1005" y="158"/>
                  </a:lnTo>
                  <a:lnTo>
                    <a:pt x="988" y="161"/>
                  </a:lnTo>
                  <a:lnTo>
                    <a:pt x="973" y="163"/>
                  </a:lnTo>
                  <a:lnTo>
                    <a:pt x="956" y="166"/>
                  </a:lnTo>
                  <a:lnTo>
                    <a:pt x="940" y="167"/>
                  </a:lnTo>
                  <a:lnTo>
                    <a:pt x="923" y="170"/>
                  </a:lnTo>
                  <a:lnTo>
                    <a:pt x="907" y="173"/>
                  </a:lnTo>
                  <a:lnTo>
                    <a:pt x="891" y="175"/>
                  </a:lnTo>
                  <a:lnTo>
                    <a:pt x="875" y="176"/>
                  </a:lnTo>
                  <a:lnTo>
                    <a:pt x="861" y="178"/>
                  </a:lnTo>
                  <a:lnTo>
                    <a:pt x="844" y="180"/>
                  </a:lnTo>
                  <a:lnTo>
                    <a:pt x="828" y="182"/>
                  </a:lnTo>
                  <a:lnTo>
                    <a:pt x="814" y="184"/>
                  </a:lnTo>
                  <a:lnTo>
                    <a:pt x="798" y="187"/>
                  </a:lnTo>
                  <a:lnTo>
                    <a:pt x="784" y="188"/>
                  </a:lnTo>
                  <a:lnTo>
                    <a:pt x="768" y="190"/>
                  </a:lnTo>
                  <a:lnTo>
                    <a:pt x="755" y="191"/>
                  </a:lnTo>
                  <a:lnTo>
                    <a:pt x="742" y="192"/>
                  </a:lnTo>
                  <a:lnTo>
                    <a:pt x="729" y="195"/>
                  </a:lnTo>
                  <a:lnTo>
                    <a:pt x="714" y="195"/>
                  </a:lnTo>
                  <a:lnTo>
                    <a:pt x="703" y="197"/>
                  </a:lnTo>
                  <a:lnTo>
                    <a:pt x="689" y="197"/>
                  </a:lnTo>
                  <a:lnTo>
                    <a:pt x="679" y="200"/>
                  </a:lnTo>
                  <a:lnTo>
                    <a:pt x="667" y="200"/>
                  </a:lnTo>
                  <a:lnTo>
                    <a:pt x="656" y="201"/>
                  </a:lnTo>
                  <a:lnTo>
                    <a:pt x="645" y="203"/>
                  </a:lnTo>
                  <a:lnTo>
                    <a:pt x="637" y="204"/>
                  </a:lnTo>
                  <a:lnTo>
                    <a:pt x="625" y="204"/>
                  </a:lnTo>
                  <a:lnTo>
                    <a:pt x="615" y="205"/>
                  </a:lnTo>
                  <a:lnTo>
                    <a:pt x="605" y="205"/>
                  </a:lnTo>
                  <a:lnTo>
                    <a:pt x="594" y="207"/>
                  </a:lnTo>
                  <a:lnTo>
                    <a:pt x="583" y="207"/>
                  </a:lnTo>
                  <a:lnTo>
                    <a:pt x="571" y="208"/>
                  </a:lnTo>
                  <a:lnTo>
                    <a:pt x="559" y="208"/>
                  </a:lnTo>
                  <a:lnTo>
                    <a:pt x="549" y="209"/>
                  </a:lnTo>
                  <a:lnTo>
                    <a:pt x="536" y="209"/>
                  </a:lnTo>
                  <a:lnTo>
                    <a:pt x="524" y="211"/>
                  </a:lnTo>
                  <a:lnTo>
                    <a:pt x="512" y="211"/>
                  </a:lnTo>
                  <a:lnTo>
                    <a:pt x="501" y="212"/>
                  </a:lnTo>
                  <a:lnTo>
                    <a:pt x="487" y="213"/>
                  </a:lnTo>
                  <a:lnTo>
                    <a:pt x="474" y="213"/>
                  </a:lnTo>
                  <a:lnTo>
                    <a:pt x="463" y="214"/>
                  </a:lnTo>
                  <a:lnTo>
                    <a:pt x="449" y="216"/>
                  </a:lnTo>
                  <a:lnTo>
                    <a:pt x="436" y="216"/>
                  </a:lnTo>
                  <a:lnTo>
                    <a:pt x="423" y="217"/>
                  </a:lnTo>
                  <a:lnTo>
                    <a:pt x="410" y="217"/>
                  </a:lnTo>
                  <a:lnTo>
                    <a:pt x="397" y="218"/>
                  </a:lnTo>
                  <a:lnTo>
                    <a:pt x="384" y="218"/>
                  </a:lnTo>
                  <a:lnTo>
                    <a:pt x="370" y="220"/>
                  </a:lnTo>
                  <a:lnTo>
                    <a:pt x="357" y="220"/>
                  </a:lnTo>
                  <a:lnTo>
                    <a:pt x="346" y="221"/>
                  </a:lnTo>
                  <a:lnTo>
                    <a:pt x="332" y="222"/>
                  </a:lnTo>
                  <a:lnTo>
                    <a:pt x="319" y="222"/>
                  </a:lnTo>
                  <a:lnTo>
                    <a:pt x="306" y="224"/>
                  </a:lnTo>
                  <a:lnTo>
                    <a:pt x="293" y="225"/>
                  </a:lnTo>
                  <a:lnTo>
                    <a:pt x="280" y="225"/>
                  </a:lnTo>
                  <a:lnTo>
                    <a:pt x="268" y="226"/>
                  </a:lnTo>
                  <a:lnTo>
                    <a:pt x="255" y="226"/>
                  </a:lnTo>
                  <a:lnTo>
                    <a:pt x="243" y="228"/>
                  </a:lnTo>
                  <a:lnTo>
                    <a:pt x="230" y="228"/>
                  </a:lnTo>
                  <a:lnTo>
                    <a:pt x="218" y="229"/>
                  </a:lnTo>
                  <a:lnTo>
                    <a:pt x="207" y="229"/>
                  </a:lnTo>
                  <a:lnTo>
                    <a:pt x="195" y="230"/>
                  </a:lnTo>
                  <a:lnTo>
                    <a:pt x="183" y="230"/>
                  </a:lnTo>
                  <a:lnTo>
                    <a:pt x="172" y="231"/>
                  </a:lnTo>
                  <a:lnTo>
                    <a:pt x="161" y="231"/>
                  </a:lnTo>
                  <a:lnTo>
                    <a:pt x="151" y="233"/>
                  </a:lnTo>
                  <a:lnTo>
                    <a:pt x="141" y="233"/>
                  </a:lnTo>
                  <a:lnTo>
                    <a:pt x="131" y="234"/>
                  </a:lnTo>
                  <a:lnTo>
                    <a:pt x="120" y="234"/>
                  </a:lnTo>
                  <a:lnTo>
                    <a:pt x="112" y="235"/>
                  </a:lnTo>
                  <a:lnTo>
                    <a:pt x="101" y="235"/>
                  </a:lnTo>
                  <a:lnTo>
                    <a:pt x="93" y="235"/>
                  </a:lnTo>
                  <a:lnTo>
                    <a:pt x="84" y="237"/>
                  </a:lnTo>
                  <a:lnTo>
                    <a:pt x="76" y="237"/>
                  </a:lnTo>
                  <a:lnTo>
                    <a:pt x="68" y="237"/>
                  </a:lnTo>
                  <a:lnTo>
                    <a:pt x="60" y="238"/>
                  </a:lnTo>
                  <a:lnTo>
                    <a:pt x="54" y="238"/>
                  </a:lnTo>
                  <a:lnTo>
                    <a:pt x="47" y="238"/>
                  </a:lnTo>
                  <a:lnTo>
                    <a:pt x="41" y="238"/>
                  </a:lnTo>
                  <a:lnTo>
                    <a:pt x="35" y="239"/>
                  </a:lnTo>
                  <a:lnTo>
                    <a:pt x="31" y="239"/>
                  </a:lnTo>
                  <a:lnTo>
                    <a:pt x="27" y="239"/>
                  </a:lnTo>
                  <a:lnTo>
                    <a:pt x="22" y="239"/>
                  </a:lnTo>
                  <a:lnTo>
                    <a:pt x="18" y="239"/>
                  </a:lnTo>
                  <a:lnTo>
                    <a:pt x="15" y="239"/>
                  </a:lnTo>
                  <a:lnTo>
                    <a:pt x="14" y="241"/>
                  </a:lnTo>
                  <a:lnTo>
                    <a:pt x="9" y="241"/>
                  </a:lnTo>
                  <a:lnTo>
                    <a:pt x="0" y="211"/>
                  </a:lnTo>
                  <a:lnTo>
                    <a:pt x="2" y="209"/>
                  </a:lnTo>
                  <a:lnTo>
                    <a:pt x="5" y="209"/>
                  </a:lnTo>
                  <a:lnTo>
                    <a:pt x="8" y="209"/>
                  </a:lnTo>
                  <a:lnTo>
                    <a:pt x="11" y="209"/>
                  </a:lnTo>
                  <a:lnTo>
                    <a:pt x="15" y="209"/>
                  </a:lnTo>
                  <a:lnTo>
                    <a:pt x="19" y="209"/>
                  </a:lnTo>
                  <a:lnTo>
                    <a:pt x="24" y="208"/>
                  </a:lnTo>
                  <a:lnTo>
                    <a:pt x="28" y="208"/>
                  </a:lnTo>
                  <a:lnTo>
                    <a:pt x="34" y="208"/>
                  </a:lnTo>
                  <a:lnTo>
                    <a:pt x="40" y="208"/>
                  </a:lnTo>
                  <a:lnTo>
                    <a:pt x="47" y="207"/>
                  </a:lnTo>
                  <a:lnTo>
                    <a:pt x="54" y="207"/>
                  </a:lnTo>
                  <a:lnTo>
                    <a:pt x="62" y="207"/>
                  </a:lnTo>
                  <a:lnTo>
                    <a:pt x="71" y="207"/>
                  </a:lnTo>
                  <a:lnTo>
                    <a:pt x="78" y="207"/>
                  </a:lnTo>
                  <a:lnTo>
                    <a:pt x="87" y="205"/>
                  </a:lnTo>
                  <a:lnTo>
                    <a:pt x="95" y="205"/>
                  </a:lnTo>
                  <a:lnTo>
                    <a:pt x="106" y="205"/>
                  </a:lnTo>
                  <a:lnTo>
                    <a:pt x="116" y="205"/>
                  </a:lnTo>
                  <a:lnTo>
                    <a:pt x="126" y="205"/>
                  </a:lnTo>
                  <a:lnTo>
                    <a:pt x="136" y="204"/>
                  </a:lnTo>
                  <a:lnTo>
                    <a:pt x="148" y="204"/>
                  </a:lnTo>
                  <a:lnTo>
                    <a:pt x="158" y="203"/>
                  </a:lnTo>
                  <a:lnTo>
                    <a:pt x="170" y="203"/>
                  </a:lnTo>
                  <a:lnTo>
                    <a:pt x="182" y="201"/>
                  </a:lnTo>
                  <a:lnTo>
                    <a:pt x="193" y="201"/>
                  </a:lnTo>
                  <a:lnTo>
                    <a:pt x="205" y="201"/>
                  </a:lnTo>
                  <a:lnTo>
                    <a:pt x="218" y="201"/>
                  </a:lnTo>
                  <a:lnTo>
                    <a:pt x="231" y="200"/>
                  </a:lnTo>
                  <a:lnTo>
                    <a:pt x="245" y="200"/>
                  </a:lnTo>
                  <a:lnTo>
                    <a:pt x="258" y="199"/>
                  </a:lnTo>
                  <a:lnTo>
                    <a:pt x="271" y="199"/>
                  </a:lnTo>
                  <a:lnTo>
                    <a:pt x="284" y="197"/>
                  </a:lnTo>
                  <a:lnTo>
                    <a:pt x="299" y="197"/>
                  </a:lnTo>
                  <a:lnTo>
                    <a:pt x="312" y="196"/>
                  </a:lnTo>
                  <a:lnTo>
                    <a:pt x="327" y="196"/>
                  </a:lnTo>
                  <a:lnTo>
                    <a:pt x="340" y="195"/>
                  </a:lnTo>
                  <a:lnTo>
                    <a:pt x="356" y="195"/>
                  </a:lnTo>
                  <a:lnTo>
                    <a:pt x="369" y="193"/>
                  </a:lnTo>
                  <a:lnTo>
                    <a:pt x="384" y="192"/>
                  </a:lnTo>
                  <a:lnTo>
                    <a:pt x="398" y="192"/>
                  </a:lnTo>
                  <a:lnTo>
                    <a:pt x="413" y="191"/>
                  </a:lnTo>
                  <a:lnTo>
                    <a:pt x="428" y="190"/>
                  </a:lnTo>
                  <a:lnTo>
                    <a:pt x="442" y="190"/>
                  </a:lnTo>
                  <a:lnTo>
                    <a:pt x="457" y="188"/>
                  </a:lnTo>
                  <a:lnTo>
                    <a:pt x="473" y="188"/>
                  </a:lnTo>
                  <a:lnTo>
                    <a:pt x="486" y="187"/>
                  </a:lnTo>
                  <a:lnTo>
                    <a:pt x="501" y="187"/>
                  </a:lnTo>
                  <a:lnTo>
                    <a:pt x="515" y="186"/>
                  </a:lnTo>
                  <a:lnTo>
                    <a:pt x="530" y="184"/>
                  </a:lnTo>
                  <a:lnTo>
                    <a:pt x="545" y="183"/>
                  </a:lnTo>
                  <a:lnTo>
                    <a:pt x="559" y="183"/>
                  </a:lnTo>
                  <a:lnTo>
                    <a:pt x="574" y="182"/>
                  </a:lnTo>
                  <a:lnTo>
                    <a:pt x="588" y="180"/>
                  </a:lnTo>
                  <a:lnTo>
                    <a:pt x="603" y="179"/>
                  </a:lnTo>
                  <a:lnTo>
                    <a:pt x="616" y="179"/>
                  </a:lnTo>
                  <a:lnTo>
                    <a:pt x="631" y="178"/>
                  </a:lnTo>
                  <a:lnTo>
                    <a:pt x="644" y="176"/>
                  </a:lnTo>
                  <a:lnTo>
                    <a:pt x="657" y="175"/>
                  </a:lnTo>
                  <a:lnTo>
                    <a:pt x="672" y="175"/>
                  </a:lnTo>
                  <a:lnTo>
                    <a:pt x="684" y="174"/>
                  </a:lnTo>
                  <a:lnTo>
                    <a:pt x="698" y="173"/>
                  </a:lnTo>
                  <a:lnTo>
                    <a:pt x="710" y="171"/>
                  </a:lnTo>
                  <a:lnTo>
                    <a:pt x="723" y="170"/>
                  </a:lnTo>
                  <a:lnTo>
                    <a:pt x="736" y="169"/>
                  </a:lnTo>
                  <a:lnTo>
                    <a:pt x="751" y="167"/>
                  </a:lnTo>
                  <a:lnTo>
                    <a:pt x="764" y="166"/>
                  </a:lnTo>
                  <a:lnTo>
                    <a:pt x="777" y="165"/>
                  </a:lnTo>
                  <a:lnTo>
                    <a:pt x="792" y="163"/>
                  </a:lnTo>
                  <a:lnTo>
                    <a:pt x="806" y="162"/>
                  </a:lnTo>
                  <a:lnTo>
                    <a:pt x="820" y="159"/>
                  </a:lnTo>
                  <a:lnTo>
                    <a:pt x="834" y="158"/>
                  </a:lnTo>
                  <a:lnTo>
                    <a:pt x="849" y="157"/>
                  </a:lnTo>
                  <a:lnTo>
                    <a:pt x="863" y="154"/>
                  </a:lnTo>
                  <a:lnTo>
                    <a:pt x="878" y="153"/>
                  </a:lnTo>
                  <a:lnTo>
                    <a:pt x="893" y="150"/>
                  </a:lnTo>
                  <a:lnTo>
                    <a:pt x="907" y="149"/>
                  </a:lnTo>
                  <a:lnTo>
                    <a:pt x="922" y="148"/>
                  </a:lnTo>
                  <a:lnTo>
                    <a:pt x="937" y="145"/>
                  </a:lnTo>
                  <a:lnTo>
                    <a:pt x="951" y="142"/>
                  </a:lnTo>
                  <a:lnTo>
                    <a:pt x="966" y="141"/>
                  </a:lnTo>
                  <a:lnTo>
                    <a:pt x="980" y="138"/>
                  </a:lnTo>
                  <a:lnTo>
                    <a:pt x="995" y="137"/>
                  </a:lnTo>
                  <a:lnTo>
                    <a:pt x="1010" y="135"/>
                  </a:lnTo>
                  <a:lnTo>
                    <a:pt x="1024" y="133"/>
                  </a:lnTo>
                  <a:lnTo>
                    <a:pt x="1039" y="131"/>
                  </a:lnTo>
                  <a:lnTo>
                    <a:pt x="1052" y="129"/>
                  </a:lnTo>
                  <a:lnTo>
                    <a:pt x="1067" y="127"/>
                  </a:lnTo>
                  <a:lnTo>
                    <a:pt x="1080" y="125"/>
                  </a:lnTo>
                  <a:lnTo>
                    <a:pt x="1095" y="123"/>
                  </a:lnTo>
                  <a:lnTo>
                    <a:pt x="1108" y="121"/>
                  </a:lnTo>
                  <a:lnTo>
                    <a:pt x="1121" y="119"/>
                  </a:lnTo>
                  <a:lnTo>
                    <a:pt x="1134" y="118"/>
                  </a:lnTo>
                  <a:lnTo>
                    <a:pt x="1149" y="115"/>
                  </a:lnTo>
                  <a:lnTo>
                    <a:pt x="1160" y="112"/>
                  </a:lnTo>
                  <a:lnTo>
                    <a:pt x="1172" y="111"/>
                  </a:lnTo>
                  <a:lnTo>
                    <a:pt x="1185" y="108"/>
                  </a:lnTo>
                  <a:lnTo>
                    <a:pt x="1198" y="107"/>
                  </a:lnTo>
                  <a:lnTo>
                    <a:pt x="1209" y="104"/>
                  </a:lnTo>
                  <a:lnTo>
                    <a:pt x="1220" y="103"/>
                  </a:lnTo>
                  <a:lnTo>
                    <a:pt x="1232" y="100"/>
                  </a:lnTo>
                  <a:lnTo>
                    <a:pt x="1244" y="99"/>
                  </a:lnTo>
                  <a:lnTo>
                    <a:pt x="1254" y="98"/>
                  </a:lnTo>
                  <a:lnTo>
                    <a:pt x="1266" y="97"/>
                  </a:lnTo>
                  <a:lnTo>
                    <a:pt x="1276" y="94"/>
                  </a:lnTo>
                  <a:lnTo>
                    <a:pt x="1286" y="93"/>
                  </a:lnTo>
                  <a:lnTo>
                    <a:pt x="1295" y="91"/>
                  </a:lnTo>
                  <a:lnTo>
                    <a:pt x="1305" y="89"/>
                  </a:lnTo>
                  <a:lnTo>
                    <a:pt x="1314" y="87"/>
                  </a:lnTo>
                  <a:lnTo>
                    <a:pt x="1323" y="87"/>
                  </a:lnTo>
                  <a:lnTo>
                    <a:pt x="1330" y="85"/>
                  </a:lnTo>
                  <a:lnTo>
                    <a:pt x="1337" y="85"/>
                  </a:lnTo>
                  <a:lnTo>
                    <a:pt x="1345" y="82"/>
                  </a:lnTo>
                  <a:lnTo>
                    <a:pt x="1352" y="82"/>
                  </a:lnTo>
                  <a:lnTo>
                    <a:pt x="1358" y="81"/>
                  </a:lnTo>
                  <a:lnTo>
                    <a:pt x="1364" y="80"/>
                  </a:lnTo>
                  <a:lnTo>
                    <a:pt x="1368" y="80"/>
                  </a:lnTo>
                  <a:lnTo>
                    <a:pt x="1374" y="78"/>
                  </a:lnTo>
                  <a:lnTo>
                    <a:pt x="1377" y="77"/>
                  </a:lnTo>
                  <a:lnTo>
                    <a:pt x="1381" y="76"/>
                  </a:lnTo>
                  <a:lnTo>
                    <a:pt x="1384" y="76"/>
                  </a:lnTo>
                  <a:lnTo>
                    <a:pt x="1387" y="76"/>
                  </a:lnTo>
                  <a:lnTo>
                    <a:pt x="1392" y="76"/>
                  </a:lnTo>
                  <a:lnTo>
                    <a:pt x="1393" y="76"/>
                  </a:lnTo>
                  <a:lnTo>
                    <a:pt x="1380" y="26"/>
                  </a:lnTo>
                  <a:lnTo>
                    <a:pt x="1378" y="26"/>
                  </a:lnTo>
                  <a:lnTo>
                    <a:pt x="1373" y="26"/>
                  </a:lnTo>
                  <a:lnTo>
                    <a:pt x="1368" y="26"/>
                  </a:lnTo>
                  <a:lnTo>
                    <a:pt x="1364" y="26"/>
                  </a:lnTo>
                  <a:lnTo>
                    <a:pt x="1359" y="26"/>
                  </a:lnTo>
                  <a:lnTo>
                    <a:pt x="1354" y="27"/>
                  </a:lnTo>
                  <a:lnTo>
                    <a:pt x="1346" y="27"/>
                  </a:lnTo>
                  <a:lnTo>
                    <a:pt x="1339" y="27"/>
                  </a:lnTo>
                  <a:lnTo>
                    <a:pt x="1330" y="27"/>
                  </a:lnTo>
                  <a:lnTo>
                    <a:pt x="1321" y="28"/>
                  </a:lnTo>
                  <a:lnTo>
                    <a:pt x="1313" y="28"/>
                  </a:lnTo>
                  <a:lnTo>
                    <a:pt x="1302" y="28"/>
                  </a:lnTo>
                  <a:lnTo>
                    <a:pt x="1291" y="30"/>
                  </a:lnTo>
                  <a:lnTo>
                    <a:pt x="1280" y="31"/>
                  </a:lnTo>
                  <a:lnTo>
                    <a:pt x="1269" y="31"/>
                  </a:lnTo>
                  <a:lnTo>
                    <a:pt x="1257" y="31"/>
                  </a:lnTo>
                  <a:lnTo>
                    <a:pt x="1244" y="32"/>
                  </a:lnTo>
                  <a:lnTo>
                    <a:pt x="1231" y="32"/>
                  </a:lnTo>
                  <a:lnTo>
                    <a:pt x="1216" y="32"/>
                  </a:lnTo>
                  <a:lnTo>
                    <a:pt x="1201" y="34"/>
                  </a:lnTo>
                  <a:lnTo>
                    <a:pt x="1187" y="35"/>
                  </a:lnTo>
                  <a:lnTo>
                    <a:pt x="1174" y="36"/>
                  </a:lnTo>
                  <a:lnTo>
                    <a:pt x="1157" y="36"/>
                  </a:lnTo>
                  <a:lnTo>
                    <a:pt x="1143" y="38"/>
                  </a:lnTo>
                  <a:lnTo>
                    <a:pt x="1127" y="38"/>
                  </a:lnTo>
                  <a:lnTo>
                    <a:pt x="1111" y="39"/>
                  </a:lnTo>
                  <a:lnTo>
                    <a:pt x="1093" y="40"/>
                  </a:lnTo>
                  <a:lnTo>
                    <a:pt x="1077" y="42"/>
                  </a:lnTo>
                  <a:lnTo>
                    <a:pt x="1059" y="43"/>
                  </a:lnTo>
                  <a:lnTo>
                    <a:pt x="1043" y="44"/>
                  </a:lnTo>
                  <a:lnTo>
                    <a:pt x="1024" y="44"/>
                  </a:lnTo>
                  <a:lnTo>
                    <a:pt x="1007" y="45"/>
                  </a:lnTo>
                  <a:lnTo>
                    <a:pt x="989" y="47"/>
                  </a:lnTo>
                  <a:lnTo>
                    <a:pt x="972" y="48"/>
                  </a:lnTo>
                  <a:lnTo>
                    <a:pt x="953" y="49"/>
                  </a:lnTo>
                  <a:lnTo>
                    <a:pt x="935" y="49"/>
                  </a:lnTo>
                  <a:lnTo>
                    <a:pt x="916" y="51"/>
                  </a:lnTo>
                  <a:lnTo>
                    <a:pt x="899" y="52"/>
                  </a:lnTo>
                  <a:lnTo>
                    <a:pt x="880" y="53"/>
                  </a:lnTo>
                  <a:lnTo>
                    <a:pt x="862" y="55"/>
                  </a:lnTo>
                  <a:lnTo>
                    <a:pt x="843" y="56"/>
                  </a:lnTo>
                  <a:lnTo>
                    <a:pt x="825" y="57"/>
                  </a:lnTo>
                  <a:lnTo>
                    <a:pt x="806" y="59"/>
                  </a:lnTo>
                  <a:lnTo>
                    <a:pt x="787" y="60"/>
                  </a:lnTo>
                  <a:lnTo>
                    <a:pt x="770" y="61"/>
                  </a:lnTo>
                  <a:lnTo>
                    <a:pt x="752" y="63"/>
                  </a:lnTo>
                  <a:lnTo>
                    <a:pt x="735" y="64"/>
                  </a:lnTo>
                  <a:lnTo>
                    <a:pt x="717" y="65"/>
                  </a:lnTo>
                  <a:lnTo>
                    <a:pt x="700" y="66"/>
                  </a:lnTo>
                  <a:lnTo>
                    <a:pt x="682" y="68"/>
                  </a:lnTo>
                  <a:lnTo>
                    <a:pt x="666" y="69"/>
                  </a:lnTo>
                  <a:lnTo>
                    <a:pt x="648" y="70"/>
                  </a:lnTo>
                  <a:lnTo>
                    <a:pt x="632" y="73"/>
                  </a:lnTo>
                  <a:lnTo>
                    <a:pt x="616" y="74"/>
                  </a:lnTo>
                  <a:lnTo>
                    <a:pt x="600" y="76"/>
                  </a:lnTo>
                  <a:lnTo>
                    <a:pt x="586" y="77"/>
                  </a:lnTo>
                  <a:lnTo>
                    <a:pt x="569" y="78"/>
                  </a:lnTo>
                  <a:lnTo>
                    <a:pt x="555" y="80"/>
                  </a:lnTo>
                  <a:lnTo>
                    <a:pt x="540" y="81"/>
                  </a:lnTo>
                  <a:lnTo>
                    <a:pt x="527" y="82"/>
                  </a:lnTo>
                  <a:lnTo>
                    <a:pt x="514" y="85"/>
                  </a:lnTo>
                  <a:lnTo>
                    <a:pt x="501" y="86"/>
                  </a:lnTo>
                  <a:lnTo>
                    <a:pt x="487" y="87"/>
                  </a:lnTo>
                  <a:lnTo>
                    <a:pt x="474" y="89"/>
                  </a:lnTo>
                  <a:lnTo>
                    <a:pt x="463" y="90"/>
                  </a:lnTo>
                  <a:lnTo>
                    <a:pt x="449" y="91"/>
                  </a:lnTo>
                  <a:lnTo>
                    <a:pt x="436" y="93"/>
                  </a:lnTo>
                  <a:lnTo>
                    <a:pt x="425" y="94"/>
                  </a:lnTo>
                  <a:lnTo>
                    <a:pt x="413" y="97"/>
                  </a:lnTo>
                  <a:lnTo>
                    <a:pt x="401" y="98"/>
                  </a:lnTo>
                  <a:lnTo>
                    <a:pt x="388" y="98"/>
                  </a:lnTo>
                  <a:lnTo>
                    <a:pt x="376" y="99"/>
                  </a:lnTo>
                  <a:lnTo>
                    <a:pt x="363" y="100"/>
                  </a:lnTo>
                  <a:lnTo>
                    <a:pt x="353" y="103"/>
                  </a:lnTo>
                  <a:lnTo>
                    <a:pt x="341" y="104"/>
                  </a:lnTo>
                  <a:lnTo>
                    <a:pt x="330" y="106"/>
                  </a:lnTo>
                  <a:lnTo>
                    <a:pt x="318" y="107"/>
                  </a:lnTo>
                  <a:lnTo>
                    <a:pt x="308" y="108"/>
                  </a:lnTo>
                  <a:lnTo>
                    <a:pt x="296" y="110"/>
                  </a:lnTo>
                  <a:lnTo>
                    <a:pt x="284" y="111"/>
                  </a:lnTo>
                  <a:lnTo>
                    <a:pt x="274" y="112"/>
                  </a:lnTo>
                  <a:lnTo>
                    <a:pt x="264" y="115"/>
                  </a:lnTo>
                  <a:lnTo>
                    <a:pt x="252" y="115"/>
                  </a:lnTo>
                  <a:lnTo>
                    <a:pt x="242" y="116"/>
                  </a:lnTo>
                  <a:lnTo>
                    <a:pt x="231" y="118"/>
                  </a:lnTo>
                  <a:lnTo>
                    <a:pt x="223" y="119"/>
                  </a:lnTo>
                  <a:lnTo>
                    <a:pt x="212" y="120"/>
                  </a:lnTo>
                  <a:lnTo>
                    <a:pt x="202" y="121"/>
                  </a:lnTo>
                  <a:lnTo>
                    <a:pt x="192" y="123"/>
                  </a:lnTo>
                  <a:lnTo>
                    <a:pt x="183" y="124"/>
                  </a:lnTo>
                  <a:lnTo>
                    <a:pt x="176" y="124"/>
                  </a:lnTo>
                  <a:lnTo>
                    <a:pt x="166" y="127"/>
                  </a:lnTo>
                  <a:lnTo>
                    <a:pt x="157" y="127"/>
                  </a:lnTo>
                  <a:lnTo>
                    <a:pt x="150" y="129"/>
                  </a:lnTo>
                  <a:lnTo>
                    <a:pt x="141" y="129"/>
                  </a:lnTo>
                  <a:lnTo>
                    <a:pt x="132" y="131"/>
                  </a:lnTo>
                  <a:lnTo>
                    <a:pt x="123" y="132"/>
                  </a:lnTo>
                  <a:lnTo>
                    <a:pt x="116" y="133"/>
                  </a:lnTo>
                  <a:lnTo>
                    <a:pt x="109" y="133"/>
                  </a:lnTo>
                  <a:lnTo>
                    <a:pt x="101" y="135"/>
                  </a:lnTo>
                  <a:lnTo>
                    <a:pt x="95" y="136"/>
                  </a:lnTo>
                  <a:lnTo>
                    <a:pt x="88" y="137"/>
                  </a:lnTo>
                  <a:lnTo>
                    <a:pt x="81" y="137"/>
                  </a:lnTo>
                  <a:lnTo>
                    <a:pt x="75" y="138"/>
                  </a:lnTo>
                  <a:lnTo>
                    <a:pt x="69" y="138"/>
                  </a:lnTo>
                  <a:lnTo>
                    <a:pt x="63" y="140"/>
                  </a:lnTo>
                  <a:lnTo>
                    <a:pt x="57" y="140"/>
                  </a:lnTo>
                  <a:lnTo>
                    <a:pt x="52" y="141"/>
                  </a:lnTo>
                  <a:lnTo>
                    <a:pt x="47" y="142"/>
                  </a:lnTo>
                  <a:lnTo>
                    <a:pt x="43" y="144"/>
                  </a:lnTo>
                  <a:lnTo>
                    <a:pt x="37" y="144"/>
                  </a:lnTo>
                  <a:lnTo>
                    <a:pt x="33" y="145"/>
                  </a:lnTo>
                  <a:lnTo>
                    <a:pt x="28" y="145"/>
                  </a:lnTo>
                  <a:lnTo>
                    <a:pt x="25" y="145"/>
                  </a:lnTo>
                  <a:lnTo>
                    <a:pt x="18" y="146"/>
                  </a:lnTo>
                  <a:lnTo>
                    <a:pt x="14" y="148"/>
                  </a:lnTo>
                  <a:lnTo>
                    <a:pt x="8" y="148"/>
                  </a:lnTo>
                  <a:lnTo>
                    <a:pt x="6" y="149"/>
                  </a:lnTo>
                  <a:lnTo>
                    <a:pt x="3" y="149"/>
                  </a:lnTo>
                  <a:lnTo>
                    <a:pt x="9" y="118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3" name="Freeform 24"/>
            <p:cNvSpPr>
              <a:spLocks/>
            </p:cNvSpPr>
            <p:nvPr/>
          </p:nvSpPr>
          <p:spPr bwMode="auto">
            <a:xfrm>
              <a:off x="457" y="1992"/>
              <a:ext cx="44" cy="103"/>
            </a:xfrm>
            <a:custGeom>
              <a:avLst/>
              <a:gdLst>
                <a:gd name="T0" fmla="*/ 4 w 88"/>
                <a:gd name="T1" fmla="*/ 0 h 204"/>
                <a:gd name="T2" fmla="*/ 4 w 88"/>
                <a:gd name="T3" fmla="*/ 5 h 204"/>
                <a:gd name="T4" fmla="*/ 3 w 88"/>
                <a:gd name="T5" fmla="*/ 14 h 204"/>
                <a:gd name="T6" fmla="*/ 2 w 88"/>
                <a:gd name="T7" fmla="*/ 23 h 204"/>
                <a:gd name="T8" fmla="*/ 2 w 88"/>
                <a:gd name="T9" fmla="*/ 31 h 204"/>
                <a:gd name="T10" fmla="*/ 0 w 88"/>
                <a:gd name="T11" fmla="*/ 38 h 204"/>
                <a:gd name="T12" fmla="*/ 0 w 88"/>
                <a:gd name="T13" fmla="*/ 46 h 204"/>
                <a:gd name="T14" fmla="*/ 0 w 88"/>
                <a:gd name="T15" fmla="*/ 54 h 204"/>
                <a:gd name="T16" fmla="*/ 0 w 88"/>
                <a:gd name="T17" fmla="*/ 61 h 204"/>
                <a:gd name="T18" fmla="*/ 0 w 88"/>
                <a:gd name="T19" fmla="*/ 69 h 204"/>
                <a:gd name="T20" fmla="*/ 2 w 88"/>
                <a:gd name="T21" fmla="*/ 78 h 204"/>
                <a:gd name="T22" fmla="*/ 2 w 88"/>
                <a:gd name="T23" fmla="*/ 85 h 204"/>
                <a:gd name="T24" fmla="*/ 4 w 88"/>
                <a:gd name="T25" fmla="*/ 93 h 204"/>
                <a:gd name="T26" fmla="*/ 6 w 88"/>
                <a:gd name="T27" fmla="*/ 99 h 204"/>
                <a:gd name="T28" fmla="*/ 9 w 88"/>
                <a:gd name="T29" fmla="*/ 106 h 204"/>
                <a:gd name="T30" fmla="*/ 13 w 88"/>
                <a:gd name="T31" fmla="*/ 115 h 204"/>
                <a:gd name="T32" fmla="*/ 19 w 88"/>
                <a:gd name="T33" fmla="*/ 123 h 204"/>
                <a:gd name="T34" fmla="*/ 25 w 88"/>
                <a:gd name="T35" fmla="*/ 132 h 204"/>
                <a:gd name="T36" fmla="*/ 31 w 88"/>
                <a:gd name="T37" fmla="*/ 140 h 204"/>
                <a:gd name="T38" fmla="*/ 38 w 88"/>
                <a:gd name="T39" fmla="*/ 149 h 204"/>
                <a:gd name="T40" fmla="*/ 45 w 88"/>
                <a:gd name="T41" fmla="*/ 158 h 204"/>
                <a:gd name="T42" fmla="*/ 53 w 88"/>
                <a:gd name="T43" fmla="*/ 166 h 204"/>
                <a:gd name="T44" fmla="*/ 59 w 88"/>
                <a:gd name="T45" fmla="*/ 175 h 204"/>
                <a:gd name="T46" fmla="*/ 69 w 88"/>
                <a:gd name="T47" fmla="*/ 185 h 204"/>
                <a:gd name="T48" fmla="*/ 78 w 88"/>
                <a:gd name="T49" fmla="*/ 196 h 204"/>
                <a:gd name="T50" fmla="*/ 83 w 88"/>
                <a:gd name="T51" fmla="*/ 203 h 204"/>
                <a:gd name="T52" fmla="*/ 88 w 88"/>
                <a:gd name="T53" fmla="*/ 166 h 204"/>
                <a:gd name="T54" fmla="*/ 82 w 88"/>
                <a:gd name="T55" fmla="*/ 160 h 204"/>
                <a:gd name="T56" fmla="*/ 76 w 88"/>
                <a:gd name="T57" fmla="*/ 153 h 204"/>
                <a:gd name="T58" fmla="*/ 70 w 88"/>
                <a:gd name="T59" fmla="*/ 145 h 204"/>
                <a:gd name="T60" fmla="*/ 62 w 88"/>
                <a:gd name="T61" fmla="*/ 135 h 204"/>
                <a:gd name="T62" fmla="*/ 56 w 88"/>
                <a:gd name="T63" fmla="*/ 126 h 204"/>
                <a:gd name="T64" fmla="*/ 48 w 88"/>
                <a:gd name="T65" fmla="*/ 115 h 204"/>
                <a:gd name="T66" fmla="*/ 44 w 88"/>
                <a:gd name="T67" fmla="*/ 109 h 204"/>
                <a:gd name="T68" fmla="*/ 40 w 88"/>
                <a:gd name="T69" fmla="*/ 97 h 204"/>
                <a:gd name="T70" fmla="*/ 35 w 88"/>
                <a:gd name="T71" fmla="*/ 85 h 204"/>
                <a:gd name="T72" fmla="*/ 34 w 88"/>
                <a:gd name="T73" fmla="*/ 76 h 204"/>
                <a:gd name="T74" fmla="*/ 31 w 88"/>
                <a:gd name="T75" fmla="*/ 68 h 204"/>
                <a:gd name="T76" fmla="*/ 29 w 88"/>
                <a:gd name="T77" fmla="*/ 61 h 204"/>
                <a:gd name="T78" fmla="*/ 29 w 88"/>
                <a:gd name="T79" fmla="*/ 54 h 204"/>
                <a:gd name="T80" fmla="*/ 26 w 88"/>
                <a:gd name="T81" fmla="*/ 46 h 204"/>
                <a:gd name="T82" fmla="*/ 26 w 88"/>
                <a:gd name="T83" fmla="*/ 38 h 204"/>
                <a:gd name="T84" fmla="*/ 25 w 88"/>
                <a:gd name="T85" fmla="*/ 26 h 204"/>
                <a:gd name="T86" fmla="*/ 23 w 88"/>
                <a:gd name="T87" fmla="*/ 18 h 204"/>
                <a:gd name="T88" fmla="*/ 6 w 88"/>
                <a:gd name="T89" fmla="*/ 0 h 20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88"/>
                <a:gd name="T136" fmla="*/ 0 h 204"/>
                <a:gd name="T137" fmla="*/ 88 w 88"/>
                <a:gd name="T138" fmla="*/ 204 h 20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88" h="204">
                  <a:moveTo>
                    <a:pt x="6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4" y="5"/>
                  </a:lnTo>
                  <a:lnTo>
                    <a:pt x="3" y="9"/>
                  </a:lnTo>
                  <a:lnTo>
                    <a:pt x="3" y="14"/>
                  </a:lnTo>
                  <a:lnTo>
                    <a:pt x="2" y="20"/>
                  </a:lnTo>
                  <a:lnTo>
                    <a:pt x="2" y="23"/>
                  </a:lnTo>
                  <a:lnTo>
                    <a:pt x="2" y="26"/>
                  </a:lnTo>
                  <a:lnTo>
                    <a:pt x="2" y="31"/>
                  </a:lnTo>
                  <a:lnTo>
                    <a:pt x="2" y="35"/>
                  </a:lnTo>
                  <a:lnTo>
                    <a:pt x="0" y="38"/>
                  </a:lnTo>
                  <a:lnTo>
                    <a:pt x="0" y="42"/>
                  </a:lnTo>
                  <a:lnTo>
                    <a:pt x="0" y="46"/>
                  </a:lnTo>
                  <a:lnTo>
                    <a:pt x="0" y="50"/>
                  </a:lnTo>
                  <a:lnTo>
                    <a:pt x="0" y="54"/>
                  </a:lnTo>
                  <a:lnTo>
                    <a:pt x="0" y="58"/>
                  </a:lnTo>
                  <a:lnTo>
                    <a:pt x="0" y="61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0" y="73"/>
                  </a:lnTo>
                  <a:lnTo>
                    <a:pt x="2" y="78"/>
                  </a:lnTo>
                  <a:lnTo>
                    <a:pt x="2" y="81"/>
                  </a:lnTo>
                  <a:lnTo>
                    <a:pt x="2" y="85"/>
                  </a:lnTo>
                  <a:lnTo>
                    <a:pt x="3" y="89"/>
                  </a:lnTo>
                  <a:lnTo>
                    <a:pt x="4" y="93"/>
                  </a:lnTo>
                  <a:lnTo>
                    <a:pt x="6" y="97"/>
                  </a:lnTo>
                  <a:lnTo>
                    <a:pt x="6" y="99"/>
                  </a:lnTo>
                  <a:lnTo>
                    <a:pt x="7" y="103"/>
                  </a:lnTo>
                  <a:lnTo>
                    <a:pt x="9" y="106"/>
                  </a:lnTo>
                  <a:lnTo>
                    <a:pt x="12" y="110"/>
                  </a:lnTo>
                  <a:lnTo>
                    <a:pt x="13" y="115"/>
                  </a:lnTo>
                  <a:lnTo>
                    <a:pt x="16" y="118"/>
                  </a:lnTo>
                  <a:lnTo>
                    <a:pt x="19" y="123"/>
                  </a:lnTo>
                  <a:lnTo>
                    <a:pt x="22" y="127"/>
                  </a:lnTo>
                  <a:lnTo>
                    <a:pt x="25" y="132"/>
                  </a:lnTo>
                  <a:lnTo>
                    <a:pt x="28" y="136"/>
                  </a:lnTo>
                  <a:lnTo>
                    <a:pt x="31" y="140"/>
                  </a:lnTo>
                  <a:lnTo>
                    <a:pt x="35" y="145"/>
                  </a:lnTo>
                  <a:lnTo>
                    <a:pt x="38" y="149"/>
                  </a:lnTo>
                  <a:lnTo>
                    <a:pt x="42" y="153"/>
                  </a:lnTo>
                  <a:lnTo>
                    <a:pt x="45" y="158"/>
                  </a:lnTo>
                  <a:lnTo>
                    <a:pt x="50" y="164"/>
                  </a:lnTo>
                  <a:lnTo>
                    <a:pt x="53" y="166"/>
                  </a:lnTo>
                  <a:lnTo>
                    <a:pt x="56" y="170"/>
                  </a:lnTo>
                  <a:lnTo>
                    <a:pt x="59" y="175"/>
                  </a:lnTo>
                  <a:lnTo>
                    <a:pt x="63" y="178"/>
                  </a:lnTo>
                  <a:lnTo>
                    <a:pt x="69" y="185"/>
                  </a:lnTo>
                  <a:lnTo>
                    <a:pt x="75" y="192"/>
                  </a:lnTo>
                  <a:lnTo>
                    <a:pt x="78" y="196"/>
                  </a:lnTo>
                  <a:lnTo>
                    <a:pt x="82" y="200"/>
                  </a:lnTo>
                  <a:lnTo>
                    <a:pt x="83" y="203"/>
                  </a:lnTo>
                  <a:lnTo>
                    <a:pt x="85" y="204"/>
                  </a:lnTo>
                  <a:lnTo>
                    <a:pt x="88" y="166"/>
                  </a:lnTo>
                  <a:lnTo>
                    <a:pt x="86" y="165"/>
                  </a:lnTo>
                  <a:lnTo>
                    <a:pt x="82" y="160"/>
                  </a:lnTo>
                  <a:lnTo>
                    <a:pt x="79" y="157"/>
                  </a:lnTo>
                  <a:lnTo>
                    <a:pt x="76" y="153"/>
                  </a:lnTo>
                  <a:lnTo>
                    <a:pt x="73" y="149"/>
                  </a:lnTo>
                  <a:lnTo>
                    <a:pt x="70" y="145"/>
                  </a:lnTo>
                  <a:lnTo>
                    <a:pt x="66" y="140"/>
                  </a:lnTo>
                  <a:lnTo>
                    <a:pt x="62" y="135"/>
                  </a:lnTo>
                  <a:lnTo>
                    <a:pt x="59" y="130"/>
                  </a:lnTo>
                  <a:lnTo>
                    <a:pt x="56" y="126"/>
                  </a:lnTo>
                  <a:lnTo>
                    <a:pt x="51" y="120"/>
                  </a:lnTo>
                  <a:lnTo>
                    <a:pt x="48" y="115"/>
                  </a:lnTo>
                  <a:lnTo>
                    <a:pt x="45" y="111"/>
                  </a:lnTo>
                  <a:lnTo>
                    <a:pt x="44" y="109"/>
                  </a:lnTo>
                  <a:lnTo>
                    <a:pt x="41" y="103"/>
                  </a:lnTo>
                  <a:lnTo>
                    <a:pt x="40" y="97"/>
                  </a:lnTo>
                  <a:lnTo>
                    <a:pt x="37" y="92"/>
                  </a:lnTo>
                  <a:lnTo>
                    <a:pt x="35" y="85"/>
                  </a:lnTo>
                  <a:lnTo>
                    <a:pt x="34" y="80"/>
                  </a:lnTo>
                  <a:lnTo>
                    <a:pt x="34" y="76"/>
                  </a:lnTo>
                  <a:lnTo>
                    <a:pt x="32" y="73"/>
                  </a:lnTo>
                  <a:lnTo>
                    <a:pt x="31" y="68"/>
                  </a:lnTo>
                  <a:lnTo>
                    <a:pt x="31" y="65"/>
                  </a:lnTo>
                  <a:lnTo>
                    <a:pt x="29" y="61"/>
                  </a:lnTo>
                  <a:lnTo>
                    <a:pt x="29" y="56"/>
                  </a:lnTo>
                  <a:lnTo>
                    <a:pt x="29" y="54"/>
                  </a:lnTo>
                  <a:lnTo>
                    <a:pt x="28" y="50"/>
                  </a:lnTo>
                  <a:lnTo>
                    <a:pt x="26" y="46"/>
                  </a:lnTo>
                  <a:lnTo>
                    <a:pt x="26" y="42"/>
                  </a:lnTo>
                  <a:lnTo>
                    <a:pt x="26" y="38"/>
                  </a:lnTo>
                  <a:lnTo>
                    <a:pt x="25" y="31"/>
                  </a:lnTo>
                  <a:lnTo>
                    <a:pt x="25" y="26"/>
                  </a:lnTo>
                  <a:lnTo>
                    <a:pt x="23" y="21"/>
                  </a:lnTo>
                  <a:lnTo>
                    <a:pt x="23" y="18"/>
                  </a:lnTo>
                  <a:lnTo>
                    <a:pt x="23" y="1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4" name="Freeform 25"/>
            <p:cNvSpPr>
              <a:spLocks/>
            </p:cNvSpPr>
            <p:nvPr/>
          </p:nvSpPr>
          <p:spPr bwMode="auto">
            <a:xfrm>
              <a:off x="463" y="1992"/>
              <a:ext cx="53" cy="107"/>
            </a:xfrm>
            <a:custGeom>
              <a:avLst/>
              <a:gdLst>
                <a:gd name="T0" fmla="*/ 1 w 107"/>
                <a:gd name="T1" fmla="*/ 0 h 212"/>
                <a:gd name="T2" fmla="*/ 9 w 107"/>
                <a:gd name="T3" fmla="*/ 4 h 212"/>
                <a:gd name="T4" fmla="*/ 17 w 107"/>
                <a:gd name="T5" fmla="*/ 10 h 212"/>
                <a:gd name="T6" fmla="*/ 26 w 107"/>
                <a:gd name="T7" fmla="*/ 16 h 212"/>
                <a:gd name="T8" fmla="*/ 35 w 107"/>
                <a:gd name="T9" fmla="*/ 21 h 212"/>
                <a:gd name="T10" fmla="*/ 44 w 107"/>
                <a:gd name="T11" fmla="*/ 27 h 212"/>
                <a:gd name="T12" fmla="*/ 52 w 107"/>
                <a:gd name="T13" fmla="*/ 35 h 212"/>
                <a:gd name="T14" fmla="*/ 61 w 107"/>
                <a:gd name="T15" fmla="*/ 42 h 212"/>
                <a:gd name="T16" fmla="*/ 70 w 107"/>
                <a:gd name="T17" fmla="*/ 50 h 212"/>
                <a:gd name="T18" fmla="*/ 79 w 107"/>
                <a:gd name="T19" fmla="*/ 56 h 212"/>
                <a:gd name="T20" fmla="*/ 88 w 107"/>
                <a:gd name="T21" fmla="*/ 64 h 212"/>
                <a:gd name="T22" fmla="*/ 93 w 107"/>
                <a:gd name="T23" fmla="*/ 72 h 212"/>
                <a:gd name="T24" fmla="*/ 102 w 107"/>
                <a:gd name="T25" fmla="*/ 81 h 212"/>
                <a:gd name="T26" fmla="*/ 105 w 107"/>
                <a:gd name="T27" fmla="*/ 92 h 212"/>
                <a:gd name="T28" fmla="*/ 107 w 107"/>
                <a:gd name="T29" fmla="*/ 98 h 212"/>
                <a:gd name="T30" fmla="*/ 107 w 107"/>
                <a:gd name="T31" fmla="*/ 106 h 212"/>
                <a:gd name="T32" fmla="*/ 105 w 107"/>
                <a:gd name="T33" fmla="*/ 115 h 212"/>
                <a:gd name="T34" fmla="*/ 104 w 107"/>
                <a:gd name="T35" fmla="*/ 126 h 212"/>
                <a:gd name="T36" fmla="*/ 99 w 107"/>
                <a:gd name="T37" fmla="*/ 135 h 212"/>
                <a:gd name="T38" fmla="*/ 98 w 107"/>
                <a:gd name="T39" fmla="*/ 145 h 212"/>
                <a:gd name="T40" fmla="*/ 95 w 107"/>
                <a:gd name="T41" fmla="*/ 157 h 212"/>
                <a:gd name="T42" fmla="*/ 92 w 107"/>
                <a:gd name="T43" fmla="*/ 166 h 212"/>
                <a:gd name="T44" fmla="*/ 88 w 107"/>
                <a:gd name="T45" fmla="*/ 175 h 212"/>
                <a:gd name="T46" fmla="*/ 83 w 107"/>
                <a:gd name="T47" fmla="*/ 185 h 212"/>
                <a:gd name="T48" fmla="*/ 80 w 107"/>
                <a:gd name="T49" fmla="*/ 192 h 212"/>
                <a:gd name="T50" fmla="*/ 76 w 107"/>
                <a:gd name="T51" fmla="*/ 203 h 212"/>
                <a:gd name="T52" fmla="*/ 73 w 107"/>
                <a:gd name="T53" fmla="*/ 211 h 212"/>
                <a:gd name="T54" fmla="*/ 52 w 107"/>
                <a:gd name="T55" fmla="*/ 170 h 212"/>
                <a:gd name="T56" fmla="*/ 55 w 107"/>
                <a:gd name="T57" fmla="*/ 164 h 212"/>
                <a:gd name="T58" fmla="*/ 60 w 107"/>
                <a:gd name="T59" fmla="*/ 154 h 212"/>
                <a:gd name="T60" fmla="*/ 64 w 107"/>
                <a:gd name="T61" fmla="*/ 145 h 212"/>
                <a:gd name="T62" fmla="*/ 67 w 107"/>
                <a:gd name="T63" fmla="*/ 133 h 212"/>
                <a:gd name="T64" fmla="*/ 71 w 107"/>
                <a:gd name="T65" fmla="*/ 123 h 212"/>
                <a:gd name="T66" fmla="*/ 73 w 107"/>
                <a:gd name="T67" fmla="*/ 113 h 212"/>
                <a:gd name="T68" fmla="*/ 73 w 107"/>
                <a:gd name="T69" fmla="*/ 103 h 212"/>
                <a:gd name="T70" fmla="*/ 69 w 107"/>
                <a:gd name="T71" fmla="*/ 96 h 212"/>
                <a:gd name="T72" fmla="*/ 61 w 107"/>
                <a:gd name="T73" fmla="*/ 84 h 212"/>
                <a:gd name="T74" fmla="*/ 50 w 107"/>
                <a:gd name="T75" fmla="*/ 72 h 212"/>
                <a:gd name="T76" fmla="*/ 36 w 107"/>
                <a:gd name="T77" fmla="*/ 61 h 212"/>
                <a:gd name="T78" fmla="*/ 23 w 107"/>
                <a:gd name="T79" fmla="*/ 50 h 212"/>
                <a:gd name="T80" fmla="*/ 13 w 107"/>
                <a:gd name="T81" fmla="*/ 42 h 212"/>
                <a:gd name="T82" fmla="*/ 6 w 107"/>
                <a:gd name="T83" fmla="*/ 35 h 212"/>
                <a:gd name="T84" fmla="*/ 0 w 107"/>
                <a:gd name="T85" fmla="*/ 0 h 21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7"/>
                <a:gd name="T130" fmla="*/ 0 h 212"/>
                <a:gd name="T131" fmla="*/ 107 w 107"/>
                <a:gd name="T132" fmla="*/ 212 h 21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7" h="212">
                  <a:moveTo>
                    <a:pt x="0" y="0"/>
                  </a:moveTo>
                  <a:lnTo>
                    <a:pt x="1" y="0"/>
                  </a:lnTo>
                  <a:lnTo>
                    <a:pt x="4" y="1"/>
                  </a:lnTo>
                  <a:lnTo>
                    <a:pt x="9" y="4"/>
                  </a:lnTo>
                  <a:lnTo>
                    <a:pt x="14" y="8"/>
                  </a:lnTo>
                  <a:lnTo>
                    <a:pt x="17" y="10"/>
                  </a:lnTo>
                  <a:lnTo>
                    <a:pt x="22" y="13"/>
                  </a:lnTo>
                  <a:lnTo>
                    <a:pt x="26" y="16"/>
                  </a:lnTo>
                  <a:lnTo>
                    <a:pt x="30" y="20"/>
                  </a:lnTo>
                  <a:lnTo>
                    <a:pt x="35" y="21"/>
                  </a:lnTo>
                  <a:lnTo>
                    <a:pt x="39" y="25"/>
                  </a:lnTo>
                  <a:lnTo>
                    <a:pt x="44" y="27"/>
                  </a:lnTo>
                  <a:lnTo>
                    <a:pt x="48" y="31"/>
                  </a:lnTo>
                  <a:lnTo>
                    <a:pt x="52" y="35"/>
                  </a:lnTo>
                  <a:lnTo>
                    <a:pt x="57" y="38"/>
                  </a:lnTo>
                  <a:lnTo>
                    <a:pt x="61" y="42"/>
                  </a:lnTo>
                  <a:lnTo>
                    <a:pt x="67" y="46"/>
                  </a:lnTo>
                  <a:lnTo>
                    <a:pt x="70" y="50"/>
                  </a:lnTo>
                  <a:lnTo>
                    <a:pt x="74" y="54"/>
                  </a:lnTo>
                  <a:lnTo>
                    <a:pt x="79" y="56"/>
                  </a:lnTo>
                  <a:lnTo>
                    <a:pt x="83" y="61"/>
                  </a:lnTo>
                  <a:lnTo>
                    <a:pt x="88" y="64"/>
                  </a:lnTo>
                  <a:lnTo>
                    <a:pt x="90" y="68"/>
                  </a:lnTo>
                  <a:lnTo>
                    <a:pt x="93" y="72"/>
                  </a:lnTo>
                  <a:lnTo>
                    <a:pt x="98" y="75"/>
                  </a:lnTo>
                  <a:lnTo>
                    <a:pt x="102" y="81"/>
                  </a:lnTo>
                  <a:lnTo>
                    <a:pt x="105" y="89"/>
                  </a:lnTo>
                  <a:lnTo>
                    <a:pt x="105" y="92"/>
                  </a:lnTo>
                  <a:lnTo>
                    <a:pt x="107" y="96"/>
                  </a:lnTo>
                  <a:lnTo>
                    <a:pt x="107" y="98"/>
                  </a:lnTo>
                  <a:lnTo>
                    <a:pt x="107" y="103"/>
                  </a:lnTo>
                  <a:lnTo>
                    <a:pt x="107" y="106"/>
                  </a:lnTo>
                  <a:lnTo>
                    <a:pt x="107" y="111"/>
                  </a:lnTo>
                  <a:lnTo>
                    <a:pt x="105" y="115"/>
                  </a:lnTo>
                  <a:lnTo>
                    <a:pt x="105" y="122"/>
                  </a:lnTo>
                  <a:lnTo>
                    <a:pt x="104" y="126"/>
                  </a:lnTo>
                  <a:lnTo>
                    <a:pt x="102" y="131"/>
                  </a:lnTo>
                  <a:lnTo>
                    <a:pt x="99" y="135"/>
                  </a:lnTo>
                  <a:lnTo>
                    <a:pt x="99" y="141"/>
                  </a:lnTo>
                  <a:lnTo>
                    <a:pt x="98" y="145"/>
                  </a:lnTo>
                  <a:lnTo>
                    <a:pt x="96" y="151"/>
                  </a:lnTo>
                  <a:lnTo>
                    <a:pt x="95" y="157"/>
                  </a:lnTo>
                  <a:lnTo>
                    <a:pt x="93" y="162"/>
                  </a:lnTo>
                  <a:lnTo>
                    <a:pt x="92" y="166"/>
                  </a:lnTo>
                  <a:lnTo>
                    <a:pt x="89" y="171"/>
                  </a:lnTo>
                  <a:lnTo>
                    <a:pt x="88" y="175"/>
                  </a:lnTo>
                  <a:lnTo>
                    <a:pt x="86" y="181"/>
                  </a:lnTo>
                  <a:lnTo>
                    <a:pt x="83" y="185"/>
                  </a:lnTo>
                  <a:lnTo>
                    <a:pt x="82" y="189"/>
                  </a:lnTo>
                  <a:lnTo>
                    <a:pt x="80" y="192"/>
                  </a:lnTo>
                  <a:lnTo>
                    <a:pt x="80" y="196"/>
                  </a:lnTo>
                  <a:lnTo>
                    <a:pt x="76" y="203"/>
                  </a:lnTo>
                  <a:lnTo>
                    <a:pt x="74" y="208"/>
                  </a:lnTo>
                  <a:lnTo>
                    <a:pt x="73" y="211"/>
                  </a:lnTo>
                  <a:lnTo>
                    <a:pt x="73" y="212"/>
                  </a:lnTo>
                  <a:lnTo>
                    <a:pt x="52" y="170"/>
                  </a:lnTo>
                  <a:lnTo>
                    <a:pt x="54" y="169"/>
                  </a:lnTo>
                  <a:lnTo>
                    <a:pt x="55" y="164"/>
                  </a:lnTo>
                  <a:lnTo>
                    <a:pt x="57" y="158"/>
                  </a:lnTo>
                  <a:lnTo>
                    <a:pt x="60" y="154"/>
                  </a:lnTo>
                  <a:lnTo>
                    <a:pt x="61" y="151"/>
                  </a:lnTo>
                  <a:lnTo>
                    <a:pt x="64" y="145"/>
                  </a:lnTo>
                  <a:lnTo>
                    <a:pt x="66" y="139"/>
                  </a:lnTo>
                  <a:lnTo>
                    <a:pt x="67" y="133"/>
                  </a:lnTo>
                  <a:lnTo>
                    <a:pt x="69" y="128"/>
                  </a:lnTo>
                  <a:lnTo>
                    <a:pt x="71" y="123"/>
                  </a:lnTo>
                  <a:lnTo>
                    <a:pt x="71" y="116"/>
                  </a:lnTo>
                  <a:lnTo>
                    <a:pt x="73" y="113"/>
                  </a:lnTo>
                  <a:lnTo>
                    <a:pt x="73" y="109"/>
                  </a:lnTo>
                  <a:lnTo>
                    <a:pt x="73" y="103"/>
                  </a:lnTo>
                  <a:lnTo>
                    <a:pt x="71" y="99"/>
                  </a:lnTo>
                  <a:lnTo>
                    <a:pt x="69" y="96"/>
                  </a:lnTo>
                  <a:lnTo>
                    <a:pt x="64" y="89"/>
                  </a:lnTo>
                  <a:lnTo>
                    <a:pt x="61" y="84"/>
                  </a:lnTo>
                  <a:lnTo>
                    <a:pt x="55" y="78"/>
                  </a:lnTo>
                  <a:lnTo>
                    <a:pt x="50" y="72"/>
                  </a:lnTo>
                  <a:lnTo>
                    <a:pt x="42" y="67"/>
                  </a:lnTo>
                  <a:lnTo>
                    <a:pt x="36" y="61"/>
                  </a:lnTo>
                  <a:lnTo>
                    <a:pt x="30" y="55"/>
                  </a:lnTo>
                  <a:lnTo>
                    <a:pt x="23" y="50"/>
                  </a:lnTo>
                  <a:lnTo>
                    <a:pt x="17" y="44"/>
                  </a:lnTo>
                  <a:lnTo>
                    <a:pt x="13" y="42"/>
                  </a:lnTo>
                  <a:lnTo>
                    <a:pt x="9" y="38"/>
                  </a:lnTo>
                  <a:lnTo>
                    <a:pt x="6" y="35"/>
                  </a:lnTo>
                  <a:lnTo>
                    <a:pt x="3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5" name="Freeform 26"/>
            <p:cNvSpPr>
              <a:spLocks/>
            </p:cNvSpPr>
            <p:nvPr/>
          </p:nvSpPr>
          <p:spPr bwMode="auto">
            <a:xfrm>
              <a:off x="669" y="1932"/>
              <a:ext cx="49" cy="116"/>
            </a:xfrm>
            <a:custGeom>
              <a:avLst/>
              <a:gdLst>
                <a:gd name="T0" fmla="*/ 38 w 98"/>
                <a:gd name="T1" fmla="*/ 3 h 232"/>
                <a:gd name="T2" fmla="*/ 37 w 98"/>
                <a:gd name="T3" fmla="*/ 12 h 232"/>
                <a:gd name="T4" fmla="*/ 35 w 98"/>
                <a:gd name="T5" fmla="*/ 24 h 232"/>
                <a:gd name="T6" fmla="*/ 34 w 98"/>
                <a:gd name="T7" fmla="*/ 31 h 232"/>
                <a:gd name="T8" fmla="*/ 34 w 98"/>
                <a:gd name="T9" fmla="*/ 38 h 232"/>
                <a:gd name="T10" fmla="*/ 34 w 98"/>
                <a:gd name="T11" fmla="*/ 48 h 232"/>
                <a:gd name="T12" fmla="*/ 32 w 98"/>
                <a:gd name="T13" fmla="*/ 55 h 232"/>
                <a:gd name="T14" fmla="*/ 32 w 98"/>
                <a:gd name="T15" fmla="*/ 62 h 232"/>
                <a:gd name="T16" fmla="*/ 34 w 98"/>
                <a:gd name="T17" fmla="*/ 71 h 232"/>
                <a:gd name="T18" fmla="*/ 34 w 98"/>
                <a:gd name="T19" fmla="*/ 79 h 232"/>
                <a:gd name="T20" fmla="*/ 35 w 98"/>
                <a:gd name="T21" fmla="*/ 87 h 232"/>
                <a:gd name="T22" fmla="*/ 37 w 98"/>
                <a:gd name="T23" fmla="*/ 92 h 232"/>
                <a:gd name="T24" fmla="*/ 38 w 98"/>
                <a:gd name="T25" fmla="*/ 99 h 232"/>
                <a:gd name="T26" fmla="*/ 44 w 98"/>
                <a:gd name="T27" fmla="*/ 112 h 232"/>
                <a:gd name="T28" fmla="*/ 49 w 98"/>
                <a:gd name="T29" fmla="*/ 120 h 232"/>
                <a:gd name="T30" fmla="*/ 53 w 98"/>
                <a:gd name="T31" fmla="*/ 129 h 232"/>
                <a:gd name="T32" fmla="*/ 57 w 98"/>
                <a:gd name="T33" fmla="*/ 138 h 232"/>
                <a:gd name="T34" fmla="*/ 62 w 98"/>
                <a:gd name="T35" fmla="*/ 147 h 232"/>
                <a:gd name="T36" fmla="*/ 66 w 98"/>
                <a:gd name="T37" fmla="*/ 158 h 232"/>
                <a:gd name="T38" fmla="*/ 72 w 98"/>
                <a:gd name="T39" fmla="*/ 167 h 232"/>
                <a:gd name="T40" fmla="*/ 76 w 98"/>
                <a:gd name="T41" fmla="*/ 176 h 232"/>
                <a:gd name="T42" fmla="*/ 82 w 98"/>
                <a:gd name="T43" fmla="*/ 184 h 232"/>
                <a:gd name="T44" fmla="*/ 85 w 98"/>
                <a:gd name="T45" fmla="*/ 192 h 232"/>
                <a:gd name="T46" fmla="*/ 90 w 98"/>
                <a:gd name="T47" fmla="*/ 199 h 232"/>
                <a:gd name="T48" fmla="*/ 95 w 98"/>
                <a:gd name="T49" fmla="*/ 209 h 232"/>
                <a:gd name="T50" fmla="*/ 98 w 98"/>
                <a:gd name="T51" fmla="*/ 213 h 232"/>
                <a:gd name="T52" fmla="*/ 98 w 98"/>
                <a:gd name="T53" fmla="*/ 217 h 232"/>
                <a:gd name="T54" fmla="*/ 98 w 98"/>
                <a:gd name="T55" fmla="*/ 224 h 232"/>
                <a:gd name="T56" fmla="*/ 94 w 98"/>
                <a:gd name="T57" fmla="*/ 231 h 232"/>
                <a:gd name="T58" fmla="*/ 85 w 98"/>
                <a:gd name="T59" fmla="*/ 231 h 232"/>
                <a:gd name="T60" fmla="*/ 76 w 98"/>
                <a:gd name="T61" fmla="*/ 224 h 232"/>
                <a:gd name="T62" fmla="*/ 72 w 98"/>
                <a:gd name="T63" fmla="*/ 218 h 232"/>
                <a:gd name="T64" fmla="*/ 66 w 98"/>
                <a:gd name="T65" fmla="*/ 210 h 232"/>
                <a:gd name="T66" fmla="*/ 60 w 98"/>
                <a:gd name="T67" fmla="*/ 201 h 232"/>
                <a:gd name="T68" fmla="*/ 53 w 98"/>
                <a:gd name="T69" fmla="*/ 190 h 232"/>
                <a:gd name="T70" fmla="*/ 47 w 98"/>
                <a:gd name="T71" fmla="*/ 180 h 232"/>
                <a:gd name="T72" fmla="*/ 41 w 98"/>
                <a:gd name="T73" fmla="*/ 169 h 232"/>
                <a:gd name="T74" fmla="*/ 34 w 98"/>
                <a:gd name="T75" fmla="*/ 158 h 232"/>
                <a:gd name="T76" fmla="*/ 28 w 98"/>
                <a:gd name="T77" fmla="*/ 146 h 232"/>
                <a:gd name="T78" fmla="*/ 22 w 98"/>
                <a:gd name="T79" fmla="*/ 134 h 232"/>
                <a:gd name="T80" fmla="*/ 18 w 98"/>
                <a:gd name="T81" fmla="*/ 125 h 232"/>
                <a:gd name="T82" fmla="*/ 12 w 98"/>
                <a:gd name="T83" fmla="*/ 114 h 232"/>
                <a:gd name="T84" fmla="*/ 9 w 98"/>
                <a:gd name="T85" fmla="*/ 105 h 232"/>
                <a:gd name="T86" fmla="*/ 6 w 98"/>
                <a:gd name="T87" fmla="*/ 97 h 232"/>
                <a:gd name="T88" fmla="*/ 5 w 98"/>
                <a:gd name="T89" fmla="*/ 92 h 232"/>
                <a:gd name="T90" fmla="*/ 2 w 98"/>
                <a:gd name="T91" fmla="*/ 78 h 232"/>
                <a:gd name="T92" fmla="*/ 0 w 98"/>
                <a:gd name="T93" fmla="*/ 63 h 232"/>
                <a:gd name="T94" fmla="*/ 0 w 98"/>
                <a:gd name="T95" fmla="*/ 57 h 232"/>
                <a:gd name="T96" fmla="*/ 2 w 98"/>
                <a:gd name="T97" fmla="*/ 49 h 232"/>
                <a:gd name="T98" fmla="*/ 5 w 98"/>
                <a:gd name="T99" fmla="*/ 36 h 232"/>
                <a:gd name="T100" fmla="*/ 6 w 98"/>
                <a:gd name="T101" fmla="*/ 23 h 232"/>
                <a:gd name="T102" fmla="*/ 9 w 98"/>
                <a:gd name="T103" fmla="*/ 14 h 232"/>
                <a:gd name="T104" fmla="*/ 11 w 98"/>
                <a:gd name="T105" fmla="*/ 7 h 232"/>
                <a:gd name="T106" fmla="*/ 12 w 98"/>
                <a:gd name="T107" fmla="*/ 6 h 232"/>
                <a:gd name="T108" fmla="*/ 38 w 98"/>
                <a:gd name="T109" fmla="*/ 0 h 23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8"/>
                <a:gd name="T166" fmla="*/ 0 h 232"/>
                <a:gd name="T167" fmla="*/ 98 w 98"/>
                <a:gd name="T168" fmla="*/ 232 h 23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8" h="232">
                  <a:moveTo>
                    <a:pt x="38" y="0"/>
                  </a:moveTo>
                  <a:lnTo>
                    <a:pt x="38" y="3"/>
                  </a:lnTo>
                  <a:lnTo>
                    <a:pt x="37" y="7"/>
                  </a:lnTo>
                  <a:lnTo>
                    <a:pt x="37" y="12"/>
                  </a:lnTo>
                  <a:lnTo>
                    <a:pt x="35" y="17"/>
                  </a:lnTo>
                  <a:lnTo>
                    <a:pt x="35" y="24"/>
                  </a:lnTo>
                  <a:lnTo>
                    <a:pt x="34" y="27"/>
                  </a:lnTo>
                  <a:lnTo>
                    <a:pt x="34" y="31"/>
                  </a:lnTo>
                  <a:lnTo>
                    <a:pt x="34" y="34"/>
                  </a:lnTo>
                  <a:lnTo>
                    <a:pt x="34" y="38"/>
                  </a:lnTo>
                  <a:lnTo>
                    <a:pt x="34" y="44"/>
                  </a:lnTo>
                  <a:lnTo>
                    <a:pt x="34" y="48"/>
                  </a:lnTo>
                  <a:lnTo>
                    <a:pt x="32" y="50"/>
                  </a:lnTo>
                  <a:lnTo>
                    <a:pt x="32" y="55"/>
                  </a:lnTo>
                  <a:lnTo>
                    <a:pt x="32" y="59"/>
                  </a:lnTo>
                  <a:lnTo>
                    <a:pt x="32" y="62"/>
                  </a:lnTo>
                  <a:lnTo>
                    <a:pt x="32" y="67"/>
                  </a:lnTo>
                  <a:lnTo>
                    <a:pt x="34" y="71"/>
                  </a:lnTo>
                  <a:lnTo>
                    <a:pt x="34" y="75"/>
                  </a:lnTo>
                  <a:lnTo>
                    <a:pt x="34" y="79"/>
                  </a:lnTo>
                  <a:lnTo>
                    <a:pt x="34" y="82"/>
                  </a:lnTo>
                  <a:lnTo>
                    <a:pt x="35" y="87"/>
                  </a:lnTo>
                  <a:lnTo>
                    <a:pt x="35" y="89"/>
                  </a:lnTo>
                  <a:lnTo>
                    <a:pt x="37" y="92"/>
                  </a:lnTo>
                  <a:lnTo>
                    <a:pt x="37" y="96"/>
                  </a:lnTo>
                  <a:lnTo>
                    <a:pt x="38" y="99"/>
                  </a:lnTo>
                  <a:lnTo>
                    <a:pt x="41" y="104"/>
                  </a:lnTo>
                  <a:lnTo>
                    <a:pt x="44" y="112"/>
                  </a:lnTo>
                  <a:lnTo>
                    <a:pt x="46" y="116"/>
                  </a:lnTo>
                  <a:lnTo>
                    <a:pt x="49" y="120"/>
                  </a:lnTo>
                  <a:lnTo>
                    <a:pt x="50" y="124"/>
                  </a:lnTo>
                  <a:lnTo>
                    <a:pt x="53" y="129"/>
                  </a:lnTo>
                  <a:lnTo>
                    <a:pt x="54" y="133"/>
                  </a:lnTo>
                  <a:lnTo>
                    <a:pt x="57" y="138"/>
                  </a:lnTo>
                  <a:lnTo>
                    <a:pt x="59" y="142"/>
                  </a:lnTo>
                  <a:lnTo>
                    <a:pt x="62" y="147"/>
                  </a:lnTo>
                  <a:lnTo>
                    <a:pt x="65" y="152"/>
                  </a:lnTo>
                  <a:lnTo>
                    <a:pt x="66" y="158"/>
                  </a:lnTo>
                  <a:lnTo>
                    <a:pt x="69" y="162"/>
                  </a:lnTo>
                  <a:lnTo>
                    <a:pt x="72" y="167"/>
                  </a:lnTo>
                  <a:lnTo>
                    <a:pt x="75" y="171"/>
                  </a:lnTo>
                  <a:lnTo>
                    <a:pt x="76" y="176"/>
                  </a:lnTo>
                  <a:lnTo>
                    <a:pt x="79" y="179"/>
                  </a:lnTo>
                  <a:lnTo>
                    <a:pt x="82" y="184"/>
                  </a:lnTo>
                  <a:lnTo>
                    <a:pt x="84" y="188"/>
                  </a:lnTo>
                  <a:lnTo>
                    <a:pt x="85" y="192"/>
                  </a:lnTo>
                  <a:lnTo>
                    <a:pt x="88" y="194"/>
                  </a:lnTo>
                  <a:lnTo>
                    <a:pt x="90" y="199"/>
                  </a:lnTo>
                  <a:lnTo>
                    <a:pt x="92" y="205"/>
                  </a:lnTo>
                  <a:lnTo>
                    <a:pt x="95" y="209"/>
                  </a:lnTo>
                  <a:lnTo>
                    <a:pt x="97" y="211"/>
                  </a:lnTo>
                  <a:lnTo>
                    <a:pt x="98" y="213"/>
                  </a:lnTo>
                  <a:lnTo>
                    <a:pt x="98" y="217"/>
                  </a:lnTo>
                  <a:lnTo>
                    <a:pt x="98" y="219"/>
                  </a:lnTo>
                  <a:lnTo>
                    <a:pt x="98" y="224"/>
                  </a:lnTo>
                  <a:lnTo>
                    <a:pt x="97" y="227"/>
                  </a:lnTo>
                  <a:lnTo>
                    <a:pt x="94" y="231"/>
                  </a:lnTo>
                  <a:lnTo>
                    <a:pt x="91" y="232"/>
                  </a:lnTo>
                  <a:lnTo>
                    <a:pt x="85" y="231"/>
                  </a:lnTo>
                  <a:lnTo>
                    <a:pt x="81" y="228"/>
                  </a:lnTo>
                  <a:lnTo>
                    <a:pt x="76" y="224"/>
                  </a:lnTo>
                  <a:lnTo>
                    <a:pt x="73" y="220"/>
                  </a:lnTo>
                  <a:lnTo>
                    <a:pt x="72" y="218"/>
                  </a:lnTo>
                  <a:lnTo>
                    <a:pt x="69" y="213"/>
                  </a:lnTo>
                  <a:lnTo>
                    <a:pt x="66" y="210"/>
                  </a:lnTo>
                  <a:lnTo>
                    <a:pt x="63" y="205"/>
                  </a:lnTo>
                  <a:lnTo>
                    <a:pt x="60" y="201"/>
                  </a:lnTo>
                  <a:lnTo>
                    <a:pt x="56" y="196"/>
                  </a:lnTo>
                  <a:lnTo>
                    <a:pt x="53" y="190"/>
                  </a:lnTo>
                  <a:lnTo>
                    <a:pt x="50" y="185"/>
                  </a:lnTo>
                  <a:lnTo>
                    <a:pt x="47" y="180"/>
                  </a:lnTo>
                  <a:lnTo>
                    <a:pt x="44" y="175"/>
                  </a:lnTo>
                  <a:lnTo>
                    <a:pt x="41" y="169"/>
                  </a:lnTo>
                  <a:lnTo>
                    <a:pt x="37" y="164"/>
                  </a:lnTo>
                  <a:lnTo>
                    <a:pt x="34" y="158"/>
                  </a:lnTo>
                  <a:lnTo>
                    <a:pt x="31" y="152"/>
                  </a:lnTo>
                  <a:lnTo>
                    <a:pt x="28" y="146"/>
                  </a:lnTo>
                  <a:lnTo>
                    <a:pt x="25" y="141"/>
                  </a:lnTo>
                  <a:lnTo>
                    <a:pt x="22" y="134"/>
                  </a:lnTo>
                  <a:lnTo>
                    <a:pt x="19" y="129"/>
                  </a:lnTo>
                  <a:lnTo>
                    <a:pt x="18" y="125"/>
                  </a:lnTo>
                  <a:lnTo>
                    <a:pt x="15" y="118"/>
                  </a:lnTo>
                  <a:lnTo>
                    <a:pt x="12" y="114"/>
                  </a:lnTo>
                  <a:lnTo>
                    <a:pt x="11" y="110"/>
                  </a:lnTo>
                  <a:lnTo>
                    <a:pt x="9" y="105"/>
                  </a:lnTo>
                  <a:lnTo>
                    <a:pt x="6" y="101"/>
                  </a:lnTo>
                  <a:lnTo>
                    <a:pt x="6" y="97"/>
                  </a:lnTo>
                  <a:lnTo>
                    <a:pt x="5" y="93"/>
                  </a:lnTo>
                  <a:lnTo>
                    <a:pt x="5" y="92"/>
                  </a:lnTo>
                  <a:lnTo>
                    <a:pt x="2" y="84"/>
                  </a:lnTo>
                  <a:lnTo>
                    <a:pt x="2" y="78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0" y="61"/>
                  </a:lnTo>
                  <a:lnTo>
                    <a:pt x="0" y="57"/>
                  </a:lnTo>
                  <a:lnTo>
                    <a:pt x="2" y="51"/>
                  </a:lnTo>
                  <a:lnTo>
                    <a:pt x="2" y="49"/>
                  </a:lnTo>
                  <a:lnTo>
                    <a:pt x="3" y="42"/>
                  </a:lnTo>
                  <a:lnTo>
                    <a:pt x="5" y="36"/>
                  </a:lnTo>
                  <a:lnTo>
                    <a:pt x="5" y="29"/>
                  </a:lnTo>
                  <a:lnTo>
                    <a:pt x="6" y="23"/>
                  </a:lnTo>
                  <a:lnTo>
                    <a:pt x="8" y="17"/>
                  </a:lnTo>
                  <a:lnTo>
                    <a:pt x="9" y="14"/>
                  </a:lnTo>
                  <a:lnTo>
                    <a:pt x="11" y="10"/>
                  </a:lnTo>
                  <a:lnTo>
                    <a:pt x="11" y="7"/>
                  </a:lnTo>
                  <a:lnTo>
                    <a:pt x="12" y="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6" name="Freeform 27"/>
            <p:cNvSpPr>
              <a:spLocks/>
            </p:cNvSpPr>
            <p:nvPr/>
          </p:nvSpPr>
          <p:spPr bwMode="auto">
            <a:xfrm>
              <a:off x="675" y="1930"/>
              <a:ext cx="50" cy="120"/>
            </a:xfrm>
            <a:custGeom>
              <a:avLst/>
              <a:gdLst>
                <a:gd name="T0" fmla="*/ 23 w 99"/>
                <a:gd name="T1" fmla="*/ 0 h 240"/>
                <a:gd name="T2" fmla="*/ 32 w 99"/>
                <a:gd name="T3" fmla="*/ 7 h 240"/>
                <a:gd name="T4" fmla="*/ 39 w 99"/>
                <a:gd name="T5" fmla="*/ 18 h 240"/>
                <a:gd name="T6" fmla="*/ 51 w 99"/>
                <a:gd name="T7" fmla="*/ 29 h 240"/>
                <a:gd name="T8" fmla="*/ 56 w 99"/>
                <a:gd name="T9" fmla="*/ 36 h 240"/>
                <a:gd name="T10" fmla="*/ 61 w 99"/>
                <a:gd name="T11" fmla="*/ 44 h 240"/>
                <a:gd name="T12" fmla="*/ 67 w 99"/>
                <a:gd name="T13" fmla="*/ 52 h 240"/>
                <a:gd name="T14" fmla="*/ 73 w 99"/>
                <a:gd name="T15" fmla="*/ 61 h 240"/>
                <a:gd name="T16" fmla="*/ 78 w 99"/>
                <a:gd name="T17" fmla="*/ 69 h 240"/>
                <a:gd name="T18" fmla="*/ 83 w 99"/>
                <a:gd name="T19" fmla="*/ 79 h 240"/>
                <a:gd name="T20" fmla="*/ 88 w 99"/>
                <a:gd name="T21" fmla="*/ 88 h 240"/>
                <a:gd name="T22" fmla="*/ 92 w 99"/>
                <a:gd name="T23" fmla="*/ 97 h 240"/>
                <a:gd name="T24" fmla="*/ 94 w 99"/>
                <a:gd name="T25" fmla="*/ 108 h 240"/>
                <a:gd name="T26" fmla="*/ 97 w 99"/>
                <a:gd name="T27" fmla="*/ 120 h 240"/>
                <a:gd name="T28" fmla="*/ 98 w 99"/>
                <a:gd name="T29" fmla="*/ 131 h 240"/>
                <a:gd name="T30" fmla="*/ 99 w 99"/>
                <a:gd name="T31" fmla="*/ 143 h 240"/>
                <a:gd name="T32" fmla="*/ 99 w 99"/>
                <a:gd name="T33" fmla="*/ 155 h 240"/>
                <a:gd name="T34" fmla="*/ 99 w 99"/>
                <a:gd name="T35" fmla="*/ 168 h 240"/>
                <a:gd name="T36" fmla="*/ 98 w 99"/>
                <a:gd name="T37" fmla="*/ 180 h 240"/>
                <a:gd name="T38" fmla="*/ 98 w 99"/>
                <a:gd name="T39" fmla="*/ 192 h 240"/>
                <a:gd name="T40" fmla="*/ 95 w 99"/>
                <a:gd name="T41" fmla="*/ 201 h 240"/>
                <a:gd name="T42" fmla="*/ 94 w 99"/>
                <a:gd name="T43" fmla="*/ 211 h 240"/>
                <a:gd name="T44" fmla="*/ 91 w 99"/>
                <a:gd name="T45" fmla="*/ 221 h 240"/>
                <a:gd name="T46" fmla="*/ 89 w 99"/>
                <a:gd name="T47" fmla="*/ 228 h 240"/>
                <a:gd name="T48" fmla="*/ 85 w 99"/>
                <a:gd name="T49" fmla="*/ 238 h 240"/>
                <a:gd name="T50" fmla="*/ 79 w 99"/>
                <a:gd name="T51" fmla="*/ 240 h 240"/>
                <a:gd name="T52" fmla="*/ 70 w 99"/>
                <a:gd name="T53" fmla="*/ 231 h 240"/>
                <a:gd name="T54" fmla="*/ 66 w 99"/>
                <a:gd name="T55" fmla="*/ 222 h 240"/>
                <a:gd name="T56" fmla="*/ 63 w 99"/>
                <a:gd name="T57" fmla="*/ 211 h 240"/>
                <a:gd name="T58" fmla="*/ 63 w 99"/>
                <a:gd name="T59" fmla="*/ 209 h 240"/>
                <a:gd name="T60" fmla="*/ 63 w 99"/>
                <a:gd name="T61" fmla="*/ 205 h 240"/>
                <a:gd name="T62" fmla="*/ 63 w 99"/>
                <a:gd name="T63" fmla="*/ 197 h 240"/>
                <a:gd name="T64" fmla="*/ 64 w 99"/>
                <a:gd name="T65" fmla="*/ 185 h 240"/>
                <a:gd name="T66" fmla="*/ 64 w 99"/>
                <a:gd name="T67" fmla="*/ 177 h 240"/>
                <a:gd name="T68" fmla="*/ 66 w 99"/>
                <a:gd name="T69" fmla="*/ 169 h 240"/>
                <a:gd name="T70" fmla="*/ 66 w 99"/>
                <a:gd name="T71" fmla="*/ 162 h 240"/>
                <a:gd name="T72" fmla="*/ 66 w 99"/>
                <a:gd name="T73" fmla="*/ 154 h 240"/>
                <a:gd name="T74" fmla="*/ 66 w 99"/>
                <a:gd name="T75" fmla="*/ 146 h 240"/>
                <a:gd name="T76" fmla="*/ 67 w 99"/>
                <a:gd name="T77" fmla="*/ 138 h 240"/>
                <a:gd name="T78" fmla="*/ 66 w 99"/>
                <a:gd name="T79" fmla="*/ 130 h 240"/>
                <a:gd name="T80" fmla="*/ 66 w 99"/>
                <a:gd name="T81" fmla="*/ 124 h 240"/>
                <a:gd name="T82" fmla="*/ 66 w 99"/>
                <a:gd name="T83" fmla="*/ 112 h 240"/>
                <a:gd name="T84" fmla="*/ 63 w 99"/>
                <a:gd name="T85" fmla="*/ 105 h 240"/>
                <a:gd name="T86" fmla="*/ 60 w 99"/>
                <a:gd name="T87" fmla="*/ 97 h 240"/>
                <a:gd name="T88" fmla="*/ 56 w 99"/>
                <a:gd name="T89" fmla="*/ 91 h 240"/>
                <a:gd name="T90" fmla="*/ 53 w 99"/>
                <a:gd name="T91" fmla="*/ 83 h 240"/>
                <a:gd name="T92" fmla="*/ 47 w 99"/>
                <a:gd name="T93" fmla="*/ 74 h 240"/>
                <a:gd name="T94" fmla="*/ 41 w 99"/>
                <a:gd name="T95" fmla="*/ 66 h 240"/>
                <a:gd name="T96" fmla="*/ 35 w 99"/>
                <a:gd name="T97" fmla="*/ 57 h 240"/>
                <a:gd name="T98" fmla="*/ 31 w 99"/>
                <a:gd name="T99" fmla="*/ 49 h 240"/>
                <a:gd name="T100" fmla="*/ 23 w 99"/>
                <a:gd name="T101" fmla="*/ 41 h 240"/>
                <a:gd name="T102" fmla="*/ 19 w 99"/>
                <a:gd name="T103" fmla="*/ 33 h 240"/>
                <a:gd name="T104" fmla="*/ 9 w 99"/>
                <a:gd name="T105" fmla="*/ 21 h 240"/>
                <a:gd name="T106" fmla="*/ 3 w 99"/>
                <a:gd name="T107" fmla="*/ 12 h 240"/>
                <a:gd name="T108" fmla="*/ 0 w 99"/>
                <a:gd name="T109" fmla="*/ 10 h 24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9"/>
                <a:gd name="T166" fmla="*/ 0 h 240"/>
                <a:gd name="T167" fmla="*/ 99 w 99"/>
                <a:gd name="T168" fmla="*/ 240 h 24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9" h="240">
                  <a:moveTo>
                    <a:pt x="0" y="10"/>
                  </a:moveTo>
                  <a:lnTo>
                    <a:pt x="23" y="0"/>
                  </a:lnTo>
                  <a:lnTo>
                    <a:pt x="25" y="2"/>
                  </a:lnTo>
                  <a:lnTo>
                    <a:pt x="32" y="7"/>
                  </a:lnTo>
                  <a:lnTo>
                    <a:pt x="35" y="12"/>
                  </a:lnTo>
                  <a:lnTo>
                    <a:pt x="39" y="18"/>
                  </a:lnTo>
                  <a:lnTo>
                    <a:pt x="45" y="23"/>
                  </a:lnTo>
                  <a:lnTo>
                    <a:pt x="51" y="29"/>
                  </a:lnTo>
                  <a:lnTo>
                    <a:pt x="53" y="33"/>
                  </a:lnTo>
                  <a:lnTo>
                    <a:pt x="56" y="36"/>
                  </a:lnTo>
                  <a:lnTo>
                    <a:pt x="59" y="40"/>
                  </a:lnTo>
                  <a:lnTo>
                    <a:pt x="61" y="44"/>
                  </a:lnTo>
                  <a:lnTo>
                    <a:pt x="64" y="48"/>
                  </a:lnTo>
                  <a:lnTo>
                    <a:pt x="67" y="52"/>
                  </a:lnTo>
                  <a:lnTo>
                    <a:pt x="70" y="55"/>
                  </a:lnTo>
                  <a:lnTo>
                    <a:pt x="73" y="61"/>
                  </a:lnTo>
                  <a:lnTo>
                    <a:pt x="75" y="65"/>
                  </a:lnTo>
                  <a:lnTo>
                    <a:pt x="78" y="69"/>
                  </a:lnTo>
                  <a:lnTo>
                    <a:pt x="80" y="73"/>
                  </a:lnTo>
                  <a:lnTo>
                    <a:pt x="83" y="79"/>
                  </a:lnTo>
                  <a:lnTo>
                    <a:pt x="85" y="83"/>
                  </a:lnTo>
                  <a:lnTo>
                    <a:pt x="88" y="88"/>
                  </a:lnTo>
                  <a:lnTo>
                    <a:pt x="89" y="92"/>
                  </a:lnTo>
                  <a:lnTo>
                    <a:pt x="92" y="97"/>
                  </a:lnTo>
                  <a:lnTo>
                    <a:pt x="92" y="103"/>
                  </a:lnTo>
                  <a:lnTo>
                    <a:pt x="94" y="108"/>
                  </a:lnTo>
                  <a:lnTo>
                    <a:pt x="95" y="113"/>
                  </a:lnTo>
                  <a:lnTo>
                    <a:pt x="97" y="120"/>
                  </a:lnTo>
                  <a:lnTo>
                    <a:pt x="97" y="125"/>
                  </a:lnTo>
                  <a:lnTo>
                    <a:pt x="98" y="131"/>
                  </a:lnTo>
                  <a:lnTo>
                    <a:pt x="98" y="137"/>
                  </a:lnTo>
                  <a:lnTo>
                    <a:pt x="99" y="143"/>
                  </a:lnTo>
                  <a:lnTo>
                    <a:pt x="99" y="150"/>
                  </a:lnTo>
                  <a:lnTo>
                    <a:pt x="99" y="155"/>
                  </a:lnTo>
                  <a:lnTo>
                    <a:pt x="99" y="162"/>
                  </a:lnTo>
                  <a:lnTo>
                    <a:pt x="99" y="168"/>
                  </a:lnTo>
                  <a:lnTo>
                    <a:pt x="98" y="173"/>
                  </a:lnTo>
                  <a:lnTo>
                    <a:pt x="98" y="180"/>
                  </a:lnTo>
                  <a:lnTo>
                    <a:pt x="98" y="185"/>
                  </a:lnTo>
                  <a:lnTo>
                    <a:pt x="98" y="192"/>
                  </a:lnTo>
                  <a:lnTo>
                    <a:pt x="97" y="197"/>
                  </a:lnTo>
                  <a:lnTo>
                    <a:pt x="95" y="201"/>
                  </a:lnTo>
                  <a:lnTo>
                    <a:pt x="94" y="206"/>
                  </a:lnTo>
                  <a:lnTo>
                    <a:pt x="94" y="211"/>
                  </a:lnTo>
                  <a:lnTo>
                    <a:pt x="92" y="215"/>
                  </a:lnTo>
                  <a:lnTo>
                    <a:pt x="91" y="221"/>
                  </a:lnTo>
                  <a:lnTo>
                    <a:pt x="91" y="223"/>
                  </a:lnTo>
                  <a:lnTo>
                    <a:pt x="89" y="228"/>
                  </a:lnTo>
                  <a:lnTo>
                    <a:pt x="86" y="234"/>
                  </a:lnTo>
                  <a:lnTo>
                    <a:pt x="85" y="238"/>
                  </a:lnTo>
                  <a:lnTo>
                    <a:pt x="82" y="240"/>
                  </a:lnTo>
                  <a:lnTo>
                    <a:pt x="79" y="240"/>
                  </a:lnTo>
                  <a:lnTo>
                    <a:pt x="75" y="236"/>
                  </a:lnTo>
                  <a:lnTo>
                    <a:pt x="70" y="231"/>
                  </a:lnTo>
                  <a:lnTo>
                    <a:pt x="67" y="227"/>
                  </a:lnTo>
                  <a:lnTo>
                    <a:pt x="66" y="222"/>
                  </a:lnTo>
                  <a:lnTo>
                    <a:pt x="63" y="215"/>
                  </a:lnTo>
                  <a:lnTo>
                    <a:pt x="63" y="211"/>
                  </a:lnTo>
                  <a:lnTo>
                    <a:pt x="63" y="209"/>
                  </a:lnTo>
                  <a:lnTo>
                    <a:pt x="63" y="206"/>
                  </a:lnTo>
                  <a:lnTo>
                    <a:pt x="63" y="205"/>
                  </a:lnTo>
                  <a:lnTo>
                    <a:pt x="63" y="201"/>
                  </a:lnTo>
                  <a:lnTo>
                    <a:pt x="63" y="197"/>
                  </a:lnTo>
                  <a:lnTo>
                    <a:pt x="63" y="190"/>
                  </a:lnTo>
                  <a:lnTo>
                    <a:pt x="64" y="185"/>
                  </a:lnTo>
                  <a:lnTo>
                    <a:pt x="64" y="180"/>
                  </a:lnTo>
                  <a:lnTo>
                    <a:pt x="64" y="177"/>
                  </a:lnTo>
                  <a:lnTo>
                    <a:pt x="66" y="173"/>
                  </a:lnTo>
                  <a:lnTo>
                    <a:pt x="66" y="169"/>
                  </a:lnTo>
                  <a:lnTo>
                    <a:pt x="66" y="166"/>
                  </a:lnTo>
                  <a:lnTo>
                    <a:pt x="66" y="162"/>
                  </a:lnTo>
                  <a:lnTo>
                    <a:pt x="66" y="158"/>
                  </a:lnTo>
                  <a:lnTo>
                    <a:pt x="66" y="154"/>
                  </a:lnTo>
                  <a:lnTo>
                    <a:pt x="66" y="150"/>
                  </a:lnTo>
                  <a:lnTo>
                    <a:pt x="66" y="146"/>
                  </a:lnTo>
                  <a:lnTo>
                    <a:pt x="66" y="142"/>
                  </a:lnTo>
                  <a:lnTo>
                    <a:pt x="67" y="138"/>
                  </a:lnTo>
                  <a:lnTo>
                    <a:pt x="66" y="134"/>
                  </a:lnTo>
                  <a:lnTo>
                    <a:pt x="66" y="130"/>
                  </a:lnTo>
                  <a:lnTo>
                    <a:pt x="66" y="126"/>
                  </a:lnTo>
                  <a:lnTo>
                    <a:pt x="66" y="124"/>
                  </a:lnTo>
                  <a:lnTo>
                    <a:pt x="66" y="117"/>
                  </a:lnTo>
                  <a:lnTo>
                    <a:pt x="66" y="112"/>
                  </a:lnTo>
                  <a:lnTo>
                    <a:pt x="64" y="108"/>
                  </a:lnTo>
                  <a:lnTo>
                    <a:pt x="63" y="105"/>
                  </a:lnTo>
                  <a:lnTo>
                    <a:pt x="61" y="101"/>
                  </a:lnTo>
                  <a:lnTo>
                    <a:pt x="60" y="97"/>
                  </a:lnTo>
                  <a:lnTo>
                    <a:pt x="57" y="95"/>
                  </a:lnTo>
                  <a:lnTo>
                    <a:pt x="56" y="91"/>
                  </a:lnTo>
                  <a:lnTo>
                    <a:pt x="54" y="86"/>
                  </a:lnTo>
                  <a:lnTo>
                    <a:pt x="53" y="83"/>
                  </a:lnTo>
                  <a:lnTo>
                    <a:pt x="50" y="79"/>
                  </a:lnTo>
                  <a:lnTo>
                    <a:pt x="47" y="74"/>
                  </a:lnTo>
                  <a:lnTo>
                    <a:pt x="44" y="70"/>
                  </a:lnTo>
                  <a:lnTo>
                    <a:pt x="41" y="66"/>
                  </a:lnTo>
                  <a:lnTo>
                    <a:pt x="38" y="61"/>
                  </a:lnTo>
                  <a:lnTo>
                    <a:pt x="35" y="57"/>
                  </a:lnTo>
                  <a:lnTo>
                    <a:pt x="32" y="53"/>
                  </a:lnTo>
                  <a:lnTo>
                    <a:pt x="31" y="49"/>
                  </a:lnTo>
                  <a:lnTo>
                    <a:pt x="26" y="44"/>
                  </a:lnTo>
                  <a:lnTo>
                    <a:pt x="23" y="41"/>
                  </a:lnTo>
                  <a:lnTo>
                    <a:pt x="20" y="37"/>
                  </a:lnTo>
                  <a:lnTo>
                    <a:pt x="19" y="33"/>
                  </a:lnTo>
                  <a:lnTo>
                    <a:pt x="13" y="25"/>
                  </a:lnTo>
                  <a:lnTo>
                    <a:pt x="9" y="21"/>
                  </a:lnTo>
                  <a:lnTo>
                    <a:pt x="4" y="16"/>
                  </a:lnTo>
                  <a:lnTo>
                    <a:pt x="3" y="1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7" name="Freeform 28"/>
            <p:cNvSpPr>
              <a:spLocks/>
            </p:cNvSpPr>
            <p:nvPr/>
          </p:nvSpPr>
          <p:spPr bwMode="auto">
            <a:xfrm>
              <a:off x="946" y="1923"/>
              <a:ext cx="27" cy="94"/>
            </a:xfrm>
            <a:custGeom>
              <a:avLst/>
              <a:gdLst>
                <a:gd name="T0" fmla="*/ 51 w 52"/>
                <a:gd name="T1" fmla="*/ 3 h 189"/>
                <a:gd name="T2" fmla="*/ 48 w 52"/>
                <a:gd name="T3" fmla="*/ 9 h 189"/>
                <a:gd name="T4" fmla="*/ 45 w 52"/>
                <a:gd name="T5" fmla="*/ 17 h 189"/>
                <a:gd name="T6" fmla="*/ 41 w 52"/>
                <a:gd name="T7" fmla="*/ 28 h 189"/>
                <a:gd name="T8" fmla="*/ 38 w 52"/>
                <a:gd name="T9" fmla="*/ 37 h 189"/>
                <a:gd name="T10" fmla="*/ 36 w 52"/>
                <a:gd name="T11" fmla="*/ 45 h 189"/>
                <a:gd name="T12" fmla="*/ 35 w 52"/>
                <a:gd name="T13" fmla="*/ 51 h 189"/>
                <a:gd name="T14" fmla="*/ 33 w 52"/>
                <a:gd name="T15" fmla="*/ 59 h 189"/>
                <a:gd name="T16" fmla="*/ 33 w 52"/>
                <a:gd name="T17" fmla="*/ 68 h 189"/>
                <a:gd name="T18" fmla="*/ 32 w 52"/>
                <a:gd name="T19" fmla="*/ 76 h 189"/>
                <a:gd name="T20" fmla="*/ 32 w 52"/>
                <a:gd name="T21" fmla="*/ 85 h 189"/>
                <a:gd name="T22" fmla="*/ 32 w 52"/>
                <a:gd name="T23" fmla="*/ 93 h 189"/>
                <a:gd name="T24" fmla="*/ 32 w 52"/>
                <a:gd name="T25" fmla="*/ 102 h 189"/>
                <a:gd name="T26" fmla="*/ 33 w 52"/>
                <a:gd name="T27" fmla="*/ 110 h 189"/>
                <a:gd name="T28" fmla="*/ 33 w 52"/>
                <a:gd name="T29" fmla="*/ 118 h 189"/>
                <a:gd name="T30" fmla="*/ 35 w 52"/>
                <a:gd name="T31" fmla="*/ 126 h 189"/>
                <a:gd name="T32" fmla="*/ 38 w 52"/>
                <a:gd name="T33" fmla="*/ 135 h 189"/>
                <a:gd name="T34" fmla="*/ 42 w 52"/>
                <a:gd name="T35" fmla="*/ 147 h 189"/>
                <a:gd name="T36" fmla="*/ 45 w 52"/>
                <a:gd name="T37" fmla="*/ 156 h 189"/>
                <a:gd name="T38" fmla="*/ 49 w 52"/>
                <a:gd name="T39" fmla="*/ 165 h 189"/>
                <a:gd name="T40" fmla="*/ 35 w 52"/>
                <a:gd name="T41" fmla="*/ 189 h 189"/>
                <a:gd name="T42" fmla="*/ 29 w 52"/>
                <a:gd name="T43" fmla="*/ 182 h 189"/>
                <a:gd name="T44" fmla="*/ 23 w 52"/>
                <a:gd name="T45" fmla="*/ 172 h 189"/>
                <a:gd name="T46" fmla="*/ 17 w 52"/>
                <a:gd name="T47" fmla="*/ 161 h 189"/>
                <a:gd name="T48" fmla="*/ 13 w 52"/>
                <a:gd name="T49" fmla="*/ 153 h 189"/>
                <a:gd name="T50" fmla="*/ 10 w 52"/>
                <a:gd name="T51" fmla="*/ 147 h 189"/>
                <a:gd name="T52" fmla="*/ 7 w 52"/>
                <a:gd name="T53" fmla="*/ 138 h 189"/>
                <a:gd name="T54" fmla="*/ 4 w 52"/>
                <a:gd name="T55" fmla="*/ 128 h 189"/>
                <a:gd name="T56" fmla="*/ 3 w 52"/>
                <a:gd name="T57" fmla="*/ 118 h 189"/>
                <a:gd name="T58" fmla="*/ 1 w 52"/>
                <a:gd name="T59" fmla="*/ 109 h 189"/>
                <a:gd name="T60" fmla="*/ 0 w 52"/>
                <a:gd name="T61" fmla="*/ 98 h 189"/>
                <a:gd name="T62" fmla="*/ 0 w 52"/>
                <a:gd name="T63" fmla="*/ 87 h 189"/>
                <a:gd name="T64" fmla="*/ 0 w 52"/>
                <a:gd name="T65" fmla="*/ 75 h 189"/>
                <a:gd name="T66" fmla="*/ 0 w 52"/>
                <a:gd name="T67" fmla="*/ 64 h 189"/>
                <a:gd name="T68" fmla="*/ 1 w 52"/>
                <a:gd name="T69" fmla="*/ 54 h 189"/>
                <a:gd name="T70" fmla="*/ 3 w 52"/>
                <a:gd name="T71" fmla="*/ 46 h 189"/>
                <a:gd name="T72" fmla="*/ 4 w 52"/>
                <a:gd name="T73" fmla="*/ 38 h 189"/>
                <a:gd name="T74" fmla="*/ 7 w 52"/>
                <a:gd name="T75" fmla="*/ 30 h 189"/>
                <a:gd name="T76" fmla="*/ 11 w 52"/>
                <a:gd name="T77" fmla="*/ 20 h 189"/>
                <a:gd name="T78" fmla="*/ 14 w 52"/>
                <a:gd name="T79" fmla="*/ 9 h 189"/>
                <a:gd name="T80" fmla="*/ 19 w 52"/>
                <a:gd name="T81" fmla="*/ 4 h 189"/>
                <a:gd name="T82" fmla="*/ 23 w 52"/>
                <a:gd name="T83" fmla="*/ 0 h 189"/>
                <a:gd name="T84" fmla="*/ 52 w 52"/>
                <a:gd name="T85" fmla="*/ 3 h 18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52"/>
                <a:gd name="T130" fmla="*/ 0 h 189"/>
                <a:gd name="T131" fmla="*/ 52 w 52"/>
                <a:gd name="T132" fmla="*/ 189 h 18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2" h="189">
                  <a:moveTo>
                    <a:pt x="52" y="3"/>
                  </a:moveTo>
                  <a:lnTo>
                    <a:pt x="51" y="3"/>
                  </a:lnTo>
                  <a:lnTo>
                    <a:pt x="49" y="8"/>
                  </a:lnTo>
                  <a:lnTo>
                    <a:pt x="48" y="9"/>
                  </a:lnTo>
                  <a:lnTo>
                    <a:pt x="47" y="13"/>
                  </a:lnTo>
                  <a:lnTo>
                    <a:pt x="45" y="17"/>
                  </a:lnTo>
                  <a:lnTo>
                    <a:pt x="44" y="24"/>
                  </a:lnTo>
                  <a:lnTo>
                    <a:pt x="41" y="28"/>
                  </a:lnTo>
                  <a:lnTo>
                    <a:pt x="39" y="34"/>
                  </a:lnTo>
                  <a:lnTo>
                    <a:pt x="38" y="37"/>
                  </a:lnTo>
                  <a:lnTo>
                    <a:pt x="38" y="39"/>
                  </a:lnTo>
                  <a:lnTo>
                    <a:pt x="36" y="45"/>
                  </a:lnTo>
                  <a:lnTo>
                    <a:pt x="36" y="49"/>
                  </a:lnTo>
                  <a:lnTo>
                    <a:pt x="35" y="51"/>
                  </a:lnTo>
                  <a:lnTo>
                    <a:pt x="35" y="55"/>
                  </a:lnTo>
                  <a:lnTo>
                    <a:pt x="33" y="59"/>
                  </a:lnTo>
                  <a:lnTo>
                    <a:pt x="33" y="63"/>
                  </a:lnTo>
                  <a:lnTo>
                    <a:pt x="33" y="68"/>
                  </a:lnTo>
                  <a:lnTo>
                    <a:pt x="32" y="72"/>
                  </a:lnTo>
                  <a:lnTo>
                    <a:pt x="32" y="76"/>
                  </a:lnTo>
                  <a:lnTo>
                    <a:pt x="32" y="81"/>
                  </a:lnTo>
                  <a:lnTo>
                    <a:pt x="32" y="85"/>
                  </a:lnTo>
                  <a:lnTo>
                    <a:pt x="32" y="90"/>
                  </a:lnTo>
                  <a:lnTo>
                    <a:pt x="32" y="93"/>
                  </a:lnTo>
                  <a:lnTo>
                    <a:pt x="32" y="98"/>
                  </a:lnTo>
                  <a:lnTo>
                    <a:pt x="32" y="102"/>
                  </a:lnTo>
                  <a:lnTo>
                    <a:pt x="32" y="106"/>
                  </a:lnTo>
                  <a:lnTo>
                    <a:pt x="33" y="110"/>
                  </a:lnTo>
                  <a:lnTo>
                    <a:pt x="33" y="115"/>
                  </a:lnTo>
                  <a:lnTo>
                    <a:pt x="33" y="118"/>
                  </a:lnTo>
                  <a:lnTo>
                    <a:pt x="35" y="122"/>
                  </a:lnTo>
                  <a:lnTo>
                    <a:pt x="35" y="126"/>
                  </a:lnTo>
                  <a:lnTo>
                    <a:pt x="36" y="128"/>
                  </a:lnTo>
                  <a:lnTo>
                    <a:pt x="38" y="135"/>
                  </a:lnTo>
                  <a:lnTo>
                    <a:pt x="41" y="142"/>
                  </a:lnTo>
                  <a:lnTo>
                    <a:pt x="42" y="147"/>
                  </a:lnTo>
                  <a:lnTo>
                    <a:pt x="44" y="152"/>
                  </a:lnTo>
                  <a:lnTo>
                    <a:pt x="45" y="156"/>
                  </a:lnTo>
                  <a:lnTo>
                    <a:pt x="47" y="160"/>
                  </a:lnTo>
                  <a:lnTo>
                    <a:pt x="49" y="165"/>
                  </a:lnTo>
                  <a:lnTo>
                    <a:pt x="51" y="168"/>
                  </a:lnTo>
                  <a:lnTo>
                    <a:pt x="35" y="189"/>
                  </a:lnTo>
                  <a:lnTo>
                    <a:pt x="33" y="187"/>
                  </a:lnTo>
                  <a:lnTo>
                    <a:pt x="29" y="182"/>
                  </a:lnTo>
                  <a:lnTo>
                    <a:pt x="26" y="177"/>
                  </a:lnTo>
                  <a:lnTo>
                    <a:pt x="23" y="172"/>
                  </a:lnTo>
                  <a:lnTo>
                    <a:pt x="20" y="166"/>
                  </a:lnTo>
                  <a:lnTo>
                    <a:pt x="17" y="161"/>
                  </a:lnTo>
                  <a:lnTo>
                    <a:pt x="14" y="157"/>
                  </a:lnTo>
                  <a:lnTo>
                    <a:pt x="13" y="153"/>
                  </a:lnTo>
                  <a:lnTo>
                    <a:pt x="11" y="149"/>
                  </a:lnTo>
                  <a:lnTo>
                    <a:pt x="10" y="147"/>
                  </a:lnTo>
                  <a:lnTo>
                    <a:pt x="8" y="142"/>
                  </a:lnTo>
                  <a:lnTo>
                    <a:pt x="7" y="138"/>
                  </a:lnTo>
                  <a:lnTo>
                    <a:pt x="6" y="134"/>
                  </a:lnTo>
                  <a:lnTo>
                    <a:pt x="4" y="128"/>
                  </a:lnTo>
                  <a:lnTo>
                    <a:pt x="3" y="123"/>
                  </a:lnTo>
                  <a:lnTo>
                    <a:pt x="3" y="118"/>
                  </a:lnTo>
                  <a:lnTo>
                    <a:pt x="1" y="113"/>
                  </a:lnTo>
                  <a:lnTo>
                    <a:pt x="1" y="109"/>
                  </a:lnTo>
                  <a:lnTo>
                    <a:pt x="0" y="104"/>
                  </a:lnTo>
                  <a:lnTo>
                    <a:pt x="0" y="98"/>
                  </a:lnTo>
                  <a:lnTo>
                    <a:pt x="0" y="92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5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0" y="58"/>
                  </a:lnTo>
                  <a:lnTo>
                    <a:pt x="1" y="54"/>
                  </a:lnTo>
                  <a:lnTo>
                    <a:pt x="1" y="50"/>
                  </a:lnTo>
                  <a:lnTo>
                    <a:pt x="3" y="46"/>
                  </a:lnTo>
                  <a:lnTo>
                    <a:pt x="3" y="42"/>
                  </a:lnTo>
                  <a:lnTo>
                    <a:pt x="4" y="38"/>
                  </a:lnTo>
                  <a:lnTo>
                    <a:pt x="6" y="33"/>
                  </a:lnTo>
                  <a:lnTo>
                    <a:pt x="7" y="30"/>
                  </a:lnTo>
                  <a:lnTo>
                    <a:pt x="8" y="25"/>
                  </a:lnTo>
                  <a:lnTo>
                    <a:pt x="11" y="20"/>
                  </a:lnTo>
                  <a:lnTo>
                    <a:pt x="13" y="14"/>
                  </a:lnTo>
                  <a:lnTo>
                    <a:pt x="14" y="9"/>
                  </a:lnTo>
                  <a:lnTo>
                    <a:pt x="17" y="7"/>
                  </a:lnTo>
                  <a:lnTo>
                    <a:pt x="19" y="4"/>
                  </a:lnTo>
                  <a:lnTo>
                    <a:pt x="22" y="0"/>
                  </a:lnTo>
                  <a:lnTo>
                    <a:pt x="23" y="0"/>
                  </a:lnTo>
                  <a:lnTo>
                    <a:pt x="52" y="3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8" name="Freeform 29"/>
            <p:cNvSpPr>
              <a:spLocks/>
            </p:cNvSpPr>
            <p:nvPr/>
          </p:nvSpPr>
          <p:spPr bwMode="auto">
            <a:xfrm>
              <a:off x="958" y="1918"/>
              <a:ext cx="44" cy="101"/>
            </a:xfrm>
            <a:custGeom>
              <a:avLst/>
              <a:gdLst>
                <a:gd name="T0" fmla="*/ 0 w 88"/>
                <a:gd name="T1" fmla="*/ 8 h 202"/>
                <a:gd name="T2" fmla="*/ 7 w 88"/>
                <a:gd name="T3" fmla="*/ 3 h 202"/>
                <a:gd name="T4" fmla="*/ 15 w 88"/>
                <a:gd name="T5" fmla="*/ 0 h 202"/>
                <a:gd name="T6" fmla="*/ 24 w 88"/>
                <a:gd name="T7" fmla="*/ 0 h 202"/>
                <a:gd name="T8" fmla="*/ 34 w 88"/>
                <a:gd name="T9" fmla="*/ 0 h 202"/>
                <a:gd name="T10" fmla="*/ 44 w 88"/>
                <a:gd name="T11" fmla="*/ 5 h 202"/>
                <a:gd name="T12" fmla="*/ 53 w 88"/>
                <a:gd name="T13" fmla="*/ 12 h 202"/>
                <a:gd name="T14" fmla="*/ 59 w 88"/>
                <a:gd name="T15" fmla="*/ 20 h 202"/>
                <a:gd name="T16" fmla="*/ 64 w 88"/>
                <a:gd name="T17" fmla="*/ 27 h 202"/>
                <a:gd name="T18" fmla="*/ 69 w 88"/>
                <a:gd name="T19" fmla="*/ 35 h 202"/>
                <a:gd name="T20" fmla="*/ 72 w 88"/>
                <a:gd name="T21" fmla="*/ 42 h 202"/>
                <a:gd name="T22" fmla="*/ 76 w 88"/>
                <a:gd name="T23" fmla="*/ 48 h 202"/>
                <a:gd name="T24" fmla="*/ 81 w 88"/>
                <a:gd name="T25" fmla="*/ 60 h 202"/>
                <a:gd name="T26" fmla="*/ 85 w 88"/>
                <a:gd name="T27" fmla="*/ 71 h 202"/>
                <a:gd name="T28" fmla="*/ 86 w 88"/>
                <a:gd name="T29" fmla="*/ 77 h 202"/>
                <a:gd name="T30" fmla="*/ 88 w 88"/>
                <a:gd name="T31" fmla="*/ 88 h 202"/>
                <a:gd name="T32" fmla="*/ 88 w 88"/>
                <a:gd name="T33" fmla="*/ 101 h 202"/>
                <a:gd name="T34" fmla="*/ 85 w 88"/>
                <a:gd name="T35" fmla="*/ 111 h 202"/>
                <a:gd name="T36" fmla="*/ 84 w 88"/>
                <a:gd name="T37" fmla="*/ 119 h 202"/>
                <a:gd name="T38" fmla="*/ 82 w 88"/>
                <a:gd name="T39" fmla="*/ 126 h 202"/>
                <a:gd name="T40" fmla="*/ 79 w 88"/>
                <a:gd name="T41" fmla="*/ 133 h 202"/>
                <a:gd name="T42" fmla="*/ 72 w 88"/>
                <a:gd name="T43" fmla="*/ 144 h 202"/>
                <a:gd name="T44" fmla="*/ 66 w 88"/>
                <a:gd name="T45" fmla="*/ 154 h 202"/>
                <a:gd name="T46" fmla="*/ 62 w 88"/>
                <a:gd name="T47" fmla="*/ 161 h 202"/>
                <a:gd name="T48" fmla="*/ 54 w 88"/>
                <a:gd name="T49" fmla="*/ 171 h 202"/>
                <a:gd name="T50" fmla="*/ 44 w 88"/>
                <a:gd name="T51" fmla="*/ 183 h 202"/>
                <a:gd name="T52" fmla="*/ 34 w 88"/>
                <a:gd name="T53" fmla="*/ 191 h 202"/>
                <a:gd name="T54" fmla="*/ 25 w 88"/>
                <a:gd name="T55" fmla="*/ 198 h 202"/>
                <a:gd name="T56" fmla="*/ 16 w 88"/>
                <a:gd name="T57" fmla="*/ 202 h 202"/>
                <a:gd name="T58" fmla="*/ 9 w 88"/>
                <a:gd name="T59" fmla="*/ 191 h 202"/>
                <a:gd name="T60" fmla="*/ 5 w 88"/>
                <a:gd name="T61" fmla="*/ 181 h 202"/>
                <a:gd name="T62" fmla="*/ 5 w 88"/>
                <a:gd name="T63" fmla="*/ 173 h 202"/>
                <a:gd name="T64" fmla="*/ 6 w 88"/>
                <a:gd name="T65" fmla="*/ 169 h 202"/>
                <a:gd name="T66" fmla="*/ 15 w 88"/>
                <a:gd name="T67" fmla="*/ 165 h 202"/>
                <a:gd name="T68" fmla="*/ 24 w 88"/>
                <a:gd name="T69" fmla="*/ 160 h 202"/>
                <a:gd name="T70" fmla="*/ 31 w 88"/>
                <a:gd name="T71" fmla="*/ 151 h 202"/>
                <a:gd name="T72" fmla="*/ 40 w 88"/>
                <a:gd name="T73" fmla="*/ 140 h 202"/>
                <a:gd name="T74" fmla="*/ 45 w 88"/>
                <a:gd name="T75" fmla="*/ 131 h 202"/>
                <a:gd name="T76" fmla="*/ 48 w 88"/>
                <a:gd name="T77" fmla="*/ 123 h 202"/>
                <a:gd name="T78" fmla="*/ 50 w 88"/>
                <a:gd name="T79" fmla="*/ 114 h 202"/>
                <a:gd name="T80" fmla="*/ 53 w 88"/>
                <a:gd name="T81" fmla="*/ 105 h 202"/>
                <a:gd name="T82" fmla="*/ 53 w 88"/>
                <a:gd name="T83" fmla="*/ 94 h 202"/>
                <a:gd name="T84" fmla="*/ 51 w 88"/>
                <a:gd name="T85" fmla="*/ 84 h 202"/>
                <a:gd name="T86" fmla="*/ 50 w 88"/>
                <a:gd name="T87" fmla="*/ 75 h 202"/>
                <a:gd name="T88" fmla="*/ 47 w 88"/>
                <a:gd name="T89" fmla="*/ 65 h 202"/>
                <a:gd name="T90" fmla="*/ 44 w 88"/>
                <a:gd name="T91" fmla="*/ 58 h 202"/>
                <a:gd name="T92" fmla="*/ 40 w 88"/>
                <a:gd name="T93" fmla="*/ 48 h 202"/>
                <a:gd name="T94" fmla="*/ 32 w 88"/>
                <a:gd name="T95" fmla="*/ 39 h 202"/>
                <a:gd name="T96" fmla="*/ 22 w 88"/>
                <a:gd name="T97" fmla="*/ 27 h 202"/>
                <a:gd name="T98" fmla="*/ 12 w 88"/>
                <a:gd name="T99" fmla="*/ 18 h 202"/>
                <a:gd name="T100" fmla="*/ 2 w 88"/>
                <a:gd name="T101" fmla="*/ 10 h 202"/>
                <a:gd name="T102" fmla="*/ 0 w 88"/>
                <a:gd name="T103" fmla="*/ 9 h 20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8"/>
                <a:gd name="T157" fmla="*/ 0 h 202"/>
                <a:gd name="T158" fmla="*/ 88 w 88"/>
                <a:gd name="T159" fmla="*/ 202 h 20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8" h="202">
                  <a:moveTo>
                    <a:pt x="0" y="9"/>
                  </a:moveTo>
                  <a:lnTo>
                    <a:pt x="0" y="8"/>
                  </a:lnTo>
                  <a:lnTo>
                    <a:pt x="5" y="5"/>
                  </a:lnTo>
                  <a:lnTo>
                    <a:pt x="7" y="3"/>
                  </a:lnTo>
                  <a:lnTo>
                    <a:pt x="10" y="1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40" y="4"/>
                  </a:lnTo>
                  <a:lnTo>
                    <a:pt x="44" y="5"/>
                  </a:lnTo>
                  <a:lnTo>
                    <a:pt x="50" y="10"/>
                  </a:lnTo>
                  <a:lnTo>
                    <a:pt x="53" y="12"/>
                  </a:lnTo>
                  <a:lnTo>
                    <a:pt x="56" y="16"/>
                  </a:lnTo>
                  <a:lnTo>
                    <a:pt x="59" y="20"/>
                  </a:lnTo>
                  <a:lnTo>
                    <a:pt x="62" y="23"/>
                  </a:lnTo>
                  <a:lnTo>
                    <a:pt x="64" y="27"/>
                  </a:lnTo>
                  <a:lnTo>
                    <a:pt x="66" y="30"/>
                  </a:lnTo>
                  <a:lnTo>
                    <a:pt x="69" y="35"/>
                  </a:lnTo>
                  <a:lnTo>
                    <a:pt x="70" y="39"/>
                  </a:lnTo>
                  <a:lnTo>
                    <a:pt x="72" y="42"/>
                  </a:lnTo>
                  <a:lnTo>
                    <a:pt x="75" y="46"/>
                  </a:lnTo>
                  <a:lnTo>
                    <a:pt x="76" y="48"/>
                  </a:lnTo>
                  <a:lnTo>
                    <a:pt x="79" y="54"/>
                  </a:lnTo>
                  <a:lnTo>
                    <a:pt x="81" y="60"/>
                  </a:lnTo>
                  <a:lnTo>
                    <a:pt x="84" y="67"/>
                  </a:lnTo>
                  <a:lnTo>
                    <a:pt x="85" y="71"/>
                  </a:lnTo>
                  <a:lnTo>
                    <a:pt x="85" y="75"/>
                  </a:lnTo>
                  <a:lnTo>
                    <a:pt x="86" y="77"/>
                  </a:lnTo>
                  <a:lnTo>
                    <a:pt x="88" y="81"/>
                  </a:lnTo>
                  <a:lnTo>
                    <a:pt x="88" y="88"/>
                  </a:lnTo>
                  <a:lnTo>
                    <a:pt x="88" y="94"/>
                  </a:lnTo>
                  <a:lnTo>
                    <a:pt x="88" y="101"/>
                  </a:lnTo>
                  <a:lnTo>
                    <a:pt x="86" y="107"/>
                  </a:lnTo>
                  <a:lnTo>
                    <a:pt x="85" y="111"/>
                  </a:lnTo>
                  <a:lnTo>
                    <a:pt x="85" y="114"/>
                  </a:lnTo>
                  <a:lnTo>
                    <a:pt x="84" y="119"/>
                  </a:lnTo>
                  <a:lnTo>
                    <a:pt x="84" y="123"/>
                  </a:lnTo>
                  <a:lnTo>
                    <a:pt x="82" y="126"/>
                  </a:lnTo>
                  <a:lnTo>
                    <a:pt x="81" y="130"/>
                  </a:lnTo>
                  <a:lnTo>
                    <a:pt x="79" y="133"/>
                  </a:lnTo>
                  <a:lnTo>
                    <a:pt x="78" y="137"/>
                  </a:lnTo>
                  <a:lnTo>
                    <a:pt x="72" y="144"/>
                  </a:lnTo>
                  <a:lnTo>
                    <a:pt x="67" y="151"/>
                  </a:lnTo>
                  <a:lnTo>
                    <a:pt x="66" y="154"/>
                  </a:lnTo>
                  <a:lnTo>
                    <a:pt x="63" y="158"/>
                  </a:lnTo>
                  <a:lnTo>
                    <a:pt x="62" y="161"/>
                  </a:lnTo>
                  <a:lnTo>
                    <a:pt x="59" y="166"/>
                  </a:lnTo>
                  <a:lnTo>
                    <a:pt x="54" y="171"/>
                  </a:lnTo>
                  <a:lnTo>
                    <a:pt x="48" y="178"/>
                  </a:lnTo>
                  <a:lnTo>
                    <a:pt x="44" y="183"/>
                  </a:lnTo>
                  <a:lnTo>
                    <a:pt x="40" y="187"/>
                  </a:lnTo>
                  <a:lnTo>
                    <a:pt x="34" y="191"/>
                  </a:lnTo>
                  <a:lnTo>
                    <a:pt x="29" y="195"/>
                  </a:lnTo>
                  <a:lnTo>
                    <a:pt x="25" y="198"/>
                  </a:lnTo>
                  <a:lnTo>
                    <a:pt x="22" y="200"/>
                  </a:lnTo>
                  <a:lnTo>
                    <a:pt x="16" y="202"/>
                  </a:lnTo>
                  <a:lnTo>
                    <a:pt x="12" y="198"/>
                  </a:lnTo>
                  <a:lnTo>
                    <a:pt x="9" y="191"/>
                  </a:lnTo>
                  <a:lnTo>
                    <a:pt x="7" y="186"/>
                  </a:lnTo>
                  <a:lnTo>
                    <a:pt x="5" y="181"/>
                  </a:lnTo>
                  <a:lnTo>
                    <a:pt x="5" y="178"/>
                  </a:lnTo>
                  <a:lnTo>
                    <a:pt x="5" y="173"/>
                  </a:lnTo>
                  <a:lnTo>
                    <a:pt x="5" y="171"/>
                  </a:lnTo>
                  <a:lnTo>
                    <a:pt x="6" y="169"/>
                  </a:lnTo>
                  <a:lnTo>
                    <a:pt x="12" y="168"/>
                  </a:lnTo>
                  <a:lnTo>
                    <a:pt x="15" y="165"/>
                  </a:lnTo>
                  <a:lnTo>
                    <a:pt x="19" y="162"/>
                  </a:lnTo>
                  <a:lnTo>
                    <a:pt x="24" y="160"/>
                  </a:lnTo>
                  <a:lnTo>
                    <a:pt x="28" y="156"/>
                  </a:lnTo>
                  <a:lnTo>
                    <a:pt x="31" y="151"/>
                  </a:lnTo>
                  <a:lnTo>
                    <a:pt x="35" y="145"/>
                  </a:lnTo>
                  <a:lnTo>
                    <a:pt x="40" y="140"/>
                  </a:lnTo>
                  <a:lnTo>
                    <a:pt x="44" y="135"/>
                  </a:lnTo>
                  <a:lnTo>
                    <a:pt x="45" y="131"/>
                  </a:lnTo>
                  <a:lnTo>
                    <a:pt x="47" y="126"/>
                  </a:lnTo>
                  <a:lnTo>
                    <a:pt x="48" y="123"/>
                  </a:lnTo>
                  <a:lnTo>
                    <a:pt x="50" y="119"/>
                  </a:lnTo>
                  <a:lnTo>
                    <a:pt x="50" y="114"/>
                  </a:lnTo>
                  <a:lnTo>
                    <a:pt x="51" y="109"/>
                  </a:lnTo>
                  <a:lnTo>
                    <a:pt x="53" y="105"/>
                  </a:lnTo>
                  <a:lnTo>
                    <a:pt x="53" y="101"/>
                  </a:lnTo>
                  <a:lnTo>
                    <a:pt x="53" y="94"/>
                  </a:lnTo>
                  <a:lnTo>
                    <a:pt x="53" y="89"/>
                  </a:lnTo>
                  <a:lnTo>
                    <a:pt x="51" y="84"/>
                  </a:lnTo>
                  <a:lnTo>
                    <a:pt x="51" y="80"/>
                  </a:lnTo>
                  <a:lnTo>
                    <a:pt x="50" y="75"/>
                  </a:lnTo>
                  <a:lnTo>
                    <a:pt x="48" y="71"/>
                  </a:lnTo>
                  <a:lnTo>
                    <a:pt x="47" y="65"/>
                  </a:lnTo>
                  <a:lnTo>
                    <a:pt x="45" y="61"/>
                  </a:lnTo>
                  <a:lnTo>
                    <a:pt x="44" y="58"/>
                  </a:lnTo>
                  <a:lnTo>
                    <a:pt x="41" y="54"/>
                  </a:lnTo>
                  <a:lnTo>
                    <a:pt x="40" y="48"/>
                  </a:lnTo>
                  <a:lnTo>
                    <a:pt x="37" y="46"/>
                  </a:lnTo>
                  <a:lnTo>
                    <a:pt x="32" y="39"/>
                  </a:lnTo>
                  <a:lnTo>
                    <a:pt x="28" y="34"/>
                  </a:lnTo>
                  <a:lnTo>
                    <a:pt x="22" y="27"/>
                  </a:lnTo>
                  <a:lnTo>
                    <a:pt x="16" y="22"/>
                  </a:lnTo>
                  <a:lnTo>
                    <a:pt x="12" y="18"/>
                  </a:lnTo>
                  <a:lnTo>
                    <a:pt x="7" y="14"/>
                  </a:lnTo>
                  <a:lnTo>
                    <a:pt x="2" y="1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9" name="Freeform 30"/>
            <p:cNvSpPr>
              <a:spLocks/>
            </p:cNvSpPr>
            <p:nvPr/>
          </p:nvSpPr>
          <p:spPr bwMode="auto">
            <a:xfrm>
              <a:off x="1100" y="1948"/>
              <a:ext cx="36" cy="81"/>
            </a:xfrm>
            <a:custGeom>
              <a:avLst/>
              <a:gdLst>
                <a:gd name="T0" fmla="*/ 53 w 72"/>
                <a:gd name="T1" fmla="*/ 1 h 162"/>
                <a:gd name="T2" fmla="*/ 42 w 72"/>
                <a:gd name="T3" fmla="*/ 9 h 162"/>
                <a:gd name="T4" fmla="*/ 34 w 72"/>
                <a:gd name="T5" fmla="*/ 18 h 162"/>
                <a:gd name="T6" fmla="*/ 23 w 72"/>
                <a:gd name="T7" fmla="*/ 29 h 162"/>
                <a:gd name="T8" fmla="*/ 16 w 72"/>
                <a:gd name="T9" fmla="*/ 38 h 162"/>
                <a:gd name="T10" fmla="*/ 12 w 72"/>
                <a:gd name="T11" fmla="*/ 46 h 162"/>
                <a:gd name="T12" fmla="*/ 6 w 72"/>
                <a:gd name="T13" fmla="*/ 55 h 162"/>
                <a:gd name="T14" fmla="*/ 1 w 72"/>
                <a:gd name="T15" fmla="*/ 67 h 162"/>
                <a:gd name="T16" fmla="*/ 0 w 72"/>
                <a:gd name="T17" fmla="*/ 74 h 162"/>
                <a:gd name="T18" fmla="*/ 0 w 72"/>
                <a:gd name="T19" fmla="*/ 82 h 162"/>
                <a:gd name="T20" fmla="*/ 0 w 72"/>
                <a:gd name="T21" fmla="*/ 89 h 162"/>
                <a:gd name="T22" fmla="*/ 0 w 72"/>
                <a:gd name="T23" fmla="*/ 97 h 162"/>
                <a:gd name="T24" fmla="*/ 1 w 72"/>
                <a:gd name="T25" fmla="*/ 103 h 162"/>
                <a:gd name="T26" fmla="*/ 4 w 72"/>
                <a:gd name="T27" fmla="*/ 114 h 162"/>
                <a:gd name="T28" fmla="*/ 9 w 72"/>
                <a:gd name="T29" fmla="*/ 128 h 162"/>
                <a:gd name="T30" fmla="*/ 13 w 72"/>
                <a:gd name="T31" fmla="*/ 140 h 162"/>
                <a:gd name="T32" fmla="*/ 17 w 72"/>
                <a:gd name="T33" fmla="*/ 150 h 162"/>
                <a:gd name="T34" fmla="*/ 23 w 72"/>
                <a:gd name="T35" fmla="*/ 160 h 162"/>
                <a:gd name="T36" fmla="*/ 26 w 72"/>
                <a:gd name="T37" fmla="*/ 161 h 162"/>
                <a:gd name="T38" fmla="*/ 32 w 72"/>
                <a:gd name="T39" fmla="*/ 156 h 162"/>
                <a:gd name="T40" fmla="*/ 35 w 72"/>
                <a:gd name="T41" fmla="*/ 148 h 162"/>
                <a:gd name="T42" fmla="*/ 36 w 72"/>
                <a:gd name="T43" fmla="*/ 143 h 162"/>
                <a:gd name="T44" fmla="*/ 38 w 72"/>
                <a:gd name="T45" fmla="*/ 135 h 162"/>
                <a:gd name="T46" fmla="*/ 36 w 72"/>
                <a:gd name="T47" fmla="*/ 127 h 162"/>
                <a:gd name="T48" fmla="*/ 35 w 72"/>
                <a:gd name="T49" fmla="*/ 116 h 162"/>
                <a:gd name="T50" fmla="*/ 32 w 72"/>
                <a:gd name="T51" fmla="*/ 106 h 162"/>
                <a:gd name="T52" fmla="*/ 31 w 72"/>
                <a:gd name="T53" fmla="*/ 98 h 162"/>
                <a:gd name="T54" fmla="*/ 31 w 72"/>
                <a:gd name="T55" fmla="*/ 90 h 162"/>
                <a:gd name="T56" fmla="*/ 31 w 72"/>
                <a:gd name="T57" fmla="*/ 82 h 162"/>
                <a:gd name="T58" fmla="*/ 32 w 72"/>
                <a:gd name="T59" fmla="*/ 72 h 162"/>
                <a:gd name="T60" fmla="*/ 36 w 72"/>
                <a:gd name="T61" fmla="*/ 61 h 162"/>
                <a:gd name="T62" fmla="*/ 42 w 72"/>
                <a:gd name="T63" fmla="*/ 51 h 162"/>
                <a:gd name="T64" fmla="*/ 50 w 72"/>
                <a:gd name="T65" fmla="*/ 40 h 162"/>
                <a:gd name="T66" fmla="*/ 57 w 72"/>
                <a:gd name="T67" fmla="*/ 31 h 162"/>
                <a:gd name="T68" fmla="*/ 63 w 72"/>
                <a:gd name="T69" fmla="*/ 23 h 162"/>
                <a:gd name="T70" fmla="*/ 69 w 72"/>
                <a:gd name="T71" fmla="*/ 17 h 162"/>
                <a:gd name="T72" fmla="*/ 56 w 72"/>
                <a:gd name="T73" fmla="*/ 0 h 16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2"/>
                <a:gd name="T112" fmla="*/ 0 h 162"/>
                <a:gd name="T113" fmla="*/ 72 w 72"/>
                <a:gd name="T114" fmla="*/ 162 h 16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2" h="162">
                  <a:moveTo>
                    <a:pt x="56" y="0"/>
                  </a:moveTo>
                  <a:lnTo>
                    <a:pt x="53" y="1"/>
                  </a:lnTo>
                  <a:lnTo>
                    <a:pt x="47" y="6"/>
                  </a:lnTo>
                  <a:lnTo>
                    <a:pt x="42" y="9"/>
                  </a:lnTo>
                  <a:lnTo>
                    <a:pt x="38" y="13"/>
                  </a:lnTo>
                  <a:lnTo>
                    <a:pt x="34" y="18"/>
                  </a:lnTo>
                  <a:lnTo>
                    <a:pt x="29" y="23"/>
                  </a:lnTo>
                  <a:lnTo>
                    <a:pt x="23" y="29"/>
                  </a:lnTo>
                  <a:lnTo>
                    <a:pt x="19" y="35"/>
                  </a:lnTo>
                  <a:lnTo>
                    <a:pt x="16" y="38"/>
                  </a:lnTo>
                  <a:lnTo>
                    <a:pt x="13" y="42"/>
                  </a:lnTo>
                  <a:lnTo>
                    <a:pt x="12" y="46"/>
                  </a:lnTo>
                  <a:lnTo>
                    <a:pt x="10" y="48"/>
                  </a:lnTo>
                  <a:lnTo>
                    <a:pt x="6" y="55"/>
                  </a:lnTo>
                  <a:lnTo>
                    <a:pt x="3" y="63"/>
                  </a:lnTo>
                  <a:lnTo>
                    <a:pt x="1" y="67"/>
                  </a:lnTo>
                  <a:lnTo>
                    <a:pt x="1" y="71"/>
                  </a:lnTo>
                  <a:lnTo>
                    <a:pt x="0" y="74"/>
                  </a:lnTo>
                  <a:lnTo>
                    <a:pt x="0" y="78"/>
                  </a:lnTo>
                  <a:lnTo>
                    <a:pt x="0" y="82"/>
                  </a:lnTo>
                  <a:lnTo>
                    <a:pt x="0" y="85"/>
                  </a:lnTo>
                  <a:lnTo>
                    <a:pt x="0" y="89"/>
                  </a:lnTo>
                  <a:lnTo>
                    <a:pt x="0" y="93"/>
                  </a:lnTo>
                  <a:lnTo>
                    <a:pt x="0" y="97"/>
                  </a:lnTo>
                  <a:lnTo>
                    <a:pt x="0" y="101"/>
                  </a:lnTo>
                  <a:lnTo>
                    <a:pt x="1" y="103"/>
                  </a:lnTo>
                  <a:lnTo>
                    <a:pt x="3" y="109"/>
                  </a:lnTo>
                  <a:lnTo>
                    <a:pt x="4" y="114"/>
                  </a:lnTo>
                  <a:lnTo>
                    <a:pt x="6" y="122"/>
                  </a:lnTo>
                  <a:lnTo>
                    <a:pt x="9" y="128"/>
                  </a:lnTo>
                  <a:lnTo>
                    <a:pt x="12" y="135"/>
                  </a:lnTo>
                  <a:lnTo>
                    <a:pt x="13" y="140"/>
                  </a:lnTo>
                  <a:lnTo>
                    <a:pt x="16" y="145"/>
                  </a:lnTo>
                  <a:lnTo>
                    <a:pt x="17" y="150"/>
                  </a:lnTo>
                  <a:lnTo>
                    <a:pt x="20" y="154"/>
                  </a:lnTo>
                  <a:lnTo>
                    <a:pt x="23" y="160"/>
                  </a:lnTo>
                  <a:lnTo>
                    <a:pt x="25" y="162"/>
                  </a:lnTo>
                  <a:lnTo>
                    <a:pt x="26" y="161"/>
                  </a:lnTo>
                  <a:lnTo>
                    <a:pt x="29" y="158"/>
                  </a:lnTo>
                  <a:lnTo>
                    <a:pt x="32" y="156"/>
                  </a:lnTo>
                  <a:lnTo>
                    <a:pt x="34" y="150"/>
                  </a:lnTo>
                  <a:lnTo>
                    <a:pt x="35" y="148"/>
                  </a:lnTo>
                  <a:lnTo>
                    <a:pt x="35" y="145"/>
                  </a:lnTo>
                  <a:lnTo>
                    <a:pt x="36" y="143"/>
                  </a:lnTo>
                  <a:lnTo>
                    <a:pt x="38" y="139"/>
                  </a:lnTo>
                  <a:lnTo>
                    <a:pt x="38" y="135"/>
                  </a:lnTo>
                  <a:lnTo>
                    <a:pt x="38" y="131"/>
                  </a:lnTo>
                  <a:lnTo>
                    <a:pt x="36" y="127"/>
                  </a:lnTo>
                  <a:lnTo>
                    <a:pt x="36" y="124"/>
                  </a:lnTo>
                  <a:lnTo>
                    <a:pt x="35" y="116"/>
                  </a:lnTo>
                  <a:lnTo>
                    <a:pt x="34" y="110"/>
                  </a:lnTo>
                  <a:lnTo>
                    <a:pt x="32" y="106"/>
                  </a:lnTo>
                  <a:lnTo>
                    <a:pt x="32" y="102"/>
                  </a:lnTo>
                  <a:lnTo>
                    <a:pt x="31" y="98"/>
                  </a:lnTo>
                  <a:lnTo>
                    <a:pt x="31" y="95"/>
                  </a:lnTo>
                  <a:lnTo>
                    <a:pt x="31" y="90"/>
                  </a:lnTo>
                  <a:lnTo>
                    <a:pt x="31" y="86"/>
                  </a:lnTo>
                  <a:lnTo>
                    <a:pt x="31" y="82"/>
                  </a:lnTo>
                  <a:lnTo>
                    <a:pt x="32" y="78"/>
                  </a:lnTo>
                  <a:lnTo>
                    <a:pt x="32" y="72"/>
                  </a:lnTo>
                  <a:lnTo>
                    <a:pt x="35" y="67"/>
                  </a:lnTo>
                  <a:lnTo>
                    <a:pt x="36" y="61"/>
                  </a:lnTo>
                  <a:lnTo>
                    <a:pt x="39" y="56"/>
                  </a:lnTo>
                  <a:lnTo>
                    <a:pt x="42" y="51"/>
                  </a:lnTo>
                  <a:lnTo>
                    <a:pt x="47" y="46"/>
                  </a:lnTo>
                  <a:lnTo>
                    <a:pt x="50" y="40"/>
                  </a:lnTo>
                  <a:lnTo>
                    <a:pt x="54" y="37"/>
                  </a:lnTo>
                  <a:lnTo>
                    <a:pt x="57" y="31"/>
                  </a:lnTo>
                  <a:lnTo>
                    <a:pt x="60" y="27"/>
                  </a:lnTo>
                  <a:lnTo>
                    <a:pt x="63" y="23"/>
                  </a:lnTo>
                  <a:lnTo>
                    <a:pt x="66" y="21"/>
                  </a:lnTo>
                  <a:lnTo>
                    <a:pt x="69" y="17"/>
                  </a:lnTo>
                  <a:lnTo>
                    <a:pt x="72" y="16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80" name="Freeform 31"/>
            <p:cNvSpPr>
              <a:spLocks/>
            </p:cNvSpPr>
            <p:nvPr/>
          </p:nvSpPr>
          <p:spPr bwMode="auto">
            <a:xfrm>
              <a:off x="525" y="2107"/>
              <a:ext cx="75" cy="60"/>
            </a:xfrm>
            <a:custGeom>
              <a:avLst/>
              <a:gdLst>
                <a:gd name="T0" fmla="*/ 59 w 149"/>
                <a:gd name="T1" fmla="*/ 100 h 119"/>
                <a:gd name="T2" fmla="*/ 48 w 149"/>
                <a:gd name="T3" fmla="*/ 98 h 119"/>
                <a:gd name="T4" fmla="*/ 41 w 149"/>
                <a:gd name="T5" fmla="*/ 93 h 119"/>
                <a:gd name="T6" fmla="*/ 35 w 149"/>
                <a:gd name="T7" fmla="*/ 87 h 119"/>
                <a:gd name="T8" fmla="*/ 34 w 149"/>
                <a:gd name="T9" fmla="*/ 77 h 119"/>
                <a:gd name="T10" fmla="*/ 34 w 149"/>
                <a:gd name="T11" fmla="*/ 67 h 119"/>
                <a:gd name="T12" fmla="*/ 35 w 149"/>
                <a:gd name="T13" fmla="*/ 60 h 119"/>
                <a:gd name="T14" fmla="*/ 37 w 149"/>
                <a:gd name="T15" fmla="*/ 51 h 119"/>
                <a:gd name="T16" fmla="*/ 40 w 149"/>
                <a:gd name="T17" fmla="*/ 43 h 119"/>
                <a:gd name="T18" fmla="*/ 45 w 149"/>
                <a:gd name="T19" fmla="*/ 34 h 119"/>
                <a:gd name="T20" fmla="*/ 54 w 149"/>
                <a:gd name="T21" fmla="*/ 26 h 119"/>
                <a:gd name="T22" fmla="*/ 66 w 149"/>
                <a:gd name="T23" fmla="*/ 22 h 119"/>
                <a:gd name="T24" fmla="*/ 76 w 149"/>
                <a:gd name="T25" fmla="*/ 21 h 119"/>
                <a:gd name="T26" fmla="*/ 86 w 149"/>
                <a:gd name="T27" fmla="*/ 25 h 119"/>
                <a:gd name="T28" fmla="*/ 97 w 149"/>
                <a:gd name="T29" fmla="*/ 32 h 119"/>
                <a:gd name="T30" fmla="*/ 104 w 149"/>
                <a:gd name="T31" fmla="*/ 42 h 119"/>
                <a:gd name="T32" fmla="*/ 108 w 149"/>
                <a:gd name="T33" fmla="*/ 54 h 119"/>
                <a:gd name="T34" fmla="*/ 108 w 149"/>
                <a:gd name="T35" fmla="*/ 66 h 119"/>
                <a:gd name="T36" fmla="*/ 105 w 149"/>
                <a:gd name="T37" fmla="*/ 76 h 119"/>
                <a:gd name="T38" fmla="*/ 103 w 149"/>
                <a:gd name="T39" fmla="*/ 85 h 119"/>
                <a:gd name="T40" fmla="*/ 98 w 149"/>
                <a:gd name="T41" fmla="*/ 93 h 119"/>
                <a:gd name="T42" fmla="*/ 92 w 149"/>
                <a:gd name="T43" fmla="*/ 100 h 119"/>
                <a:gd name="T44" fmla="*/ 88 w 149"/>
                <a:gd name="T45" fmla="*/ 106 h 119"/>
                <a:gd name="T46" fmla="*/ 130 w 149"/>
                <a:gd name="T47" fmla="*/ 110 h 119"/>
                <a:gd name="T48" fmla="*/ 132 w 149"/>
                <a:gd name="T49" fmla="*/ 106 h 119"/>
                <a:gd name="T50" fmla="*/ 138 w 149"/>
                <a:gd name="T51" fmla="*/ 98 h 119"/>
                <a:gd name="T52" fmla="*/ 142 w 149"/>
                <a:gd name="T53" fmla="*/ 87 h 119"/>
                <a:gd name="T54" fmla="*/ 148 w 149"/>
                <a:gd name="T55" fmla="*/ 73 h 119"/>
                <a:gd name="T56" fmla="*/ 148 w 149"/>
                <a:gd name="T57" fmla="*/ 64 h 119"/>
                <a:gd name="T58" fmla="*/ 149 w 149"/>
                <a:gd name="T59" fmla="*/ 56 h 119"/>
                <a:gd name="T60" fmla="*/ 148 w 149"/>
                <a:gd name="T61" fmla="*/ 49 h 119"/>
                <a:gd name="T62" fmla="*/ 146 w 149"/>
                <a:gd name="T63" fmla="*/ 42 h 119"/>
                <a:gd name="T64" fmla="*/ 142 w 149"/>
                <a:gd name="T65" fmla="*/ 34 h 119"/>
                <a:gd name="T66" fmla="*/ 136 w 149"/>
                <a:gd name="T67" fmla="*/ 26 h 119"/>
                <a:gd name="T68" fmla="*/ 127 w 149"/>
                <a:gd name="T69" fmla="*/ 20 h 119"/>
                <a:gd name="T70" fmla="*/ 119 w 149"/>
                <a:gd name="T71" fmla="*/ 15 h 119"/>
                <a:gd name="T72" fmla="*/ 105 w 149"/>
                <a:gd name="T73" fmla="*/ 9 h 119"/>
                <a:gd name="T74" fmla="*/ 95 w 149"/>
                <a:gd name="T75" fmla="*/ 5 h 119"/>
                <a:gd name="T76" fmla="*/ 85 w 149"/>
                <a:gd name="T77" fmla="*/ 1 h 119"/>
                <a:gd name="T78" fmla="*/ 76 w 149"/>
                <a:gd name="T79" fmla="*/ 0 h 119"/>
                <a:gd name="T80" fmla="*/ 66 w 149"/>
                <a:gd name="T81" fmla="*/ 0 h 119"/>
                <a:gd name="T82" fmla="*/ 59 w 149"/>
                <a:gd name="T83" fmla="*/ 0 h 119"/>
                <a:gd name="T84" fmla="*/ 50 w 149"/>
                <a:gd name="T85" fmla="*/ 0 h 119"/>
                <a:gd name="T86" fmla="*/ 43 w 149"/>
                <a:gd name="T87" fmla="*/ 3 h 119"/>
                <a:gd name="T88" fmla="*/ 29 w 149"/>
                <a:gd name="T89" fmla="*/ 7 h 119"/>
                <a:gd name="T90" fmla="*/ 19 w 149"/>
                <a:gd name="T91" fmla="*/ 15 h 119"/>
                <a:gd name="T92" fmla="*/ 10 w 149"/>
                <a:gd name="T93" fmla="*/ 24 h 119"/>
                <a:gd name="T94" fmla="*/ 5 w 149"/>
                <a:gd name="T95" fmla="*/ 35 h 119"/>
                <a:gd name="T96" fmla="*/ 2 w 149"/>
                <a:gd name="T97" fmla="*/ 47 h 119"/>
                <a:gd name="T98" fmla="*/ 2 w 149"/>
                <a:gd name="T99" fmla="*/ 62 h 119"/>
                <a:gd name="T100" fmla="*/ 3 w 149"/>
                <a:gd name="T101" fmla="*/ 75 h 119"/>
                <a:gd name="T102" fmla="*/ 9 w 149"/>
                <a:gd name="T103" fmla="*/ 89 h 119"/>
                <a:gd name="T104" fmla="*/ 15 w 149"/>
                <a:gd name="T105" fmla="*/ 101 h 119"/>
                <a:gd name="T106" fmla="*/ 19 w 149"/>
                <a:gd name="T107" fmla="*/ 110 h 119"/>
                <a:gd name="T108" fmla="*/ 22 w 149"/>
                <a:gd name="T109" fmla="*/ 117 h 119"/>
                <a:gd name="T110" fmla="*/ 25 w 149"/>
                <a:gd name="T111" fmla="*/ 119 h 119"/>
                <a:gd name="T112" fmla="*/ 60 w 149"/>
                <a:gd name="T113" fmla="*/ 101 h 11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49"/>
                <a:gd name="T172" fmla="*/ 0 h 119"/>
                <a:gd name="T173" fmla="*/ 149 w 149"/>
                <a:gd name="T174" fmla="*/ 119 h 11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49" h="119">
                  <a:moveTo>
                    <a:pt x="60" y="101"/>
                  </a:moveTo>
                  <a:lnTo>
                    <a:pt x="59" y="100"/>
                  </a:lnTo>
                  <a:lnTo>
                    <a:pt x="54" y="100"/>
                  </a:lnTo>
                  <a:lnTo>
                    <a:pt x="48" y="98"/>
                  </a:lnTo>
                  <a:lnTo>
                    <a:pt x="44" y="96"/>
                  </a:lnTo>
                  <a:lnTo>
                    <a:pt x="41" y="93"/>
                  </a:lnTo>
                  <a:lnTo>
                    <a:pt x="38" y="90"/>
                  </a:lnTo>
                  <a:lnTo>
                    <a:pt x="35" y="87"/>
                  </a:lnTo>
                  <a:lnTo>
                    <a:pt x="35" y="84"/>
                  </a:lnTo>
                  <a:lnTo>
                    <a:pt x="34" y="77"/>
                  </a:lnTo>
                  <a:lnTo>
                    <a:pt x="34" y="72"/>
                  </a:lnTo>
                  <a:lnTo>
                    <a:pt x="34" y="67"/>
                  </a:lnTo>
                  <a:lnTo>
                    <a:pt x="35" y="64"/>
                  </a:lnTo>
                  <a:lnTo>
                    <a:pt x="35" y="60"/>
                  </a:lnTo>
                  <a:lnTo>
                    <a:pt x="37" y="56"/>
                  </a:lnTo>
                  <a:lnTo>
                    <a:pt x="37" y="51"/>
                  </a:lnTo>
                  <a:lnTo>
                    <a:pt x="38" y="47"/>
                  </a:lnTo>
                  <a:lnTo>
                    <a:pt x="40" y="43"/>
                  </a:lnTo>
                  <a:lnTo>
                    <a:pt x="43" y="41"/>
                  </a:lnTo>
                  <a:lnTo>
                    <a:pt x="45" y="34"/>
                  </a:lnTo>
                  <a:lnTo>
                    <a:pt x="50" y="30"/>
                  </a:lnTo>
                  <a:lnTo>
                    <a:pt x="54" y="26"/>
                  </a:lnTo>
                  <a:lnTo>
                    <a:pt x="60" y="24"/>
                  </a:lnTo>
                  <a:lnTo>
                    <a:pt x="66" y="22"/>
                  </a:lnTo>
                  <a:lnTo>
                    <a:pt x="72" y="22"/>
                  </a:lnTo>
                  <a:lnTo>
                    <a:pt x="76" y="21"/>
                  </a:lnTo>
                  <a:lnTo>
                    <a:pt x="82" y="24"/>
                  </a:lnTo>
                  <a:lnTo>
                    <a:pt x="86" y="25"/>
                  </a:lnTo>
                  <a:lnTo>
                    <a:pt x="92" y="29"/>
                  </a:lnTo>
                  <a:lnTo>
                    <a:pt x="97" y="32"/>
                  </a:lnTo>
                  <a:lnTo>
                    <a:pt x="101" y="37"/>
                  </a:lnTo>
                  <a:lnTo>
                    <a:pt x="104" y="42"/>
                  </a:lnTo>
                  <a:lnTo>
                    <a:pt x="107" y="49"/>
                  </a:lnTo>
                  <a:lnTo>
                    <a:pt x="108" y="54"/>
                  </a:lnTo>
                  <a:lnTo>
                    <a:pt x="108" y="60"/>
                  </a:lnTo>
                  <a:lnTo>
                    <a:pt x="108" y="66"/>
                  </a:lnTo>
                  <a:lnTo>
                    <a:pt x="108" y="72"/>
                  </a:lnTo>
                  <a:lnTo>
                    <a:pt x="105" y="76"/>
                  </a:lnTo>
                  <a:lnTo>
                    <a:pt x="104" y="81"/>
                  </a:lnTo>
                  <a:lnTo>
                    <a:pt x="103" y="85"/>
                  </a:lnTo>
                  <a:lnTo>
                    <a:pt x="101" y="90"/>
                  </a:lnTo>
                  <a:lnTo>
                    <a:pt x="98" y="93"/>
                  </a:lnTo>
                  <a:lnTo>
                    <a:pt x="95" y="97"/>
                  </a:lnTo>
                  <a:lnTo>
                    <a:pt x="92" y="100"/>
                  </a:lnTo>
                  <a:lnTo>
                    <a:pt x="91" y="102"/>
                  </a:lnTo>
                  <a:lnTo>
                    <a:pt x="88" y="106"/>
                  </a:lnTo>
                  <a:lnTo>
                    <a:pt x="86" y="108"/>
                  </a:lnTo>
                  <a:lnTo>
                    <a:pt x="130" y="110"/>
                  </a:lnTo>
                  <a:lnTo>
                    <a:pt x="130" y="109"/>
                  </a:lnTo>
                  <a:lnTo>
                    <a:pt x="132" y="106"/>
                  </a:lnTo>
                  <a:lnTo>
                    <a:pt x="135" y="102"/>
                  </a:lnTo>
                  <a:lnTo>
                    <a:pt x="138" y="98"/>
                  </a:lnTo>
                  <a:lnTo>
                    <a:pt x="139" y="93"/>
                  </a:lnTo>
                  <a:lnTo>
                    <a:pt x="142" y="87"/>
                  </a:lnTo>
                  <a:lnTo>
                    <a:pt x="145" y="80"/>
                  </a:lnTo>
                  <a:lnTo>
                    <a:pt x="148" y="73"/>
                  </a:lnTo>
                  <a:lnTo>
                    <a:pt x="148" y="68"/>
                  </a:lnTo>
                  <a:lnTo>
                    <a:pt x="148" y="64"/>
                  </a:lnTo>
                  <a:lnTo>
                    <a:pt x="148" y="60"/>
                  </a:lnTo>
                  <a:lnTo>
                    <a:pt x="149" y="56"/>
                  </a:lnTo>
                  <a:lnTo>
                    <a:pt x="148" y="54"/>
                  </a:lnTo>
                  <a:lnTo>
                    <a:pt x="148" y="49"/>
                  </a:lnTo>
                  <a:lnTo>
                    <a:pt x="146" y="45"/>
                  </a:lnTo>
                  <a:lnTo>
                    <a:pt x="146" y="42"/>
                  </a:lnTo>
                  <a:lnTo>
                    <a:pt x="143" y="38"/>
                  </a:lnTo>
                  <a:lnTo>
                    <a:pt x="142" y="34"/>
                  </a:lnTo>
                  <a:lnTo>
                    <a:pt x="139" y="30"/>
                  </a:lnTo>
                  <a:lnTo>
                    <a:pt x="136" y="26"/>
                  </a:lnTo>
                  <a:lnTo>
                    <a:pt x="132" y="24"/>
                  </a:lnTo>
                  <a:lnTo>
                    <a:pt x="127" y="20"/>
                  </a:lnTo>
                  <a:lnTo>
                    <a:pt x="123" y="16"/>
                  </a:lnTo>
                  <a:lnTo>
                    <a:pt x="119" y="15"/>
                  </a:lnTo>
                  <a:lnTo>
                    <a:pt x="111" y="12"/>
                  </a:lnTo>
                  <a:lnTo>
                    <a:pt x="105" y="9"/>
                  </a:lnTo>
                  <a:lnTo>
                    <a:pt x="100" y="7"/>
                  </a:lnTo>
                  <a:lnTo>
                    <a:pt x="95" y="5"/>
                  </a:lnTo>
                  <a:lnTo>
                    <a:pt x="89" y="3"/>
                  </a:lnTo>
                  <a:lnTo>
                    <a:pt x="85" y="1"/>
                  </a:lnTo>
                  <a:lnTo>
                    <a:pt x="81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66" y="0"/>
                  </a:lnTo>
                  <a:lnTo>
                    <a:pt x="62" y="0"/>
                  </a:lnTo>
                  <a:lnTo>
                    <a:pt x="59" y="0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5" y="1"/>
                  </a:lnTo>
                  <a:lnTo>
                    <a:pt x="43" y="3"/>
                  </a:lnTo>
                  <a:lnTo>
                    <a:pt x="35" y="4"/>
                  </a:lnTo>
                  <a:lnTo>
                    <a:pt x="29" y="7"/>
                  </a:lnTo>
                  <a:lnTo>
                    <a:pt x="24" y="11"/>
                  </a:lnTo>
                  <a:lnTo>
                    <a:pt x="19" y="15"/>
                  </a:lnTo>
                  <a:lnTo>
                    <a:pt x="15" y="18"/>
                  </a:lnTo>
                  <a:lnTo>
                    <a:pt x="10" y="24"/>
                  </a:lnTo>
                  <a:lnTo>
                    <a:pt x="7" y="30"/>
                  </a:lnTo>
                  <a:lnTo>
                    <a:pt x="5" y="35"/>
                  </a:lnTo>
                  <a:lnTo>
                    <a:pt x="2" y="42"/>
                  </a:lnTo>
                  <a:lnTo>
                    <a:pt x="2" y="47"/>
                  </a:lnTo>
                  <a:lnTo>
                    <a:pt x="0" y="54"/>
                  </a:lnTo>
                  <a:lnTo>
                    <a:pt x="2" y="62"/>
                  </a:lnTo>
                  <a:lnTo>
                    <a:pt x="2" y="68"/>
                  </a:lnTo>
                  <a:lnTo>
                    <a:pt x="3" y="75"/>
                  </a:lnTo>
                  <a:lnTo>
                    <a:pt x="6" y="81"/>
                  </a:lnTo>
                  <a:lnTo>
                    <a:pt x="9" y="89"/>
                  </a:lnTo>
                  <a:lnTo>
                    <a:pt x="10" y="94"/>
                  </a:lnTo>
                  <a:lnTo>
                    <a:pt x="15" y="101"/>
                  </a:lnTo>
                  <a:lnTo>
                    <a:pt x="16" y="106"/>
                  </a:lnTo>
                  <a:lnTo>
                    <a:pt x="19" y="110"/>
                  </a:lnTo>
                  <a:lnTo>
                    <a:pt x="21" y="114"/>
                  </a:lnTo>
                  <a:lnTo>
                    <a:pt x="22" y="117"/>
                  </a:lnTo>
                  <a:lnTo>
                    <a:pt x="24" y="118"/>
                  </a:lnTo>
                  <a:lnTo>
                    <a:pt x="25" y="119"/>
                  </a:lnTo>
                  <a:lnTo>
                    <a:pt x="60" y="101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81" name="Freeform 32"/>
            <p:cNvSpPr>
              <a:spLocks/>
            </p:cNvSpPr>
            <p:nvPr/>
          </p:nvSpPr>
          <p:spPr bwMode="auto">
            <a:xfrm>
              <a:off x="716" y="2083"/>
              <a:ext cx="72" cy="58"/>
            </a:xfrm>
            <a:custGeom>
              <a:avLst/>
              <a:gdLst>
                <a:gd name="T0" fmla="*/ 47 w 143"/>
                <a:gd name="T1" fmla="*/ 18 h 116"/>
                <a:gd name="T2" fmla="*/ 42 w 143"/>
                <a:gd name="T3" fmla="*/ 25 h 116"/>
                <a:gd name="T4" fmla="*/ 36 w 143"/>
                <a:gd name="T5" fmla="*/ 34 h 116"/>
                <a:gd name="T6" fmla="*/ 31 w 143"/>
                <a:gd name="T7" fmla="*/ 48 h 116"/>
                <a:gd name="T8" fmla="*/ 28 w 143"/>
                <a:gd name="T9" fmla="*/ 61 h 116"/>
                <a:gd name="T10" fmla="*/ 28 w 143"/>
                <a:gd name="T11" fmla="*/ 73 h 116"/>
                <a:gd name="T12" fmla="*/ 34 w 143"/>
                <a:gd name="T13" fmla="*/ 81 h 116"/>
                <a:gd name="T14" fmla="*/ 39 w 143"/>
                <a:gd name="T15" fmla="*/ 83 h 116"/>
                <a:gd name="T16" fmla="*/ 48 w 143"/>
                <a:gd name="T17" fmla="*/ 86 h 116"/>
                <a:gd name="T18" fmla="*/ 60 w 143"/>
                <a:gd name="T19" fmla="*/ 87 h 116"/>
                <a:gd name="T20" fmla="*/ 73 w 143"/>
                <a:gd name="T21" fmla="*/ 87 h 116"/>
                <a:gd name="T22" fmla="*/ 85 w 143"/>
                <a:gd name="T23" fmla="*/ 85 h 116"/>
                <a:gd name="T24" fmla="*/ 94 w 143"/>
                <a:gd name="T25" fmla="*/ 82 h 116"/>
                <a:gd name="T26" fmla="*/ 101 w 143"/>
                <a:gd name="T27" fmla="*/ 78 h 116"/>
                <a:gd name="T28" fmla="*/ 107 w 143"/>
                <a:gd name="T29" fmla="*/ 69 h 116"/>
                <a:gd name="T30" fmla="*/ 108 w 143"/>
                <a:gd name="T31" fmla="*/ 56 h 116"/>
                <a:gd name="T32" fmla="*/ 107 w 143"/>
                <a:gd name="T33" fmla="*/ 45 h 116"/>
                <a:gd name="T34" fmla="*/ 104 w 143"/>
                <a:gd name="T35" fmla="*/ 39 h 116"/>
                <a:gd name="T36" fmla="*/ 99 w 143"/>
                <a:gd name="T37" fmla="*/ 30 h 116"/>
                <a:gd name="T38" fmla="*/ 95 w 143"/>
                <a:gd name="T39" fmla="*/ 19 h 116"/>
                <a:gd name="T40" fmla="*/ 91 w 143"/>
                <a:gd name="T41" fmla="*/ 13 h 116"/>
                <a:gd name="T42" fmla="*/ 114 w 143"/>
                <a:gd name="T43" fmla="*/ 0 h 116"/>
                <a:gd name="T44" fmla="*/ 120 w 143"/>
                <a:gd name="T45" fmla="*/ 6 h 116"/>
                <a:gd name="T46" fmla="*/ 127 w 143"/>
                <a:gd name="T47" fmla="*/ 15 h 116"/>
                <a:gd name="T48" fmla="*/ 132 w 143"/>
                <a:gd name="T49" fmla="*/ 25 h 116"/>
                <a:gd name="T50" fmla="*/ 135 w 143"/>
                <a:gd name="T51" fmla="*/ 31 h 116"/>
                <a:gd name="T52" fmla="*/ 137 w 143"/>
                <a:gd name="T53" fmla="*/ 42 h 116"/>
                <a:gd name="T54" fmla="*/ 142 w 143"/>
                <a:gd name="T55" fmla="*/ 49 h 116"/>
                <a:gd name="T56" fmla="*/ 142 w 143"/>
                <a:gd name="T57" fmla="*/ 60 h 116"/>
                <a:gd name="T58" fmla="*/ 142 w 143"/>
                <a:gd name="T59" fmla="*/ 69 h 116"/>
                <a:gd name="T60" fmla="*/ 137 w 143"/>
                <a:gd name="T61" fmla="*/ 78 h 116"/>
                <a:gd name="T62" fmla="*/ 133 w 143"/>
                <a:gd name="T63" fmla="*/ 87 h 116"/>
                <a:gd name="T64" fmla="*/ 124 w 143"/>
                <a:gd name="T65" fmla="*/ 95 h 116"/>
                <a:gd name="T66" fmla="*/ 111 w 143"/>
                <a:gd name="T67" fmla="*/ 103 h 116"/>
                <a:gd name="T68" fmla="*/ 101 w 143"/>
                <a:gd name="T69" fmla="*/ 108 h 116"/>
                <a:gd name="T70" fmla="*/ 92 w 143"/>
                <a:gd name="T71" fmla="*/ 111 h 116"/>
                <a:gd name="T72" fmla="*/ 83 w 143"/>
                <a:gd name="T73" fmla="*/ 114 h 116"/>
                <a:gd name="T74" fmla="*/ 73 w 143"/>
                <a:gd name="T75" fmla="*/ 115 h 116"/>
                <a:gd name="T76" fmla="*/ 64 w 143"/>
                <a:gd name="T77" fmla="*/ 116 h 116"/>
                <a:gd name="T78" fmla="*/ 57 w 143"/>
                <a:gd name="T79" fmla="*/ 116 h 116"/>
                <a:gd name="T80" fmla="*/ 47 w 143"/>
                <a:gd name="T81" fmla="*/ 115 h 116"/>
                <a:gd name="T82" fmla="*/ 34 w 143"/>
                <a:gd name="T83" fmla="*/ 112 h 116"/>
                <a:gd name="T84" fmla="*/ 25 w 143"/>
                <a:gd name="T85" fmla="*/ 108 h 116"/>
                <a:gd name="T86" fmla="*/ 16 w 143"/>
                <a:gd name="T87" fmla="*/ 102 h 116"/>
                <a:gd name="T88" fmla="*/ 10 w 143"/>
                <a:gd name="T89" fmla="*/ 93 h 116"/>
                <a:gd name="T90" fmla="*/ 6 w 143"/>
                <a:gd name="T91" fmla="*/ 85 h 116"/>
                <a:gd name="T92" fmla="*/ 3 w 143"/>
                <a:gd name="T93" fmla="*/ 76 h 116"/>
                <a:gd name="T94" fmla="*/ 1 w 143"/>
                <a:gd name="T95" fmla="*/ 66 h 116"/>
                <a:gd name="T96" fmla="*/ 0 w 143"/>
                <a:gd name="T97" fmla="*/ 56 h 116"/>
                <a:gd name="T98" fmla="*/ 1 w 143"/>
                <a:gd name="T99" fmla="*/ 45 h 116"/>
                <a:gd name="T100" fmla="*/ 1 w 143"/>
                <a:gd name="T101" fmla="*/ 38 h 116"/>
                <a:gd name="T102" fmla="*/ 3 w 143"/>
                <a:gd name="T103" fmla="*/ 30 h 116"/>
                <a:gd name="T104" fmla="*/ 7 w 143"/>
                <a:gd name="T105" fmla="*/ 19 h 116"/>
                <a:gd name="T106" fmla="*/ 12 w 143"/>
                <a:gd name="T107" fmla="*/ 11 h 116"/>
                <a:gd name="T108" fmla="*/ 16 w 143"/>
                <a:gd name="T109" fmla="*/ 8 h 116"/>
                <a:gd name="T110" fmla="*/ 26 w 143"/>
                <a:gd name="T111" fmla="*/ 8 h 116"/>
                <a:gd name="T112" fmla="*/ 38 w 143"/>
                <a:gd name="T113" fmla="*/ 11 h 116"/>
                <a:gd name="T114" fmla="*/ 47 w 143"/>
                <a:gd name="T115" fmla="*/ 17 h 116"/>
                <a:gd name="T116" fmla="*/ 48 w 143"/>
                <a:gd name="T117" fmla="*/ 18 h 11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43"/>
                <a:gd name="T178" fmla="*/ 0 h 116"/>
                <a:gd name="T179" fmla="*/ 143 w 143"/>
                <a:gd name="T180" fmla="*/ 116 h 11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43" h="116">
                  <a:moveTo>
                    <a:pt x="48" y="18"/>
                  </a:moveTo>
                  <a:lnTo>
                    <a:pt x="47" y="18"/>
                  </a:lnTo>
                  <a:lnTo>
                    <a:pt x="45" y="21"/>
                  </a:lnTo>
                  <a:lnTo>
                    <a:pt x="42" y="25"/>
                  </a:lnTo>
                  <a:lnTo>
                    <a:pt x="41" y="30"/>
                  </a:lnTo>
                  <a:lnTo>
                    <a:pt x="36" y="34"/>
                  </a:lnTo>
                  <a:lnTo>
                    <a:pt x="34" y="42"/>
                  </a:lnTo>
                  <a:lnTo>
                    <a:pt x="31" y="48"/>
                  </a:lnTo>
                  <a:lnTo>
                    <a:pt x="29" y="55"/>
                  </a:lnTo>
                  <a:lnTo>
                    <a:pt x="28" y="61"/>
                  </a:lnTo>
                  <a:lnTo>
                    <a:pt x="28" y="68"/>
                  </a:lnTo>
                  <a:lnTo>
                    <a:pt x="28" y="73"/>
                  </a:lnTo>
                  <a:lnTo>
                    <a:pt x="32" y="78"/>
                  </a:lnTo>
                  <a:lnTo>
                    <a:pt x="34" y="81"/>
                  </a:lnTo>
                  <a:lnTo>
                    <a:pt x="36" y="82"/>
                  </a:lnTo>
                  <a:lnTo>
                    <a:pt x="39" y="83"/>
                  </a:lnTo>
                  <a:lnTo>
                    <a:pt x="44" y="86"/>
                  </a:lnTo>
                  <a:lnTo>
                    <a:pt x="48" y="86"/>
                  </a:lnTo>
                  <a:lnTo>
                    <a:pt x="54" y="87"/>
                  </a:lnTo>
                  <a:lnTo>
                    <a:pt x="60" y="87"/>
                  </a:lnTo>
                  <a:lnTo>
                    <a:pt x="67" y="89"/>
                  </a:lnTo>
                  <a:lnTo>
                    <a:pt x="73" y="87"/>
                  </a:lnTo>
                  <a:lnTo>
                    <a:pt x="80" y="86"/>
                  </a:lnTo>
                  <a:lnTo>
                    <a:pt x="85" y="85"/>
                  </a:lnTo>
                  <a:lnTo>
                    <a:pt x="91" y="83"/>
                  </a:lnTo>
                  <a:lnTo>
                    <a:pt x="94" y="82"/>
                  </a:lnTo>
                  <a:lnTo>
                    <a:pt x="98" y="80"/>
                  </a:lnTo>
                  <a:lnTo>
                    <a:pt x="101" y="78"/>
                  </a:lnTo>
                  <a:lnTo>
                    <a:pt x="104" y="76"/>
                  </a:lnTo>
                  <a:lnTo>
                    <a:pt x="107" y="69"/>
                  </a:lnTo>
                  <a:lnTo>
                    <a:pt x="108" y="63"/>
                  </a:lnTo>
                  <a:lnTo>
                    <a:pt x="108" y="56"/>
                  </a:lnTo>
                  <a:lnTo>
                    <a:pt x="108" y="49"/>
                  </a:lnTo>
                  <a:lnTo>
                    <a:pt x="107" y="45"/>
                  </a:lnTo>
                  <a:lnTo>
                    <a:pt x="104" y="42"/>
                  </a:lnTo>
                  <a:lnTo>
                    <a:pt x="104" y="39"/>
                  </a:lnTo>
                  <a:lnTo>
                    <a:pt x="102" y="36"/>
                  </a:lnTo>
                  <a:lnTo>
                    <a:pt x="99" y="30"/>
                  </a:lnTo>
                  <a:lnTo>
                    <a:pt x="98" y="25"/>
                  </a:lnTo>
                  <a:lnTo>
                    <a:pt x="95" y="19"/>
                  </a:lnTo>
                  <a:lnTo>
                    <a:pt x="92" y="15"/>
                  </a:lnTo>
                  <a:lnTo>
                    <a:pt x="91" y="13"/>
                  </a:lnTo>
                  <a:lnTo>
                    <a:pt x="114" y="0"/>
                  </a:lnTo>
                  <a:lnTo>
                    <a:pt x="117" y="2"/>
                  </a:lnTo>
                  <a:lnTo>
                    <a:pt x="120" y="6"/>
                  </a:lnTo>
                  <a:lnTo>
                    <a:pt x="124" y="13"/>
                  </a:lnTo>
                  <a:lnTo>
                    <a:pt x="127" y="15"/>
                  </a:lnTo>
                  <a:lnTo>
                    <a:pt x="129" y="19"/>
                  </a:lnTo>
                  <a:lnTo>
                    <a:pt x="132" y="25"/>
                  </a:lnTo>
                  <a:lnTo>
                    <a:pt x="133" y="27"/>
                  </a:lnTo>
                  <a:lnTo>
                    <a:pt x="135" y="31"/>
                  </a:lnTo>
                  <a:lnTo>
                    <a:pt x="137" y="36"/>
                  </a:lnTo>
                  <a:lnTo>
                    <a:pt x="137" y="42"/>
                  </a:lnTo>
                  <a:lnTo>
                    <a:pt x="140" y="45"/>
                  </a:lnTo>
                  <a:lnTo>
                    <a:pt x="142" y="49"/>
                  </a:lnTo>
                  <a:lnTo>
                    <a:pt x="142" y="55"/>
                  </a:lnTo>
                  <a:lnTo>
                    <a:pt x="142" y="60"/>
                  </a:lnTo>
                  <a:lnTo>
                    <a:pt x="143" y="64"/>
                  </a:lnTo>
                  <a:lnTo>
                    <a:pt x="142" y="69"/>
                  </a:lnTo>
                  <a:lnTo>
                    <a:pt x="140" y="73"/>
                  </a:lnTo>
                  <a:lnTo>
                    <a:pt x="137" y="78"/>
                  </a:lnTo>
                  <a:lnTo>
                    <a:pt x="137" y="83"/>
                  </a:lnTo>
                  <a:lnTo>
                    <a:pt x="133" y="87"/>
                  </a:lnTo>
                  <a:lnTo>
                    <a:pt x="130" y="91"/>
                  </a:lnTo>
                  <a:lnTo>
                    <a:pt x="124" y="95"/>
                  </a:lnTo>
                  <a:lnTo>
                    <a:pt x="120" y="101"/>
                  </a:lnTo>
                  <a:lnTo>
                    <a:pt x="111" y="103"/>
                  </a:lnTo>
                  <a:lnTo>
                    <a:pt x="105" y="107"/>
                  </a:lnTo>
                  <a:lnTo>
                    <a:pt x="101" y="108"/>
                  </a:lnTo>
                  <a:lnTo>
                    <a:pt x="96" y="110"/>
                  </a:lnTo>
                  <a:lnTo>
                    <a:pt x="92" y="111"/>
                  </a:lnTo>
                  <a:lnTo>
                    <a:pt x="88" y="114"/>
                  </a:lnTo>
                  <a:lnTo>
                    <a:pt x="83" y="114"/>
                  </a:lnTo>
                  <a:lnTo>
                    <a:pt x="77" y="115"/>
                  </a:lnTo>
                  <a:lnTo>
                    <a:pt x="73" y="115"/>
                  </a:lnTo>
                  <a:lnTo>
                    <a:pt x="69" y="116"/>
                  </a:lnTo>
                  <a:lnTo>
                    <a:pt x="64" y="116"/>
                  </a:lnTo>
                  <a:lnTo>
                    <a:pt x="60" y="116"/>
                  </a:lnTo>
                  <a:lnTo>
                    <a:pt x="57" y="116"/>
                  </a:lnTo>
                  <a:lnTo>
                    <a:pt x="54" y="116"/>
                  </a:lnTo>
                  <a:lnTo>
                    <a:pt x="47" y="115"/>
                  </a:lnTo>
                  <a:lnTo>
                    <a:pt x="41" y="115"/>
                  </a:lnTo>
                  <a:lnTo>
                    <a:pt x="34" y="112"/>
                  </a:lnTo>
                  <a:lnTo>
                    <a:pt x="29" y="111"/>
                  </a:lnTo>
                  <a:lnTo>
                    <a:pt x="25" y="108"/>
                  </a:lnTo>
                  <a:lnTo>
                    <a:pt x="20" y="104"/>
                  </a:lnTo>
                  <a:lnTo>
                    <a:pt x="16" y="102"/>
                  </a:lnTo>
                  <a:lnTo>
                    <a:pt x="13" y="98"/>
                  </a:lnTo>
                  <a:lnTo>
                    <a:pt x="10" y="93"/>
                  </a:lnTo>
                  <a:lnTo>
                    <a:pt x="7" y="90"/>
                  </a:lnTo>
                  <a:lnTo>
                    <a:pt x="6" y="85"/>
                  </a:lnTo>
                  <a:lnTo>
                    <a:pt x="4" y="81"/>
                  </a:lnTo>
                  <a:lnTo>
                    <a:pt x="3" y="76"/>
                  </a:lnTo>
                  <a:lnTo>
                    <a:pt x="1" y="72"/>
                  </a:lnTo>
                  <a:lnTo>
                    <a:pt x="1" y="66"/>
                  </a:lnTo>
                  <a:lnTo>
                    <a:pt x="1" y="61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1" y="45"/>
                  </a:lnTo>
                  <a:lnTo>
                    <a:pt x="1" y="42"/>
                  </a:lnTo>
                  <a:lnTo>
                    <a:pt x="1" y="38"/>
                  </a:lnTo>
                  <a:lnTo>
                    <a:pt x="3" y="32"/>
                  </a:lnTo>
                  <a:lnTo>
                    <a:pt x="3" y="30"/>
                  </a:lnTo>
                  <a:lnTo>
                    <a:pt x="4" y="26"/>
                  </a:lnTo>
                  <a:lnTo>
                    <a:pt x="7" y="19"/>
                  </a:lnTo>
                  <a:lnTo>
                    <a:pt x="10" y="15"/>
                  </a:lnTo>
                  <a:lnTo>
                    <a:pt x="12" y="11"/>
                  </a:lnTo>
                  <a:lnTo>
                    <a:pt x="13" y="10"/>
                  </a:lnTo>
                  <a:lnTo>
                    <a:pt x="16" y="8"/>
                  </a:lnTo>
                  <a:lnTo>
                    <a:pt x="20" y="8"/>
                  </a:lnTo>
                  <a:lnTo>
                    <a:pt x="26" y="8"/>
                  </a:lnTo>
                  <a:lnTo>
                    <a:pt x="34" y="9"/>
                  </a:lnTo>
                  <a:lnTo>
                    <a:pt x="38" y="11"/>
                  </a:lnTo>
                  <a:lnTo>
                    <a:pt x="44" y="14"/>
                  </a:lnTo>
                  <a:lnTo>
                    <a:pt x="47" y="17"/>
                  </a:lnTo>
                  <a:lnTo>
                    <a:pt x="48" y="18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82" name="Freeform 33"/>
            <p:cNvSpPr>
              <a:spLocks/>
            </p:cNvSpPr>
            <p:nvPr/>
          </p:nvSpPr>
          <p:spPr bwMode="auto">
            <a:xfrm>
              <a:off x="973" y="2070"/>
              <a:ext cx="52" cy="38"/>
            </a:xfrm>
            <a:custGeom>
              <a:avLst/>
              <a:gdLst>
                <a:gd name="T0" fmla="*/ 41 w 102"/>
                <a:gd name="T1" fmla="*/ 10 h 78"/>
                <a:gd name="T2" fmla="*/ 35 w 102"/>
                <a:gd name="T3" fmla="*/ 16 h 78"/>
                <a:gd name="T4" fmla="*/ 31 w 102"/>
                <a:gd name="T5" fmla="*/ 23 h 78"/>
                <a:gd name="T6" fmla="*/ 28 w 102"/>
                <a:gd name="T7" fmla="*/ 31 h 78"/>
                <a:gd name="T8" fmla="*/ 28 w 102"/>
                <a:gd name="T9" fmla="*/ 37 h 78"/>
                <a:gd name="T10" fmla="*/ 32 w 102"/>
                <a:gd name="T11" fmla="*/ 44 h 78"/>
                <a:gd name="T12" fmla="*/ 41 w 102"/>
                <a:gd name="T13" fmla="*/ 48 h 78"/>
                <a:gd name="T14" fmla="*/ 55 w 102"/>
                <a:gd name="T15" fmla="*/ 50 h 78"/>
                <a:gd name="T16" fmla="*/ 64 w 102"/>
                <a:gd name="T17" fmla="*/ 46 h 78"/>
                <a:gd name="T18" fmla="*/ 70 w 102"/>
                <a:gd name="T19" fmla="*/ 41 h 78"/>
                <a:gd name="T20" fmla="*/ 73 w 102"/>
                <a:gd name="T21" fmla="*/ 33 h 78"/>
                <a:gd name="T22" fmla="*/ 73 w 102"/>
                <a:gd name="T23" fmla="*/ 27 h 78"/>
                <a:gd name="T24" fmla="*/ 73 w 102"/>
                <a:gd name="T25" fmla="*/ 17 h 78"/>
                <a:gd name="T26" fmla="*/ 70 w 102"/>
                <a:gd name="T27" fmla="*/ 10 h 78"/>
                <a:gd name="T28" fmla="*/ 98 w 102"/>
                <a:gd name="T29" fmla="*/ 0 h 78"/>
                <a:gd name="T30" fmla="*/ 99 w 102"/>
                <a:gd name="T31" fmla="*/ 6 h 78"/>
                <a:gd name="T32" fmla="*/ 102 w 102"/>
                <a:gd name="T33" fmla="*/ 15 h 78"/>
                <a:gd name="T34" fmla="*/ 102 w 102"/>
                <a:gd name="T35" fmla="*/ 27 h 78"/>
                <a:gd name="T36" fmla="*/ 101 w 102"/>
                <a:gd name="T37" fmla="*/ 40 h 78"/>
                <a:gd name="T38" fmla="*/ 95 w 102"/>
                <a:gd name="T39" fmla="*/ 53 h 78"/>
                <a:gd name="T40" fmla="*/ 86 w 102"/>
                <a:gd name="T41" fmla="*/ 63 h 78"/>
                <a:gd name="T42" fmla="*/ 79 w 102"/>
                <a:gd name="T43" fmla="*/ 67 h 78"/>
                <a:gd name="T44" fmla="*/ 70 w 102"/>
                <a:gd name="T45" fmla="*/ 71 h 78"/>
                <a:gd name="T46" fmla="*/ 60 w 102"/>
                <a:gd name="T47" fmla="*/ 75 h 78"/>
                <a:gd name="T48" fmla="*/ 48 w 102"/>
                <a:gd name="T49" fmla="*/ 76 h 78"/>
                <a:gd name="T50" fmla="*/ 36 w 102"/>
                <a:gd name="T51" fmla="*/ 76 h 78"/>
                <a:gd name="T52" fmla="*/ 26 w 102"/>
                <a:gd name="T53" fmla="*/ 75 h 78"/>
                <a:gd name="T54" fmla="*/ 19 w 102"/>
                <a:gd name="T55" fmla="*/ 72 h 78"/>
                <a:gd name="T56" fmla="*/ 10 w 102"/>
                <a:gd name="T57" fmla="*/ 66 h 78"/>
                <a:gd name="T58" fmla="*/ 3 w 102"/>
                <a:gd name="T59" fmla="*/ 54 h 78"/>
                <a:gd name="T60" fmla="*/ 0 w 102"/>
                <a:gd name="T61" fmla="*/ 41 h 78"/>
                <a:gd name="T62" fmla="*/ 0 w 102"/>
                <a:gd name="T63" fmla="*/ 29 h 78"/>
                <a:gd name="T64" fmla="*/ 0 w 102"/>
                <a:gd name="T65" fmla="*/ 19 h 78"/>
                <a:gd name="T66" fmla="*/ 1 w 102"/>
                <a:gd name="T67" fmla="*/ 12 h 78"/>
                <a:gd name="T68" fmla="*/ 44 w 102"/>
                <a:gd name="T69" fmla="*/ 8 h 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2"/>
                <a:gd name="T106" fmla="*/ 0 h 78"/>
                <a:gd name="T107" fmla="*/ 102 w 102"/>
                <a:gd name="T108" fmla="*/ 78 h 7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2" h="78">
                  <a:moveTo>
                    <a:pt x="44" y="8"/>
                  </a:moveTo>
                  <a:lnTo>
                    <a:pt x="41" y="10"/>
                  </a:lnTo>
                  <a:lnTo>
                    <a:pt x="38" y="14"/>
                  </a:lnTo>
                  <a:lnTo>
                    <a:pt x="35" y="16"/>
                  </a:lnTo>
                  <a:lnTo>
                    <a:pt x="33" y="20"/>
                  </a:lnTo>
                  <a:lnTo>
                    <a:pt x="31" y="23"/>
                  </a:lnTo>
                  <a:lnTo>
                    <a:pt x="31" y="27"/>
                  </a:lnTo>
                  <a:lnTo>
                    <a:pt x="28" y="31"/>
                  </a:lnTo>
                  <a:lnTo>
                    <a:pt x="28" y="33"/>
                  </a:lnTo>
                  <a:lnTo>
                    <a:pt x="28" y="37"/>
                  </a:lnTo>
                  <a:lnTo>
                    <a:pt x="31" y="41"/>
                  </a:lnTo>
                  <a:lnTo>
                    <a:pt x="32" y="44"/>
                  </a:lnTo>
                  <a:lnTo>
                    <a:pt x="36" y="46"/>
                  </a:lnTo>
                  <a:lnTo>
                    <a:pt x="41" y="48"/>
                  </a:lnTo>
                  <a:lnTo>
                    <a:pt x="48" y="50"/>
                  </a:lnTo>
                  <a:lnTo>
                    <a:pt x="55" y="50"/>
                  </a:lnTo>
                  <a:lnTo>
                    <a:pt x="61" y="49"/>
                  </a:lnTo>
                  <a:lnTo>
                    <a:pt x="64" y="46"/>
                  </a:lnTo>
                  <a:lnTo>
                    <a:pt x="69" y="45"/>
                  </a:lnTo>
                  <a:lnTo>
                    <a:pt x="70" y="41"/>
                  </a:lnTo>
                  <a:lnTo>
                    <a:pt x="73" y="38"/>
                  </a:lnTo>
                  <a:lnTo>
                    <a:pt x="73" y="33"/>
                  </a:lnTo>
                  <a:lnTo>
                    <a:pt x="74" y="31"/>
                  </a:lnTo>
                  <a:lnTo>
                    <a:pt x="73" y="27"/>
                  </a:lnTo>
                  <a:lnTo>
                    <a:pt x="73" y="21"/>
                  </a:lnTo>
                  <a:lnTo>
                    <a:pt x="73" y="17"/>
                  </a:lnTo>
                  <a:lnTo>
                    <a:pt x="72" y="15"/>
                  </a:lnTo>
                  <a:lnTo>
                    <a:pt x="70" y="10"/>
                  </a:lnTo>
                  <a:lnTo>
                    <a:pt x="70" y="8"/>
                  </a:lnTo>
                  <a:lnTo>
                    <a:pt x="98" y="0"/>
                  </a:lnTo>
                  <a:lnTo>
                    <a:pt x="99" y="3"/>
                  </a:lnTo>
                  <a:lnTo>
                    <a:pt x="99" y="6"/>
                  </a:lnTo>
                  <a:lnTo>
                    <a:pt x="101" y="10"/>
                  </a:lnTo>
                  <a:lnTo>
                    <a:pt x="102" y="15"/>
                  </a:lnTo>
                  <a:lnTo>
                    <a:pt x="102" y="21"/>
                  </a:lnTo>
                  <a:lnTo>
                    <a:pt x="102" y="27"/>
                  </a:lnTo>
                  <a:lnTo>
                    <a:pt x="102" y="35"/>
                  </a:lnTo>
                  <a:lnTo>
                    <a:pt x="101" y="40"/>
                  </a:lnTo>
                  <a:lnTo>
                    <a:pt x="98" y="46"/>
                  </a:lnTo>
                  <a:lnTo>
                    <a:pt x="95" y="53"/>
                  </a:lnTo>
                  <a:lnTo>
                    <a:pt x="91" y="59"/>
                  </a:lnTo>
                  <a:lnTo>
                    <a:pt x="86" y="63"/>
                  </a:lnTo>
                  <a:lnTo>
                    <a:pt x="83" y="65"/>
                  </a:lnTo>
                  <a:lnTo>
                    <a:pt x="79" y="67"/>
                  </a:lnTo>
                  <a:lnTo>
                    <a:pt x="76" y="70"/>
                  </a:lnTo>
                  <a:lnTo>
                    <a:pt x="70" y="71"/>
                  </a:lnTo>
                  <a:lnTo>
                    <a:pt x="66" y="74"/>
                  </a:lnTo>
                  <a:lnTo>
                    <a:pt x="60" y="75"/>
                  </a:lnTo>
                  <a:lnTo>
                    <a:pt x="54" y="76"/>
                  </a:lnTo>
                  <a:lnTo>
                    <a:pt x="48" y="76"/>
                  </a:lnTo>
                  <a:lnTo>
                    <a:pt x="42" y="78"/>
                  </a:lnTo>
                  <a:lnTo>
                    <a:pt x="36" y="76"/>
                  </a:lnTo>
                  <a:lnTo>
                    <a:pt x="32" y="76"/>
                  </a:lnTo>
                  <a:lnTo>
                    <a:pt x="26" y="75"/>
                  </a:lnTo>
                  <a:lnTo>
                    <a:pt x="23" y="75"/>
                  </a:lnTo>
                  <a:lnTo>
                    <a:pt x="19" y="72"/>
                  </a:lnTo>
                  <a:lnTo>
                    <a:pt x="16" y="71"/>
                  </a:lnTo>
                  <a:lnTo>
                    <a:pt x="10" y="66"/>
                  </a:lnTo>
                  <a:lnTo>
                    <a:pt x="7" y="61"/>
                  </a:lnTo>
                  <a:lnTo>
                    <a:pt x="3" y="54"/>
                  </a:lnTo>
                  <a:lnTo>
                    <a:pt x="1" y="49"/>
                  </a:lnTo>
                  <a:lnTo>
                    <a:pt x="0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4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1" y="12"/>
                  </a:lnTo>
                  <a:lnTo>
                    <a:pt x="44" y="8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83" name="Freeform 34"/>
            <p:cNvSpPr>
              <a:spLocks/>
            </p:cNvSpPr>
            <p:nvPr/>
          </p:nvSpPr>
          <p:spPr bwMode="auto">
            <a:xfrm>
              <a:off x="526" y="2194"/>
              <a:ext cx="28" cy="58"/>
            </a:xfrm>
            <a:custGeom>
              <a:avLst/>
              <a:gdLst>
                <a:gd name="T0" fmla="*/ 0 w 57"/>
                <a:gd name="T1" fmla="*/ 5 h 117"/>
                <a:gd name="T2" fmla="*/ 0 w 57"/>
                <a:gd name="T3" fmla="*/ 10 h 117"/>
                <a:gd name="T4" fmla="*/ 3 w 57"/>
                <a:gd name="T5" fmla="*/ 18 h 117"/>
                <a:gd name="T6" fmla="*/ 5 w 57"/>
                <a:gd name="T7" fmla="*/ 28 h 117"/>
                <a:gd name="T8" fmla="*/ 7 w 57"/>
                <a:gd name="T9" fmla="*/ 37 h 117"/>
                <a:gd name="T10" fmla="*/ 10 w 57"/>
                <a:gd name="T11" fmla="*/ 47 h 117"/>
                <a:gd name="T12" fmla="*/ 13 w 57"/>
                <a:gd name="T13" fmla="*/ 59 h 117"/>
                <a:gd name="T14" fmla="*/ 17 w 57"/>
                <a:gd name="T15" fmla="*/ 69 h 117"/>
                <a:gd name="T16" fmla="*/ 20 w 57"/>
                <a:gd name="T17" fmla="*/ 80 h 117"/>
                <a:gd name="T18" fmla="*/ 24 w 57"/>
                <a:gd name="T19" fmla="*/ 90 h 117"/>
                <a:gd name="T20" fmla="*/ 29 w 57"/>
                <a:gd name="T21" fmla="*/ 98 h 117"/>
                <a:gd name="T22" fmla="*/ 33 w 57"/>
                <a:gd name="T23" fmla="*/ 106 h 117"/>
                <a:gd name="T24" fmla="*/ 38 w 57"/>
                <a:gd name="T25" fmla="*/ 113 h 117"/>
                <a:gd name="T26" fmla="*/ 43 w 57"/>
                <a:gd name="T27" fmla="*/ 117 h 117"/>
                <a:gd name="T28" fmla="*/ 52 w 57"/>
                <a:gd name="T29" fmla="*/ 114 h 117"/>
                <a:gd name="T30" fmla="*/ 55 w 57"/>
                <a:gd name="T31" fmla="*/ 106 h 117"/>
                <a:gd name="T32" fmla="*/ 57 w 57"/>
                <a:gd name="T33" fmla="*/ 100 h 117"/>
                <a:gd name="T34" fmla="*/ 57 w 57"/>
                <a:gd name="T35" fmla="*/ 92 h 117"/>
                <a:gd name="T36" fmla="*/ 55 w 57"/>
                <a:gd name="T37" fmla="*/ 83 h 117"/>
                <a:gd name="T38" fmla="*/ 54 w 57"/>
                <a:gd name="T39" fmla="*/ 73 h 117"/>
                <a:gd name="T40" fmla="*/ 52 w 57"/>
                <a:gd name="T41" fmla="*/ 64 h 117"/>
                <a:gd name="T42" fmla="*/ 49 w 57"/>
                <a:gd name="T43" fmla="*/ 54 h 117"/>
                <a:gd name="T44" fmla="*/ 46 w 57"/>
                <a:gd name="T45" fmla="*/ 45 h 117"/>
                <a:gd name="T46" fmla="*/ 42 w 57"/>
                <a:gd name="T47" fmla="*/ 35 h 117"/>
                <a:gd name="T48" fmla="*/ 41 w 57"/>
                <a:gd name="T49" fmla="*/ 28 h 117"/>
                <a:gd name="T50" fmla="*/ 36 w 57"/>
                <a:gd name="T51" fmla="*/ 20 h 117"/>
                <a:gd name="T52" fmla="*/ 33 w 57"/>
                <a:gd name="T53" fmla="*/ 13 h 117"/>
                <a:gd name="T54" fmla="*/ 27 w 57"/>
                <a:gd name="T55" fmla="*/ 7 h 117"/>
                <a:gd name="T56" fmla="*/ 20 w 57"/>
                <a:gd name="T57" fmla="*/ 1 h 117"/>
                <a:gd name="T58" fmla="*/ 10 w 57"/>
                <a:gd name="T59" fmla="*/ 0 h 117"/>
                <a:gd name="T60" fmla="*/ 1 w 57"/>
                <a:gd name="T61" fmla="*/ 3 h 117"/>
                <a:gd name="T62" fmla="*/ 0 w 57"/>
                <a:gd name="T63" fmla="*/ 4 h 11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7"/>
                <a:gd name="T97" fmla="*/ 0 h 117"/>
                <a:gd name="T98" fmla="*/ 57 w 57"/>
                <a:gd name="T99" fmla="*/ 117 h 11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7" h="117">
                  <a:moveTo>
                    <a:pt x="0" y="4"/>
                  </a:moveTo>
                  <a:lnTo>
                    <a:pt x="0" y="5"/>
                  </a:lnTo>
                  <a:lnTo>
                    <a:pt x="0" y="9"/>
                  </a:lnTo>
                  <a:lnTo>
                    <a:pt x="0" y="10"/>
                  </a:lnTo>
                  <a:lnTo>
                    <a:pt x="1" y="14"/>
                  </a:lnTo>
                  <a:lnTo>
                    <a:pt x="3" y="18"/>
                  </a:lnTo>
                  <a:lnTo>
                    <a:pt x="4" y="24"/>
                  </a:lnTo>
                  <a:lnTo>
                    <a:pt x="5" y="28"/>
                  </a:lnTo>
                  <a:lnTo>
                    <a:pt x="7" y="31"/>
                  </a:lnTo>
                  <a:lnTo>
                    <a:pt x="7" y="37"/>
                  </a:lnTo>
                  <a:lnTo>
                    <a:pt x="8" y="42"/>
                  </a:lnTo>
                  <a:lnTo>
                    <a:pt x="10" y="47"/>
                  </a:lnTo>
                  <a:lnTo>
                    <a:pt x="11" y="52"/>
                  </a:lnTo>
                  <a:lnTo>
                    <a:pt x="13" y="59"/>
                  </a:lnTo>
                  <a:lnTo>
                    <a:pt x="16" y="64"/>
                  </a:lnTo>
                  <a:lnTo>
                    <a:pt x="17" y="69"/>
                  </a:lnTo>
                  <a:lnTo>
                    <a:pt x="19" y="75"/>
                  </a:lnTo>
                  <a:lnTo>
                    <a:pt x="20" y="80"/>
                  </a:lnTo>
                  <a:lnTo>
                    <a:pt x="23" y="85"/>
                  </a:lnTo>
                  <a:lnTo>
                    <a:pt x="24" y="90"/>
                  </a:lnTo>
                  <a:lnTo>
                    <a:pt x="27" y="94"/>
                  </a:lnTo>
                  <a:lnTo>
                    <a:pt x="29" y="98"/>
                  </a:lnTo>
                  <a:lnTo>
                    <a:pt x="30" y="103"/>
                  </a:lnTo>
                  <a:lnTo>
                    <a:pt x="33" y="106"/>
                  </a:lnTo>
                  <a:lnTo>
                    <a:pt x="35" y="110"/>
                  </a:lnTo>
                  <a:lnTo>
                    <a:pt x="38" y="113"/>
                  </a:lnTo>
                  <a:lnTo>
                    <a:pt x="41" y="115"/>
                  </a:lnTo>
                  <a:lnTo>
                    <a:pt x="43" y="117"/>
                  </a:lnTo>
                  <a:lnTo>
                    <a:pt x="49" y="117"/>
                  </a:lnTo>
                  <a:lnTo>
                    <a:pt x="52" y="114"/>
                  </a:lnTo>
                  <a:lnTo>
                    <a:pt x="55" y="109"/>
                  </a:lnTo>
                  <a:lnTo>
                    <a:pt x="55" y="106"/>
                  </a:lnTo>
                  <a:lnTo>
                    <a:pt x="57" y="103"/>
                  </a:lnTo>
                  <a:lnTo>
                    <a:pt x="57" y="100"/>
                  </a:lnTo>
                  <a:lnTo>
                    <a:pt x="57" y="96"/>
                  </a:lnTo>
                  <a:lnTo>
                    <a:pt x="57" y="92"/>
                  </a:lnTo>
                  <a:lnTo>
                    <a:pt x="57" y="88"/>
                  </a:lnTo>
                  <a:lnTo>
                    <a:pt x="55" y="83"/>
                  </a:lnTo>
                  <a:lnTo>
                    <a:pt x="55" y="79"/>
                  </a:lnTo>
                  <a:lnTo>
                    <a:pt x="54" y="73"/>
                  </a:lnTo>
                  <a:lnTo>
                    <a:pt x="52" y="68"/>
                  </a:lnTo>
                  <a:lnTo>
                    <a:pt x="52" y="64"/>
                  </a:lnTo>
                  <a:lnTo>
                    <a:pt x="51" y="59"/>
                  </a:lnTo>
                  <a:lnTo>
                    <a:pt x="49" y="54"/>
                  </a:lnTo>
                  <a:lnTo>
                    <a:pt x="48" y="50"/>
                  </a:lnTo>
                  <a:lnTo>
                    <a:pt x="46" y="45"/>
                  </a:lnTo>
                  <a:lnTo>
                    <a:pt x="45" y="41"/>
                  </a:lnTo>
                  <a:lnTo>
                    <a:pt x="42" y="35"/>
                  </a:lnTo>
                  <a:lnTo>
                    <a:pt x="41" y="31"/>
                  </a:lnTo>
                  <a:lnTo>
                    <a:pt x="41" y="28"/>
                  </a:lnTo>
                  <a:lnTo>
                    <a:pt x="38" y="24"/>
                  </a:lnTo>
                  <a:lnTo>
                    <a:pt x="36" y="20"/>
                  </a:lnTo>
                  <a:lnTo>
                    <a:pt x="35" y="16"/>
                  </a:lnTo>
                  <a:lnTo>
                    <a:pt x="33" y="13"/>
                  </a:lnTo>
                  <a:lnTo>
                    <a:pt x="32" y="10"/>
                  </a:lnTo>
                  <a:lnTo>
                    <a:pt x="27" y="7"/>
                  </a:lnTo>
                  <a:lnTo>
                    <a:pt x="26" y="4"/>
                  </a:lnTo>
                  <a:lnTo>
                    <a:pt x="20" y="1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1" y="3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84" name="Freeform 35"/>
            <p:cNvSpPr>
              <a:spLocks/>
            </p:cNvSpPr>
            <p:nvPr/>
          </p:nvSpPr>
          <p:spPr bwMode="auto">
            <a:xfrm>
              <a:off x="696" y="2195"/>
              <a:ext cx="28" cy="50"/>
            </a:xfrm>
            <a:custGeom>
              <a:avLst/>
              <a:gdLst>
                <a:gd name="T0" fmla="*/ 0 w 56"/>
                <a:gd name="T1" fmla="*/ 6 h 99"/>
                <a:gd name="T2" fmla="*/ 0 w 56"/>
                <a:gd name="T3" fmla="*/ 7 h 99"/>
                <a:gd name="T4" fmla="*/ 2 w 56"/>
                <a:gd name="T5" fmla="*/ 11 h 99"/>
                <a:gd name="T6" fmla="*/ 2 w 56"/>
                <a:gd name="T7" fmla="*/ 13 h 99"/>
                <a:gd name="T8" fmla="*/ 3 w 56"/>
                <a:gd name="T9" fmla="*/ 17 h 99"/>
                <a:gd name="T10" fmla="*/ 5 w 56"/>
                <a:gd name="T11" fmla="*/ 19 h 99"/>
                <a:gd name="T12" fmla="*/ 6 w 56"/>
                <a:gd name="T13" fmla="*/ 23 h 99"/>
                <a:gd name="T14" fmla="*/ 8 w 56"/>
                <a:gd name="T15" fmla="*/ 27 h 99"/>
                <a:gd name="T16" fmla="*/ 9 w 56"/>
                <a:gd name="T17" fmla="*/ 31 h 99"/>
                <a:gd name="T18" fmla="*/ 12 w 56"/>
                <a:gd name="T19" fmla="*/ 36 h 99"/>
                <a:gd name="T20" fmla="*/ 14 w 56"/>
                <a:gd name="T21" fmla="*/ 42 h 99"/>
                <a:gd name="T22" fmla="*/ 17 w 56"/>
                <a:gd name="T23" fmla="*/ 45 h 99"/>
                <a:gd name="T24" fmla="*/ 18 w 56"/>
                <a:gd name="T25" fmla="*/ 51 h 99"/>
                <a:gd name="T26" fmla="*/ 21 w 56"/>
                <a:gd name="T27" fmla="*/ 56 h 99"/>
                <a:gd name="T28" fmla="*/ 22 w 56"/>
                <a:gd name="T29" fmla="*/ 61 h 99"/>
                <a:gd name="T30" fmla="*/ 25 w 56"/>
                <a:gd name="T31" fmla="*/ 65 h 99"/>
                <a:gd name="T32" fmla="*/ 27 w 56"/>
                <a:gd name="T33" fmla="*/ 70 h 99"/>
                <a:gd name="T34" fmla="*/ 30 w 56"/>
                <a:gd name="T35" fmla="*/ 74 h 99"/>
                <a:gd name="T36" fmla="*/ 31 w 56"/>
                <a:gd name="T37" fmla="*/ 78 h 99"/>
                <a:gd name="T38" fmla="*/ 34 w 56"/>
                <a:gd name="T39" fmla="*/ 82 h 99"/>
                <a:gd name="T40" fmla="*/ 36 w 56"/>
                <a:gd name="T41" fmla="*/ 86 h 99"/>
                <a:gd name="T42" fmla="*/ 38 w 56"/>
                <a:gd name="T43" fmla="*/ 90 h 99"/>
                <a:gd name="T44" fmla="*/ 41 w 56"/>
                <a:gd name="T45" fmla="*/ 93 h 99"/>
                <a:gd name="T46" fmla="*/ 44 w 56"/>
                <a:gd name="T47" fmla="*/ 97 h 99"/>
                <a:gd name="T48" fmla="*/ 49 w 56"/>
                <a:gd name="T49" fmla="*/ 99 h 99"/>
                <a:gd name="T50" fmla="*/ 52 w 56"/>
                <a:gd name="T51" fmla="*/ 99 h 99"/>
                <a:gd name="T52" fmla="*/ 55 w 56"/>
                <a:gd name="T53" fmla="*/ 97 h 99"/>
                <a:gd name="T54" fmla="*/ 55 w 56"/>
                <a:gd name="T55" fmla="*/ 94 h 99"/>
                <a:gd name="T56" fmla="*/ 56 w 56"/>
                <a:gd name="T57" fmla="*/ 90 h 99"/>
                <a:gd name="T58" fmla="*/ 56 w 56"/>
                <a:gd name="T59" fmla="*/ 87 h 99"/>
                <a:gd name="T60" fmla="*/ 56 w 56"/>
                <a:gd name="T61" fmla="*/ 83 h 99"/>
                <a:gd name="T62" fmla="*/ 56 w 56"/>
                <a:gd name="T63" fmla="*/ 80 h 99"/>
                <a:gd name="T64" fmla="*/ 56 w 56"/>
                <a:gd name="T65" fmla="*/ 77 h 99"/>
                <a:gd name="T66" fmla="*/ 56 w 56"/>
                <a:gd name="T67" fmla="*/ 73 h 99"/>
                <a:gd name="T68" fmla="*/ 56 w 56"/>
                <a:gd name="T69" fmla="*/ 69 h 99"/>
                <a:gd name="T70" fmla="*/ 55 w 56"/>
                <a:gd name="T71" fmla="*/ 65 h 99"/>
                <a:gd name="T72" fmla="*/ 53 w 56"/>
                <a:gd name="T73" fmla="*/ 61 h 99"/>
                <a:gd name="T74" fmla="*/ 52 w 56"/>
                <a:gd name="T75" fmla="*/ 57 h 99"/>
                <a:gd name="T76" fmla="*/ 52 w 56"/>
                <a:gd name="T77" fmla="*/ 53 h 99"/>
                <a:gd name="T78" fmla="*/ 50 w 56"/>
                <a:gd name="T79" fmla="*/ 49 h 99"/>
                <a:gd name="T80" fmla="*/ 49 w 56"/>
                <a:gd name="T81" fmla="*/ 45 h 99"/>
                <a:gd name="T82" fmla="*/ 47 w 56"/>
                <a:gd name="T83" fmla="*/ 42 h 99"/>
                <a:gd name="T84" fmla="*/ 46 w 56"/>
                <a:gd name="T85" fmla="*/ 38 h 99"/>
                <a:gd name="T86" fmla="*/ 44 w 56"/>
                <a:gd name="T87" fmla="*/ 34 h 99"/>
                <a:gd name="T88" fmla="*/ 43 w 56"/>
                <a:gd name="T89" fmla="*/ 30 h 99"/>
                <a:gd name="T90" fmla="*/ 41 w 56"/>
                <a:gd name="T91" fmla="*/ 26 h 99"/>
                <a:gd name="T92" fmla="*/ 40 w 56"/>
                <a:gd name="T93" fmla="*/ 22 h 99"/>
                <a:gd name="T94" fmla="*/ 37 w 56"/>
                <a:gd name="T95" fmla="*/ 15 h 99"/>
                <a:gd name="T96" fmla="*/ 34 w 56"/>
                <a:gd name="T97" fmla="*/ 10 h 99"/>
                <a:gd name="T98" fmla="*/ 33 w 56"/>
                <a:gd name="T99" fmla="*/ 5 h 99"/>
                <a:gd name="T100" fmla="*/ 31 w 56"/>
                <a:gd name="T101" fmla="*/ 2 h 99"/>
                <a:gd name="T102" fmla="*/ 30 w 56"/>
                <a:gd name="T103" fmla="*/ 0 h 99"/>
                <a:gd name="T104" fmla="*/ 0 w 56"/>
                <a:gd name="T105" fmla="*/ 6 h 99"/>
                <a:gd name="T106" fmla="*/ 0 w 56"/>
                <a:gd name="T107" fmla="*/ 6 h 9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6"/>
                <a:gd name="T163" fmla="*/ 0 h 99"/>
                <a:gd name="T164" fmla="*/ 56 w 56"/>
                <a:gd name="T165" fmla="*/ 99 h 9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6" h="99">
                  <a:moveTo>
                    <a:pt x="0" y="6"/>
                  </a:moveTo>
                  <a:lnTo>
                    <a:pt x="0" y="7"/>
                  </a:lnTo>
                  <a:lnTo>
                    <a:pt x="2" y="11"/>
                  </a:lnTo>
                  <a:lnTo>
                    <a:pt x="2" y="13"/>
                  </a:lnTo>
                  <a:lnTo>
                    <a:pt x="3" y="17"/>
                  </a:lnTo>
                  <a:lnTo>
                    <a:pt x="5" y="19"/>
                  </a:lnTo>
                  <a:lnTo>
                    <a:pt x="6" y="23"/>
                  </a:lnTo>
                  <a:lnTo>
                    <a:pt x="8" y="27"/>
                  </a:lnTo>
                  <a:lnTo>
                    <a:pt x="9" y="31"/>
                  </a:lnTo>
                  <a:lnTo>
                    <a:pt x="12" y="36"/>
                  </a:lnTo>
                  <a:lnTo>
                    <a:pt x="14" y="42"/>
                  </a:lnTo>
                  <a:lnTo>
                    <a:pt x="17" y="45"/>
                  </a:lnTo>
                  <a:lnTo>
                    <a:pt x="18" y="51"/>
                  </a:lnTo>
                  <a:lnTo>
                    <a:pt x="21" y="56"/>
                  </a:lnTo>
                  <a:lnTo>
                    <a:pt x="22" y="61"/>
                  </a:lnTo>
                  <a:lnTo>
                    <a:pt x="25" y="65"/>
                  </a:lnTo>
                  <a:lnTo>
                    <a:pt x="27" y="70"/>
                  </a:lnTo>
                  <a:lnTo>
                    <a:pt x="30" y="74"/>
                  </a:lnTo>
                  <a:lnTo>
                    <a:pt x="31" y="78"/>
                  </a:lnTo>
                  <a:lnTo>
                    <a:pt x="34" y="82"/>
                  </a:lnTo>
                  <a:lnTo>
                    <a:pt x="36" y="86"/>
                  </a:lnTo>
                  <a:lnTo>
                    <a:pt x="38" y="90"/>
                  </a:lnTo>
                  <a:lnTo>
                    <a:pt x="41" y="93"/>
                  </a:lnTo>
                  <a:lnTo>
                    <a:pt x="44" y="97"/>
                  </a:lnTo>
                  <a:lnTo>
                    <a:pt x="49" y="99"/>
                  </a:lnTo>
                  <a:lnTo>
                    <a:pt x="52" y="99"/>
                  </a:lnTo>
                  <a:lnTo>
                    <a:pt x="55" y="97"/>
                  </a:lnTo>
                  <a:lnTo>
                    <a:pt x="55" y="94"/>
                  </a:lnTo>
                  <a:lnTo>
                    <a:pt x="56" y="90"/>
                  </a:lnTo>
                  <a:lnTo>
                    <a:pt x="56" y="87"/>
                  </a:lnTo>
                  <a:lnTo>
                    <a:pt x="56" y="83"/>
                  </a:lnTo>
                  <a:lnTo>
                    <a:pt x="56" y="80"/>
                  </a:lnTo>
                  <a:lnTo>
                    <a:pt x="56" y="77"/>
                  </a:lnTo>
                  <a:lnTo>
                    <a:pt x="56" y="73"/>
                  </a:lnTo>
                  <a:lnTo>
                    <a:pt x="56" y="69"/>
                  </a:lnTo>
                  <a:lnTo>
                    <a:pt x="55" y="65"/>
                  </a:lnTo>
                  <a:lnTo>
                    <a:pt x="53" y="61"/>
                  </a:lnTo>
                  <a:lnTo>
                    <a:pt x="52" y="57"/>
                  </a:lnTo>
                  <a:lnTo>
                    <a:pt x="52" y="53"/>
                  </a:lnTo>
                  <a:lnTo>
                    <a:pt x="50" y="49"/>
                  </a:lnTo>
                  <a:lnTo>
                    <a:pt x="49" y="45"/>
                  </a:lnTo>
                  <a:lnTo>
                    <a:pt x="47" y="42"/>
                  </a:lnTo>
                  <a:lnTo>
                    <a:pt x="46" y="38"/>
                  </a:lnTo>
                  <a:lnTo>
                    <a:pt x="44" y="34"/>
                  </a:lnTo>
                  <a:lnTo>
                    <a:pt x="43" y="30"/>
                  </a:lnTo>
                  <a:lnTo>
                    <a:pt x="41" y="26"/>
                  </a:lnTo>
                  <a:lnTo>
                    <a:pt x="40" y="22"/>
                  </a:lnTo>
                  <a:lnTo>
                    <a:pt x="37" y="15"/>
                  </a:lnTo>
                  <a:lnTo>
                    <a:pt x="34" y="10"/>
                  </a:lnTo>
                  <a:lnTo>
                    <a:pt x="33" y="5"/>
                  </a:lnTo>
                  <a:lnTo>
                    <a:pt x="31" y="2"/>
                  </a:lnTo>
                  <a:lnTo>
                    <a:pt x="3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85" name="Freeform 36"/>
            <p:cNvSpPr>
              <a:spLocks/>
            </p:cNvSpPr>
            <p:nvPr/>
          </p:nvSpPr>
          <p:spPr bwMode="auto">
            <a:xfrm>
              <a:off x="891" y="2175"/>
              <a:ext cx="36" cy="63"/>
            </a:xfrm>
            <a:custGeom>
              <a:avLst/>
              <a:gdLst>
                <a:gd name="T0" fmla="*/ 0 w 73"/>
                <a:gd name="T1" fmla="*/ 10 h 127"/>
                <a:gd name="T2" fmla="*/ 0 w 73"/>
                <a:gd name="T3" fmla="*/ 12 h 127"/>
                <a:gd name="T4" fmla="*/ 1 w 73"/>
                <a:gd name="T5" fmla="*/ 16 h 127"/>
                <a:gd name="T6" fmla="*/ 2 w 73"/>
                <a:gd name="T7" fmla="*/ 18 h 127"/>
                <a:gd name="T8" fmla="*/ 4 w 73"/>
                <a:gd name="T9" fmla="*/ 22 h 127"/>
                <a:gd name="T10" fmla="*/ 5 w 73"/>
                <a:gd name="T11" fmla="*/ 26 h 127"/>
                <a:gd name="T12" fmla="*/ 8 w 73"/>
                <a:gd name="T13" fmla="*/ 31 h 127"/>
                <a:gd name="T14" fmla="*/ 10 w 73"/>
                <a:gd name="T15" fmla="*/ 35 h 127"/>
                <a:gd name="T16" fmla="*/ 11 w 73"/>
                <a:gd name="T17" fmla="*/ 41 h 127"/>
                <a:gd name="T18" fmla="*/ 14 w 73"/>
                <a:gd name="T19" fmla="*/ 47 h 127"/>
                <a:gd name="T20" fmla="*/ 16 w 73"/>
                <a:gd name="T21" fmla="*/ 52 h 127"/>
                <a:gd name="T22" fmla="*/ 19 w 73"/>
                <a:gd name="T23" fmla="*/ 59 h 127"/>
                <a:gd name="T24" fmla="*/ 21 w 73"/>
                <a:gd name="T25" fmla="*/ 64 h 127"/>
                <a:gd name="T26" fmla="*/ 24 w 73"/>
                <a:gd name="T27" fmla="*/ 71 h 127"/>
                <a:gd name="T28" fmla="*/ 27 w 73"/>
                <a:gd name="T29" fmla="*/ 77 h 127"/>
                <a:gd name="T30" fmla="*/ 29 w 73"/>
                <a:gd name="T31" fmla="*/ 83 h 127"/>
                <a:gd name="T32" fmla="*/ 32 w 73"/>
                <a:gd name="T33" fmla="*/ 89 h 127"/>
                <a:gd name="T34" fmla="*/ 35 w 73"/>
                <a:gd name="T35" fmla="*/ 94 h 127"/>
                <a:gd name="T36" fmla="*/ 38 w 73"/>
                <a:gd name="T37" fmla="*/ 100 h 127"/>
                <a:gd name="T38" fmla="*/ 41 w 73"/>
                <a:gd name="T39" fmla="*/ 105 h 127"/>
                <a:gd name="T40" fmla="*/ 43 w 73"/>
                <a:gd name="T41" fmla="*/ 109 h 127"/>
                <a:gd name="T42" fmla="*/ 46 w 73"/>
                <a:gd name="T43" fmla="*/ 113 h 127"/>
                <a:gd name="T44" fmla="*/ 51 w 73"/>
                <a:gd name="T45" fmla="*/ 118 h 127"/>
                <a:gd name="T46" fmla="*/ 55 w 73"/>
                <a:gd name="T47" fmla="*/ 123 h 127"/>
                <a:gd name="T48" fmla="*/ 61 w 73"/>
                <a:gd name="T49" fmla="*/ 127 h 127"/>
                <a:gd name="T50" fmla="*/ 65 w 73"/>
                <a:gd name="T51" fmla="*/ 127 h 127"/>
                <a:gd name="T52" fmla="*/ 70 w 73"/>
                <a:gd name="T53" fmla="*/ 124 h 127"/>
                <a:gd name="T54" fmla="*/ 71 w 73"/>
                <a:gd name="T55" fmla="*/ 121 h 127"/>
                <a:gd name="T56" fmla="*/ 73 w 73"/>
                <a:gd name="T57" fmla="*/ 118 h 127"/>
                <a:gd name="T58" fmla="*/ 73 w 73"/>
                <a:gd name="T59" fmla="*/ 114 h 127"/>
                <a:gd name="T60" fmla="*/ 73 w 73"/>
                <a:gd name="T61" fmla="*/ 110 h 127"/>
                <a:gd name="T62" fmla="*/ 73 w 73"/>
                <a:gd name="T63" fmla="*/ 106 h 127"/>
                <a:gd name="T64" fmla="*/ 73 w 73"/>
                <a:gd name="T65" fmla="*/ 101 h 127"/>
                <a:gd name="T66" fmla="*/ 71 w 73"/>
                <a:gd name="T67" fmla="*/ 97 h 127"/>
                <a:gd name="T68" fmla="*/ 71 w 73"/>
                <a:gd name="T69" fmla="*/ 93 h 127"/>
                <a:gd name="T70" fmla="*/ 70 w 73"/>
                <a:gd name="T71" fmla="*/ 88 h 127"/>
                <a:gd name="T72" fmla="*/ 68 w 73"/>
                <a:gd name="T73" fmla="*/ 83 h 127"/>
                <a:gd name="T74" fmla="*/ 65 w 73"/>
                <a:gd name="T75" fmla="*/ 77 h 127"/>
                <a:gd name="T76" fmla="*/ 64 w 73"/>
                <a:gd name="T77" fmla="*/ 72 h 127"/>
                <a:gd name="T78" fmla="*/ 62 w 73"/>
                <a:gd name="T79" fmla="*/ 67 h 127"/>
                <a:gd name="T80" fmla="*/ 60 w 73"/>
                <a:gd name="T81" fmla="*/ 62 h 127"/>
                <a:gd name="T82" fmla="*/ 58 w 73"/>
                <a:gd name="T83" fmla="*/ 56 h 127"/>
                <a:gd name="T84" fmla="*/ 55 w 73"/>
                <a:gd name="T85" fmla="*/ 51 h 127"/>
                <a:gd name="T86" fmla="*/ 52 w 73"/>
                <a:gd name="T87" fmla="*/ 46 h 127"/>
                <a:gd name="T88" fmla="*/ 49 w 73"/>
                <a:gd name="T89" fmla="*/ 41 h 127"/>
                <a:gd name="T90" fmla="*/ 46 w 73"/>
                <a:gd name="T91" fmla="*/ 35 h 127"/>
                <a:gd name="T92" fmla="*/ 45 w 73"/>
                <a:gd name="T93" fmla="*/ 31 h 127"/>
                <a:gd name="T94" fmla="*/ 42 w 73"/>
                <a:gd name="T95" fmla="*/ 26 h 127"/>
                <a:gd name="T96" fmla="*/ 39 w 73"/>
                <a:gd name="T97" fmla="*/ 22 h 127"/>
                <a:gd name="T98" fmla="*/ 38 w 73"/>
                <a:gd name="T99" fmla="*/ 18 h 127"/>
                <a:gd name="T100" fmla="*/ 35 w 73"/>
                <a:gd name="T101" fmla="*/ 16 h 127"/>
                <a:gd name="T102" fmla="*/ 30 w 73"/>
                <a:gd name="T103" fmla="*/ 9 h 127"/>
                <a:gd name="T104" fmla="*/ 29 w 73"/>
                <a:gd name="T105" fmla="*/ 4 h 127"/>
                <a:gd name="T106" fmla="*/ 26 w 73"/>
                <a:gd name="T107" fmla="*/ 1 h 127"/>
                <a:gd name="T108" fmla="*/ 26 w 73"/>
                <a:gd name="T109" fmla="*/ 0 h 127"/>
                <a:gd name="T110" fmla="*/ 0 w 73"/>
                <a:gd name="T111" fmla="*/ 10 h 127"/>
                <a:gd name="T112" fmla="*/ 0 w 73"/>
                <a:gd name="T113" fmla="*/ 10 h 12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3"/>
                <a:gd name="T172" fmla="*/ 0 h 127"/>
                <a:gd name="T173" fmla="*/ 73 w 73"/>
                <a:gd name="T174" fmla="*/ 127 h 12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3" h="127">
                  <a:moveTo>
                    <a:pt x="0" y="10"/>
                  </a:moveTo>
                  <a:lnTo>
                    <a:pt x="0" y="12"/>
                  </a:lnTo>
                  <a:lnTo>
                    <a:pt x="1" y="16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5" y="26"/>
                  </a:lnTo>
                  <a:lnTo>
                    <a:pt x="8" y="31"/>
                  </a:lnTo>
                  <a:lnTo>
                    <a:pt x="10" y="35"/>
                  </a:lnTo>
                  <a:lnTo>
                    <a:pt x="11" y="41"/>
                  </a:lnTo>
                  <a:lnTo>
                    <a:pt x="14" y="47"/>
                  </a:lnTo>
                  <a:lnTo>
                    <a:pt x="16" y="52"/>
                  </a:lnTo>
                  <a:lnTo>
                    <a:pt x="19" y="59"/>
                  </a:lnTo>
                  <a:lnTo>
                    <a:pt x="21" y="64"/>
                  </a:lnTo>
                  <a:lnTo>
                    <a:pt x="24" y="71"/>
                  </a:lnTo>
                  <a:lnTo>
                    <a:pt x="27" y="77"/>
                  </a:lnTo>
                  <a:lnTo>
                    <a:pt x="29" y="83"/>
                  </a:lnTo>
                  <a:lnTo>
                    <a:pt x="32" y="89"/>
                  </a:lnTo>
                  <a:lnTo>
                    <a:pt x="35" y="94"/>
                  </a:lnTo>
                  <a:lnTo>
                    <a:pt x="38" y="100"/>
                  </a:lnTo>
                  <a:lnTo>
                    <a:pt x="41" y="105"/>
                  </a:lnTo>
                  <a:lnTo>
                    <a:pt x="43" y="109"/>
                  </a:lnTo>
                  <a:lnTo>
                    <a:pt x="46" y="113"/>
                  </a:lnTo>
                  <a:lnTo>
                    <a:pt x="51" y="118"/>
                  </a:lnTo>
                  <a:lnTo>
                    <a:pt x="55" y="123"/>
                  </a:lnTo>
                  <a:lnTo>
                    <a:pt x="61" y="127"/>
                  </a:lnTo>
                  <a:lnTo>
                    <a:pt x="65" y="127"/>
                  </a:lnTo>
                  <a:lnTo>
                    <a:pt x="70" y="124"/>
                  </a:lnTo>
                  <a:lnTo>
                    <a:pt x="71" y="121"/>
                  </a:lnTo>
                  <a:lnTo>
                    <a:pt x="73" y="118"/>
                  </a:lnTo>
                  <a:lnTo>
                    <a:pt x="73" y="114"/>
                  </a:lnTo>
                  <a:lnTo>
                    <a:pt x="73" y="110"/>
                  </a:lnTo>
                  <a:lnTo>
                    <a:pt x="73" y="106"/>
                  </a:lnTo>
                  <a:lnTo>
                    <a:pt x="73" y="101"/>
                  </a:lnTo>
                  <a:lnTo>
                    <a:pt x="71" y="97"/>
                  </a:lnTo>
                  <a:lnTo>
                    <a:pt x="71" y="93"/>
                  </a:lnTo>
                  <a:lnTo>
                    <a:pt x="70" y="88"/>
                  </a:lnTo>
                  <a:lnTo>
                    <a:pt x="68" y="83"/>
                  </a:lnTo>
                  <a:lnTo>
                    <a:pt x="65" y="77"/>
                  </a:lnTo>
                  <a:lnTo>
                    <a:pt x="64" y="72"/>
                  </a:lnTo>
                  <a:lnTo>
                    <a:pt x="62" y="67"/>
                  </a:lnTo>
                  <a:lnTo>
                    <a:pt x="60" y="62"/>
                  </a:lnTo>
                  <a:lnTo>
                    <a:pt x="58" y="56"/>
                  </a:lnTo>
                  <a:lnTo>
                    <a:pt x="55" y="51"/>
                  </a:lnTo>
                  <a:lnTo>
                    <a:pt x="52" y="46"/>
                  </a:lnTo>
                  <a:lnTo>
                    <a:pt x="49" y="41"/>
                  </a:lnTo>
                  <a:lnTo>
                    <a:pt x="46" y="35"/>
                  </a:lnTo>
                  <a:lnTo>
                    <a:pt x="45" y="31"/>
                  </a:lnTo>
                  <a:lnTo>
                    <a:pt x="42" y="26"/>
                  </a:lnTo>
                  <a:lnTo>
                    <a:pt x="39" y="22"/>
                  </a:lnTo>
                  <a:lnTo>
                    <a:pt x="38" y="18"/>
                  </a:lnTo>
                  <a:lnTo>
                    <a:pt x="35" y="16"/>
                  </a:lnTo>
                  <a:lnTo>
                    <a:pt x="30" y="9"/>
                  </a:lnTo>
                  <a:lnTo>
                    <a:pt x="29" y="4"/>
                  </a:lnTo>
                  <a:lnTo>
                    <a:pt x="26" y="1"/>
                  </a:lnTo>
                  <a:lnTo>
                    <a:pt x="26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86" name="Freeform 37"/>
            <p:cNvSpPr>
              <a:spLocks/>
            </p:cNvSpPr>
            <p:nvPr/>
          </p:nvSpPr>
          <p:spPr bwMode="auto">
            <a:xfrm>
              <a:off x="1050" y="2173"/>
              <a:ext cx="23" cy="49"/>
            </a:xfrm>
            <a:custGeom>
              <a:avLst/>
              <a:gdLst>
                <a:gd name="T0" fmla="*/ 0 w 46"/>
                <a:gd name="T1" fmla="*/ 1 h 100"/>
                <a:gd name="T2" fmla="*/ 0 w 46"/>
                <a:gd name="T3" fmla="*/ 3 h 100"/>
                <a:gd name="T4" fmla="*/ 0 w 46"/>
                <a:gd name="T5" fmla="*/ 5 h 100"/>
                <a:gd name="T6" fmla="*/ 0 w 46"/>
                <a:gd name="T7" fmla="*/ 8 h 100"/>
                <a:gd name="T8" fmla="*/ 0 w 46"/>
                <a:gd name="T9" fmla="*/ 11 h 100"/>
                <a:gd name="T10" fmla="*/ 0 w 46"/>
                <a:gd name="T11" fmla="*/ 14 h 100"/>
                <a:gd name="T12" fmla="*/ 0 w 46"/>
                <a:gd name="T13" fmla="*/ 18 h 100"/>
                <a:gd name="T14" fmla="*/ 0 w 46"/>
                <a:gd name="T15" fmla="*/ 21 h 100"/>
                <a:gd name="T16" fmla="*/ 0 w 46"/>
                <a:gd name="T17" fmla="*/ 25 h 100"/>
                <a:gd name="T18" fmla="*/ 0 w 46"/>
                <a:gd name="T19" fmla="*/ 30 h 100"/>
                <a:gd name="T20" fmla="*/ 0 w 46"/>
                <a:gd name="T21" fmla="*/ 34 h 100"/>
                <a:gd name="T22" fmla="*/ 0 w 46"/>
                <a:gd name="T23" fmla="*/ 39 h 100"/>
                <a:gd name="T24" fmla="*/ 2 w 46"/>
                <a:gd name="T25" fmla="*/ 45 h 100"/>
                <a:gd name="T26" fmla="*/ 2 w 46"/>
                <a:gd name="T27" fmla="*/ 49 h 100"/>
                <a:gd name="T28" fmla="*/ 3 w 46"/>
                <a:gd name="T29" fmla="*/ 54 h 100"/>
                <a:gd name="T30" fmla="*/ 3 w 46"/>
                <a:gd name="T31" fmla="*/ 59 h 100"/>
                <a:gd name="T32" fmla="*/ 6 w 46"/>
                <a:gd name="T33" fmla="*/ 63 h 100"/>
                <a:gd name="T34" fmla="*/ 6 w 46"/>
                <a:gd name="T35" fmla="*/ 68 h 100"/>
                <a:gd name="T36" fmla="*/ 8 w 46"/>
                <a:gd name="T37" fmla="*/ 72 h 100"/>
                <a:gd name="T38" fmla="*/ 8 w 46"/>
                <a:gd name="T39" fmla="*/ 76 h 100"/>
                <a:gd name="T40" fmla="*/ 9 w 46"/>
                <a:gd name="T41" fmla="*/ 80 h 100"/>
                <a:gd name="T42" fmla="*/ 11 w 46"/>
                <a:gd name="T43" fmla="*/ 84 h 100"/>
                <a:gd name="T44" fmla="*/ 14 w 46"/>
                <a:gd name="T45" fmla="*/ 88 h 100"/>
                <a:gd name="T46" fmla="*/ 17 w 46"/>
                <a:gd name="T47" fmla="*/ 94 h 100"/>
                <a:gd name="T48" fmla="*/ 21 w 46"/>
                <a:gd name="T49" fmla="*/ 98 h 100"/>
                <a:gd name="T50" fmla="*/ 27 w 46"/>
                <a:gd name="T51" fmla="*/ 100 h 100"/>
                <a:gd name="T52" fmla="*/ 34 w 46"/>
                <a:gd name="T53" fmla="*/ 100 h 100"/>
                <a:gd name="T54" fmla="*/ 37 w 46"/>
                <a:gd name="T55" fmla="*/ 96 h 100"/>
                <a:gd name="T56" fmla="*/ 41 w 46"/>
                <a:gd name="T57" fmla="*/ 92 h 100"/>
                <a:gd name="T58" fmla="*/ 43 w 46"/>
                <a:gd name="T59" fmla="*/ 85 h 100"/>
                <a:gd name="T60" fmla="*/ 46 w 46"/>
                <a:gd name="T61" fmla="*/ 79 h 100"/>
                <a:gd name="T62" fmla="*/ 46 w 46"/>
                <a:gd name="T63" fmla="*/ 75 h 100"/>
                <a:gd name="T64" fmla="*/ 46 w 46"/>
                <a:gd name="T65" fmla="*/ 71 h 100"/>
                <a:gd name="T66" fmla="*/ 46 w 46"/>
                <a:gd name="T67" fmla="*/ 67 h 100"/>
                <a:gd name="T68" fmla="*/ 46 w 46"/>
                <a:gd name="T69" fmla="*/ 63 h 100"/>
                <a:gd name="T70" fmla="*/ 46 w 46"/>
                <a:gd name="T71" fmla="*/ 58 h 100"/>
                <a:gd name="T72" fmla="*/ 46 w 46"/>
                <a:gd name="T73" fmla="*/ 54 h 100"/>
                <a:gd name="T74" fmla="*/ 44 w 46"/>
                <a:gd name="T75" fmla="*/ 50 h 100"/>
                <a:gd name="T76" fmla="*/ 44 w 46"/>
                <a:gd name="T77" fmla="*/ 46 h 100"/>
                <a:gd name="T78" fmla="*/ 43 w 46"/>
                <a:gd name="T79" fmla="*/ 41 h 100"/>
                <a:gd name="T80" fmla="*/ 43 w 46"/>
                <a:gd name="T81" fmla="*/ 37 h 100"/>
                <a:gd name="T82" fmla="*/ 41 w 46"/>
                <a:gd name="T83" fmla="*/ 32 h 100"/>
                <a:gd name="T84" fmla="*/ 40 w 46"/>
                <a:gd name="T85" fmla="*/ 28 h 100"/>
                <a:gd name="T86" fmla="*/ 38 w 46"/>
                <a:gd name="T87" fmla="*/ 24 h 100"/>
                <a:gd name="T88" fmla="*/ 38 w 46"/>
                <a:gd name="T89" fmla="*/ 20 h 100"/>
                <a:gd name="T90" fmla="*/ 37 w 46"/>
                <a:gd name="T91" fmla="*/ 16 h 100"/>
                <a:gd name="T92" fmla="*/ 37 w 46"/>
                <a:gd name="T93" fmla="*/ 13 h 100"/>
                <a:gd name="T94" fmla="*/ 34 w 46"/>
                <a:gd name="T95" fmla="*/ 7 h 100"/>
                <a:gd name="T96" fmla="*/ 34 w 46"/>
                <a:gd name="T97" fmla="*/ 3 h 100"/>
                <a:gd name="T98" fmla="*/ 34 w 46"/>
                <a:gd name="T99" fmla="*/ 0 h 100"/>
                <a:gd name="T100" fmla="*/ 34 w 46"/>
                <a:gd name="T101" fmla="*/ 0 h 100"/>
                <a:gd name="T102" fmla="*/ 0 w 46"/>
                <a:gd name="T103" fmla="*/ 1 h 100"/>
                <a:gd name="T104" fmla="*/ 0 w 46"/>
                <a:gd name="T105" fmla="*/ 1 h 1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6"/>
                <a:gd name="T160" fmla="*/ 0 h 100"/>
                <a:gd name="T161" fmla="*/ 46 w 46"/>
                <a:gd name="T162" fmla="*/ 100 h 10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6" h="100">
                  <a:moveTo>
                    <a:pt x="0" y="1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11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2" y="45"/>
                  </a:lnTo>
                  <a:lnTo>
                    <a:pt x="2" y="49"/>
                  </a:lnTo>
                  <a:lnTo>
                    <a:pt x="3" y="54"/>
                  </a:lnTo>
                  <a:lnTo>
                    <a:pt x="3" y="59"/>
                  </a:lnTo>
                  <a:lnTo>
                    <a:pt x="6" y="63"/>
                  </a:lnTo>
                  <a:lnTo>
                    <a:pt x="6" y="68"/>
                  </a:lnTo>
                  <a:lnTo>
                    <a:pt x="8" y="72"/>
                  </a:lnTo>
                  <a:lnTo>
                    <a:pt x="8" y="76"/>
                  </a:lnTo>
                  <a:lnTo>
                    <a:pt x="9" y="80"/>
                  </a:lnTo>
                  <a:lnTo>
                    <a:pt x="11" y="84"/>
                  </a:lnTo>
                  <a:lnTo>
                    <a:pt x="14" y="88"/>
                  </a:lnTo>
                  <a:lnTo>
                    <a:pt x="17" y="94"/>
                  </a:lnTo>
                  <a:lnTo>
                    <a:pt x="21" y="98"/>
                  </a:lnTo>
                  <a:lnTo>
                    <a:pt x="27" y="100"/>
                  </a:lnTo>
                  <a:lnTo>
                    <a:pt x="34" y="100"/>
                  </a:lnTo>
                  <a:lnTo>
                    <a:pt x="37" y="96"/>
                  </a:lnTo>
                  <a:lnTo>
                    <a:pt x="41" y="92"/>
                  </a:lnTo>
                  <a:lnTo>
                    <a:pt x="43" y="85"/>
                  </a:lnTo>
                  <a:lnTo>
                    <a:pt x="46" y="79"/>
                  </a:lnTo>
                  <a:lnTo>
                    <a:pt x="46" y="75"/>
                  </a:lnTo>
                  <a:lnTo>
                    <a:pt x="46" y="71"/>
                  </a:lnTo>
                  <a:lnTo>
                    <a:pt x="46" y="67"/>
                  </a:lnTo>
                  <a:lnTo>
                    <a:pt x="46" y="63"/>
                  </a:lnTo>
                  <a:lnTo>
                    <a:pt x="46" y="58"/>
                  </a:lnTo>
                  <a:lnTo>
                    <a:pt x="46" y="54"/>
                  </a:lnTo>
                  <a:lnTo>
                    <a:pt x="44" y="50"/>
                  </a:lnTo>
                  <a:lnTo>
                    <a:pt x="44" y="46"/>
                  </a:lnTo>
                  <a:lnTo>
                    <a:pt x="43" y="41"/>
                  </a:lnTo>
                  <a:lnTo>
                    <a:pt x="43" y="37"/>
                  </a:lnTo>
                  <a:lnTo>
                    <a:pt x="41" y="32"/>
                  </a:lnTo>
                  <a:lnTo>
                    <a:pt x="40" y="28"/>
                  </a:lnTo>
                  <a:lnTo>
                    <a:pt x="38" y="24"/>
                  </a:lnTo>
                  <a:lnTo>
                    <a:pt x="38" y="20"/>
                  </a:lnTo>
                  <a:lnTo>
                    <a:pt x="37" y="16"/>
                  </a:lnTo>
                  <a:lnTo>
                    <a:pt x="37" y="13"/>
                  </a:lnTo>
                  <a:lnTo>
                    <a:pt x="34" y="7"/>
                  </a:lnTo>
                  <a:lnTo>
                    <a:pt x="34" y="3"/>
                  </a:lnTo>
                  <a:lnTo>
                    <a:pt x="34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87" name="Freeform 38"/>
            <p:cNvSpPr>
              <a:spLocks/>
            </p:cNvSpPr>
            <p:nvPr/>
          </p:nvSpPr>
          <p:spPr bwMode="auto">
            <a:xfrm>
              <a:off x="384" y="1742"/>
              <a:ext cx="350" cy="230"/>
            </a:xfrm>
            <a:custGeom>
              <a:avLst/>
              <a:gdLst>
                <a:gd name="T0" fmla="*/ 6 w 700"/>
                <a:gd name="T1" fmla="*/ 360 h 461"/>
                <a:gd name="T2" fmla="*/ 1 w 700"/>
                <a:gd name="T3" fmla="*/ 326 h 461"/>
                <a:gd name="T4" fmla="*/ 1 w 700"/>
                <a:gd name="T5" fmla="*/ 283 h 461"/>
                <a:gd name="T6" fmla="*/ 13 w 700"/>
                <a:gd name="T7" fmla="*/ 232 h 461"/>
                <a:gd name="T8" fmla="*/ 38 w 700"/>
                <a:gd name="T9" fmla="*/ 174 h 461"/>
                <a:gd name="T10" fmla="*/ 80 w 700"/>
                <a:gd name="T11" fmla="*/ 113 h 461"/>
                <a:gd name="T12" fmla="*/ 139 w 700"/>
                <a:gd name="T13" fmla="*/ 63 h 461"/>
                <a:gd name="T14" fmla="*/ 206 w 700"/>
                <a:gd name="T15" fmla="*/ 29 h 461"/>
                <a:gd name="T16" fmla="*/ 278 w 700"/>
                <a:gd name="T17" fmla="*/ 11 h 461"/>
                <a:gd name="T18" fmla="*/ 346 w 700"/>
                <a:gd name="T19" fmla="*/ 2 h 461"/>
                <a:gd name="T20" fmla="*/ 411 w 700"/>
                <a:gd name="T21" fmla="*/ 0 h 461"/>
                <a:gd name="T22" fmla="*/ 465 w 700"/>
                <a:gd name="T23" fmla="*/ 3 h 461"/>
                <a:gd name="T24" fmla="*/ 504 w 700"/>
                <a:gd name="T25" fmla="*/ 8 h 461"/>
                <a:gd name="T26" fmla="*/ 557 w 700"/>
                <a:gd name="T27" fmla="*/ 20 h 461"/>
                <a:gd name="T28" fmla="*/ 594 w 700"/>
                <a:gd name="T29" fmla="*/ 33 h 461"/>
                <a:gd name="T30" fmla="*/ 633 w 700"/>
                <a:gd name="T31" fmla="*/ 49 h 461"/>
                <a:gd name="T32" fmla="*/ 687 w 700"/>
                <a:gd name="T33" fmla="*/ 72 h 461"/>
                <a:gd name="T34" fmla="*/ 651 w 700"/>
                <a:gd name="T35" fmla="*/ 91 h 461"/>
                <a:gd name="T36" fmla="*/ 607 w 700"/>
                <a:gd name="T37" fmla="*/ 89 h 461"/>
                <a:gd name="T38" fmla="*/ 544 w 700"/>
                <a:gd name="T39" fmla="*/ 91 h 461"/>
                <a:gd name="T40" fmla="*/ 469 w 700"/>
                <a:gd name="T41" fmla="*/ 100 h 461"/>
                <a:gd name="T42" fmla="*/ 393 w 700"/>
                <a:gd name="T43" fmla="*/ 119 h 461"/>
                <a:gd name="T44" fmla="*/ 323 w 700"/>
                <a:gd name="T45" fmla="*/ 154 h 461"/>
                <a:gd name="T46" fmla="*/ 269 w 700"/>
                <a:gd name="T47" fmla="*/ 206 h 461"/>
                <a:gd name="T48" fmla="*/ 234 w 700"/>
                <a:gd name="T49" fmla="*/ 269 h 461"/>
                <a:gd name="T50" fmla="*/ 213 w 700"/>
                <a:gd name="T51" fmla="*/ 324 h 461"/>
                <a:gd name="T52" fmla="*/ 203 w 700"/>
                <a:gd name="T53" fmla="*/ 370 h 461"/>
                <a:gd name="T54" fmla="*/ 200 w 700"/>
                <a:gd name="T55" fmla="*/ 414 h 461"/>
                <a:gd name="T56" fmla="*/ 208 w 700"/>
                <a:gd name="T57" fmla="*/ 455 h 461"/>
                <a:gd name="T58" fmla="*/ 169 w 700"/>
                <a:gd name="T59" fmla="*/ 438 h 461"/>
                <a:gd name="T60" fmla="*/ 172 w 700"/>
                <a:gd name="T61" fmla="*/ 395 h 461"/>
                <a:gd name="T62" fmla="*/ 180 w 700"/>
                <a:gd name="T63" fmla="*/ 349 h 461"/>
                <a:gd name="T64" fmla="*/ 191 w 700"/>
                <a:gd name="T65" fmla="*/ 296 h 461"/>
                <a:gd name="T66" fmla="*/ 210 w 700"/>
                <a:gd name="T67" fmla="*/ 243 h 461"/>
                <a:gd name="T68" fmla="*/ 237 w 700"/>
                <a:gd name="T69" fmla="*/ 191 h 461"/>
                <a:gd name="T70" fmla="*/ 272 w 700"/>
                <a:gd name="T71" fmla="*/ 150 h 461"/>
                <a:gd name="T72" fmla="*/ 322 w 700"/>
                <a:gd name="T73" fmla="*/ 117 h 461"/>
                <a:gd name="T74" fmla="*/ 382 w 700"/>
                <a:gd name="T75" fmla="*/ 93 h 461"/>
                <a:gd name="T76" fmla="*/ 444 w 700"/>
                <a:gd name="T77" fmla="*/ 79 h 461"/>
                <a:gd name="T78" fmla="*/ 504 w 700"/>
                <a:gd name="T79" fmla="*/ 70 h 461"/>
                <a:gd name="T80" fmla="*/ 553 w 700"/>
                <a:gd name="T81" fmla="*/ 67 h 461"/>
                <a:gd name="T82" fmla="*/ 592 w 700"/>
                <a:gd name="T83" fmla="*/ 66 h 461"/>
                <a:gd name="T84" fmla="*/ 562 w 700"/>
                <a:gd name="T85" fmla="*/ 54 h 461"/>
                <a:gd name="T86" fmla="*/ 519 w 700"/>
                <a:gd name="T87" fmla="*/ 42 h 461"/>
                <a:gd name="T88" fmla="*/ 465 w 700"/>
                <a:gd name="T89" fmla="*/ 33 h 461"/>
                <a:gd name="T90" fmla="*/ 401 w 700"/>
                <a:gd name="T91" fmla="*/ 28 h 461"/>
                <a:gd name="T92" fmla="*/ 332 w 700"/>
                <a:gd name="T93" fmla="*/ 32 h 461"/>
                <a:gd name="T94" fmla="*/ 260 w 700"/>
                <a:gd name="T95" fmla="*/ 46 h 461"/>
                <a:gd name="T96" fmla="*/ 193 w 700"/>
                <a:gd name="T97" fmla="*/ 74 h 461"/>
                <a:gd name="T98" fmla="*/ 139 w 700"/>
                <a:gd name="T99" fmla="*/ 104 h 461"/>
                <a:gd name="T100" fmla="*/ 101 w 700"/>
                <a:gd name="T101" fmla="*/ 136 h 461"/>
                <a:gd name="T102" fmla="*/ 73 w 700"/>
                <a:gd name="T103" fmla="*/ 169 h 461"/>
                <a:gd name="T104" fmla="*/ 54 w 700"/>
                <a:gd name="T105" fmla="*/ 203 h 461"/>
                <a:gd name="T106" fmla="*/ 44 w 700"/>
                <a:gd name="T107" fmla="*/ 236 h 461"/>
                <a:gd name="T108" fmla="*/ 38 w 700"/>
                <a:gd name="T109" fmla="*/ 269 h 461"/>
                <a:gd name="T110" fmla="*/ 35 w 700"/>
                <a:gd name="T111" fmla="*/ 315 h 461"/>
                <a:gd name="T112" fmla="*/ 38 w 700"/>
                <a:gd name="T113" fmla="*/ 359 h 461"/>
                <a:gd name="T114" fmla="*/ 48 w 700"/>
                <a:gd name="T115" fmla="*/ 396 h 46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00"/>
                <a:gd name="T175" fmla="*/ 0 h 461"/>
                <a:gd name="T176" fmla="*/ 700 w 700"/>
                <a:gd name="T177" fmla="*/ 461 h 46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00" h="461">
                  <a:moveTo>
                    <a:pt x="16" y="396"/>
                  </a:moveTo>
                  <a:lnTo>
                    <a:pt x="14" y="395"/>
                  </a:lnTo>
                  <a:lnTo>
                    <a:pt x="13" y="389"/>
                  </a:lnTo>
                  <a:lnTo>
                    <a:pt x="11" y="385"/>
                  </a:lnTo>
                  <a:lnTo>
                    <a:pt x="10" y="383"/>
                  </a:lnTo>
                  <a:lnTo>
                    <a:pt x="9" y="377"/>
                  </a:lnTo>
                  <a:lnTo>
                    <a:pt x="9" y="372"/>
                  </a:lnTo>
                  <a:lnTo>
                    <a:pt x="6" y="366"/>
                  </a:lnTo>
                  <a:lnTo>
                    <a:pt x="6" y="360"/>
                  </a:lnTo>
                  <a:lnTo>
                    <a:pt x="4" y="358"/>
                  </a:lnTo>
                  <a:lnTo>
                    <a:pt x="4" y="354"/>
                  </a:lnTo>
                  <a:lnTo>
                    <a:pt x="3" y="350"/>
                  </a:lnTo>
                  <a:lnTo>
                    <a:pt x="3" y="347"/>
                  </a:lnTo>
                  <a:lnTo>
                    <a:pt x="3" y="342"/>
                  </a:lnTo>
                  <a:lnTo>
                    <a:pt x="1" y="339"/>
                  </a:lnTo>
                  <a:lnTo>
                    <a:pt x="1" y="336"/>
                  </a:lnTo>
                  <a:lnTo>
                    <a:pt x="1" y="332"/>
                  </a:lnTo>
                  <a:lnTo>
                    <a:pt x="1" y="326"/>
                  </a:lnTo>
                  <a:lnTo>
                    <a:pt x="1" y="322"/>
                  </a:lnTo>
                  <a:lnTo>
                    <a:pt x="1" y="317"/>
                  </a:lnTo>
                  <a:lnTo>
                    <a:pt x="1" y="313"/>
                  </a:lnTo>
                  <a:lnTo>
                    <a:pt x="0" y="308"/>
                  </a:lnTo>
                  <a:lnTo>
                    <a:pt x="0" y="303"/>
                  </a:lnTo>
                  <a:lnTo>
                    <a:pt x="0" y="298"/>
                  </a:lnTo>
                  <a:lnTo>
                    <a:pt x="1" y="294"/>
                  </a:lnTo>
                  <a:lnTo>
                    <a:pt x="1" y="287"/>
                  </a:lnTo>
                  <a:lnTo>
                    <a:pt x="1" y="283"/>
                  </a:lnTo>
                  <a:lnTo>
                    <a:pt x="1" y="277"/>
                  </a:lnTo>
                  <a:lnTo>
                    <a:pt x="3" y="273"/>
                  </a:lnTo>
                  <a:lnTo>
                    <a:pt x="3" y="266"/>
                  </a:lnTo>
                  <a:lnTo>
                    <a:pt x="4" y="261"/>
                  </a:lnTo>
                  <a:lnTo>
                    <a:pt x="6" y="254"/>
                  </a:lnTo>
                  <a:lnTo>
                    <a:pt x="7" y="249"/>
                  </a:lnTo>
                  <a:lnTo>
                    <a:pt x="9" y="244"/>
                  </a:lnTo>
                  <a:lnTo>
                    <a:pt x="10" y="237"/>
                  </a:lnTo>
                  <a:lnTo>
                    <a:pt x="13" y="232"/>
                  </a:lnTo>
                  <a:lnTo>
                    <a:pt x="14" y="226"/>
                  </a:lnTo>
                  <a:lnTo>
                    <a:pt x="17" y="219"/>
                  </a:lnTo>
                  <a:lnTo>
                    <a:pt x="19" y="212"/>
                  </a:lnTo>
                  <a:lnTo>
                    <a:pt x="22" y="206"/>
                  </a:lnTo>
                  <a:lnTo>
                    <a:pt x="25" y="201"/>
                  </a:lnTo>
                  <a:lnTo>
                    <a:pt x="28" y="194"/>
                  </a:lnTo>
                  <a:lnTo>
                    <a:pt x="31" y="188"/>
                  </a:lnTo>
                  <a:lnTo>
                    <a:pt x="33" y="181"/>
                  </a:lnTo>
                  <a:lnTo>
                    <a:pt x="38" y="174"/>
                  </a:lnTo>
                  <a:lnTo>
                    <a:pt x="41" y="168"/>
                  </a:lnTo>
                  <a:lnTo>
                    <a:pt x="45" y="161"/>
                  </a:lnTo>
                  <a:lnTo>
                    <a:pt x="50" y="155"/>
                  </a:lnTo>
                  <a:lnTo>
                    <a:pt x="54" y="148"/>
                  </a:lnTo>
                  <a:lnTo>
                    <a:pt x="58" y="140"/>
                  </a:lnTo>
                  <a:lnTo>
                    <a:pt x="64" y="134"/>
                  </a:lnTo>
                  <a:lnTo>
                    <a:pt x="69" y="127"/>
                  </a:lnTo>
                  <a:lnTo>
                    <a:pt x="76" y="121"/>
                  </a:lnTo>
                  <a:lnTo>
                    <a:pt x="80" y="113"/>
                  </a:lnTo>
                  <a:lnTo>
                    <a:pt x="86" y="106"/>
                  </a:lnTo>
                  <a:lnTo>
                    <a:pt x="92" y="101"/>
                  </a:lnTo>
                  <a:lnTo>
                    <a:pt x="99" y="95"/>
                  </a:lnTo>
                  <a:lnTo>
                    <a:pt x="105" y="88"/>
                  </a:lnTo>
                  <a:lnTo>
                    <a:pt x="111" y="83"/>
                  </a:lnTo>
                  <a:lnTo>
                    <a:pt x="118" y="78"/>
                  </a:lnTo>
                  <a:lnTo>
                    <a:pt x="126" y="72"/>
                  </a:lnTo>
                  <a:lnTo>
                    <a:pt x="131" y="67"/>
                  </a:lnTo>
                  <a:lnTo>
                    <a:pt x="139" y="63"/>
                  </a:lnTo>
                  <a:lnTo>
                    <a:pt x="146" y="58"/>
                  </a:lnTo>
                  <a:lnTo>
                    <a:pt x="153" y="54"/>
                  </a:lnTo>
                  <a:lnTo>
                    <a:pt x="159" y="50"/>
                  </a:lnTo>
                  <a:lnTo>
                    <a:pt x="168" y="46"/>
                  </a:lnTo>
                  <a:lnTo>
                    <a:pt x="175" y="42"/>
                  </a:lnTo>
                  <a:lnTo>
                    <a:pt x="183" y="40"/>
                  </a:lnTo>
                  <a:lnTo>
                    <a:pt x="190" y="36"/>
                  </a:lnTo>
                  <a:lnTo>
                    <a:pt x="199" y="33"/>
                  </a:lnTo>
                  <a:lnTo>
                    <a:pt x="206" y="29"/>
                  </a:lnTo>
                  <a:lnTo>
                    <a:pt x="213" y="28"/>
                  </a:lnTo>
                  <a:lnTo>
                    <a:pt x="221" y="24"/>
                  </a:lnTo>
                  <a:lnTo>
                    <a:pt x="229" y="21"/>
                  </a:lnTo>
                  <a:lnTo>
                    <a:pt x="237" y="20"/>
                  </a:lnTo>
                  <a:lnTo>
                    <a:pt x="246" y="17"/>
                  </a:lnTo>
                  <a:lnTo>
                    <a:pt x="253" y="16"/>
                  </a:lnTo>
                  <a:lnTo>
                    <a:pt x="260" y="13"/>
                  </a:lnTo>
                  <a:lnTo>
                    <a:pt x="269" y="12"/>
                  </a:lnTo>
                  <a:lnTo>
                    <a:pt x="278" y="11"/>
                  </a:lnTo>
                  <a:lnTo>
                    <a:pt x="284" y="8"/>
                  </a:lnTo>
                  <a:lnTo>
                    <a:pt x="292" y="8"/>
                  </a:lnTo>
                  <a:lnTo>
                    <a:pt x="300" y="7"/>
                  </a:lnTo>
                  <a:lnTo>
                    <a:pt x="310" y="6"/>
                  </a:lnTo>
                  <a:lnTo>
                    <a:pt x="317" y="4"/>
                  </a:lnTo>
                  <a:lnTo>
                    <a:pt x="325" y="4"/>
                  </a:lnTo>
                  <a:lnTo>
                    <a:pt x="330" y="3"/>
                  </a:lnTo>
                  <a:lnTo>
                    <a:pt x="339" y="2"/>
                  </a:lnTo>
                  <a:lnTo>
                    <a:pt x="346" y="2"/>
                  </a:lnTo>
                  <a:lnTo>
                    <a:pt x="354" y="0"/>
                  </a:lnTo>
                  <a:lnTo>
                    <a:pt x="361" y="0"/>
                  </a:lnTo>
                  <a:lnTo>
                    <a:pt x="370" y="0"/>
                  </a:lnTo>
                  <a:lnTo>
                    <a:pt x="376" y="0"/>
                  </a:lnTo>
                  <a:lnTo>
                    <a:pt x="383" y="0"/>
                  </a:lnTo>
                  <a:lnTo>
                    <a:pt x="390" y="0"/>
                  </a:lnTo>
                  <a:lnTo>
                    <a:pt x="398" y="0"/>
                  </a:lnTo>
                  <a:lnTo>
                    <a:pt x="404" y="0"/>
                  </a:lnTo>
                  <a:lnTo>
                    <a:pt x="411" y="0"/>
                  </a:lnTo>
                  <a:lnTo>
                    <a:pt x="417" y="0"/>
                  </a:lnTo>
                  <a:lnTo>
                    <a:pt x="424" y="2"/>
                  </a:lnTo>
                  <a:lnTo>
                    <a:pt x="430" y="2"/>
                  </a:lnTo>
                  <a:lnTo>
                    <a:pt x="436" y="2"/>
                  </a:lnTo>
                  <a:lnTo>
                    <a:pt x="442" y="2"/>
                  </a:lnTo>
                  <a:lnTo>
                    <a:pt x="449" y="2"/>
                  </a:lnTo>
                  <a:lnTo>
                    <a:pt x="453" y="2"/>
                  </a:lnTo>
                  <a:lnTo>
                    <a:pt x="459" y="3"/>
                  </a:lnTo>
                  <a:lnTo>
                    <a:pt x="465" y="3"/>
                  </a:lnTo>
                  <a:lnTo>
                    <a:pt x="471" y="4"/>
                  </a:lnTo>
                  <a:lnTo>
                    <a:pt x="475" y="4"/>
                  </a:lnTo>
                  <a:lnTo>
                    <a:pt x="480" y="4"/>
                  </a:lnTo>
                  <a:lnTo>
                    <a:pt x="484" y="6"/>
                  </a:lnTo>
                  <a:lnTo>
                    <a:pt x="488" y="6"/>
                  </a:lnTo>
                  <a:lnTo>
                    <a:pt x="493" y="6"/>
                  </a:lnTo>
                  <a:lnTo>
                    <a:pt x="497" y="7"/>
                  </a:lnTo>
                  <a:lnTo>
                    <a:pt x="500" y="7"/>
                  </a:lnTo>
                  <a:lnTo>
                    <a:pt x="504" y="8"/>
                  </a:lnTo>
                  <a:lnTo>
                    <a:pt x="510" y="8"/>
                  </a:lnTo>
                  <a:lnTo>
                    <a:pt x="516" y="9"/>
                  </a:lnTo>
                  <a:lnTo>
                    <a:pt x="523" y="11"/>
                  </a:lnTo>
                  <a:lnTo>
                    <a:pt x="531" y="13"/>
                  </a:lnTo>
                  <a:lnTo>
                    <a:pt x="538" y="15"/>
                  </a:lnTo>
                  <a:lnTo>
                    <a:pt x="545" y="16"/>
                  </a:lnTo>
                  <a:lnTo>
                    <a:pt x="550" y="17"/>
                  </a:lnTo>
                  <a:lnTo>
                    <a:pt x="553" y="19"/>
                  </a:lnTo>
                  <a:lnTo>
                    <a:pt x="557" y="20"/>
                  </a:lnTo>
                  <a:lnTo>
                    <a:pt x="562" y="23"/>
                  </a:lnTo>
                  <a:lnTo>
                    <a:pt x="566" y="23"/>
                  </a:lnTo>
                  <a:lnTo>
                    <a:pt x="570" y="24"/>
                  </a:lnTo>
                  <a:lnTo>
                    <a:pt x="573" y="25"/>
                  </a:lnTo>
                  <a:lnTo>
                    <a:pt x="578" y="26"/>
                  </a:lnTo>
                  <a:lnTo>
                    <a:pt x="582" y="28"/>
                  </a:lnTo>
                  <a:lnTo>
                    <a:pt x="586" y="29"/>
                  </a:lnTo>
                  <a:lnTo>
                    <a:pt x="589" y="30"/>
                  </a:lnTo>
                  <a:lnTo>
                    <a:pt x="594" y="33"/>
                  </a:lnTo>
                  <a:lnTo>
                    <a:pt x="598" y="34"/>
                  </a:lnTo>
                  <a:lnTo>
                    <a:pt x="602" y="36"/>
                  </a:lnTo>
                  <a:lnTo>
                    <a:pt x="605" y="37"/>
                  </a:lnTo>
                  <a:lnTo>
                    <a:pt x="610" y="40"/>
                  </a:lnTo>
                  <a:lnTo>
                    <a:pt x="614" y="41"/>
                  </a:lnTo>
                  <a:lnTo>
                    <a:pt x="619" y="42"/>
                  </a:lnTo>
                  <a:lnTo>
                    <a:pt x="621" y="43"/>
                  </a:lnTo>
                  <a:lnTo>
                    <a:pt x="626" y="46"/>
                  </a:lnTo>
                  <a:lnTo>
                    <a:pt x="633" y="49"/>
                  </a:lnTo>
                  <a:lnTo>
                    <a:pt x="641" y="51"/>
                  </a:lnTo>
                  <a:lnTo>
                    <a:pt x="648" y="54"/>
                  </a:lnTo>
                  <a:lnTo>
                    <a:pt x="655" y="58"/>
                  </a:lnTo>
                  <a:lnTo>
                    <a:pt x="661" y="61"/>
                  </a:lnTo>
                  <a:lnTo>
                    <a:pt x="667" y="63"/>
                  </a:lnTo>
                  <a:lnTo>
                    <a:pt x="673" y="66"/>
                  </a:lnTo>
                  <a:lnTo>
                    <a:pt x="679" y="68"/>
                  </a:lnTo>
                  <a:lnTo>
                    <a:pt x="683" y="70"/>
                  </a:lnTo>
                  <a:lnTo>
                    <a:pt x="687" y="72"/>
                  </a:lnTo>
                  <a:lnTo>
                    <a:pt x="690" y="74"/>
                  </a:lnTo>
                  <a:lnTo>
                    <a:pt x="693" y="75"/>
                  </a:lnTo>
                  <a:lnTo>
                    <a:pt x="698" y="78"/>
                  </a:lnTo>
                  <a:lnTo>
                    <a:pt x="700" y="79"/>
                  </a:lnTo>
                  <a:lnTo>
                    <a:pt x="664" y="92"/>
                  </a:lnTo>
                  <a:lnTo>
                    <a:pt x="662" y="92"/>
                  </a:lnTo>
                  <a:lnTo>
                    <a:pt x="661" y="92"/>
                  </a:lnTo>
                  <a:lnTo>
                    <a:pt x="655" y="91"/>
                  </a:lnTo>
                  <a:lnTo>
                    <a:pt x="651" y="91"/>
                  </a:lnTo>
                  <a:lnTo>
                    <a:pt x="646" y="91"/>
                  </a:lnTo>
                  <a:lnTo>
                    <a:pt x="642" y="91"/>
                  </a:lnTo>
                  <a:lnTo>
                    <a:pt x="638" y="89"/>
                  </a:lnTo>
                  <a:lnTo>
                    <a:pt x="633" y="89"/>
                  </a:lnTo>
                  <a:lnTo>
                    <a:pt x="629" y="89"/>
                  </a:lnTo>
                  <a:lnTo>
                    <a:pt x="623" y="89"/>
                  </a:lnTo>
                  <a:lnTo>
                    <a:pt x="619" y="89"/>
                  </a:lnTo>
                  <a:lnTo>
                    <a:pt x="613" y="89"/>
                  </a:lnTo>
                  <a:lnTo>
                    <a:pt x="607" y="89"/>
                  </a:lnTo>
                  <a:lnTo>
                    <a:pt x="601" y="89"/>
                  </a:lnTo>
                  <a:lnTo>
                    <a:pt x="594" y="89"/>
                  </a:lnTo>
                  <a:lnTo>
                    <a:pt x="588" y="89"/>
                  </a:lnTo>
                  <a:lnTo>
                    <a:pt x="581" y="89"/>
                  </a:lnTo>
                  <a:lnTo>
                    <a:pt x="573" y="89"/>
                  </a:lnTo>
                  <a:lnTo>
                    <a:pt x="566" y="89"/>
                  </a:lnTo>
                  <a:lnTo>
                    <a:pt x="560" y="91"/>
                  </a:lnTo>
                  <a:lnTo>
                    <a:pt x="551" y="91"/>
                  </a:lnTo>
                  <a:lnTo>
                    <a:pt x="544" y="91"/>
                  </a:lnTo>
                  <a:lnTo>
                    <a:pt x="535" y="92"/>
                  </a:lnTo>
                  <a:lnTo>
                    <a:pt x="528" y="92"/>
                  </a:lnTo>
                  <a:lnTo>
                    <a:pt x="521" y="93"/>
                  </a:lnTo>
                  <a:lnTo>
                    <a:pt x="512" y="95"/>
                  </a:lnTo>
                  <a:lnTo>
                    <a:pt x="504" y="95"/>
                  </a:lnTo>
                  <a:lnTo>
                    <a:pt x="496" y="97"/>
                  </a:lnTo>
                  <a:lnTo>
                    <a:pt x="487" y="97"/>
                  </a:lnTo>
                  <a:lnTo>
                    <a:pt x="478" y="98"/>
                  </a:lnTo>
                  <a:lnTo>
                    <a:pt x="469" y="100"/>
                  </a:lnTo>
                  <a:lnTo>
                    <a:pt x="462" y="102"/>
                  </a:lnTo>
                  <a:lnTo>
                    <a:pt x="453" y="104"/>
                  </a:lnTo>
                  <a:lnTo>
                    <a:pt x="444" y="105"/>
                  </a:lnTo>
                  <a:lnTo>
                    <a:pt x="436" y="108"/>
                  </a:lnTo>
                  <a:lnTo>
                    <a:pt x="427" y="110"/>
                  </a:lnTo>
                  <a:lnTo>
                    <a:pt x="418" y="112"/>
                  </a:lnTo>
                  <a:lnTo>
                    <a:pt x="409" y="114"/>
                  </a:lnTo>
                  <a:lnTo>
                    <a:pt x="401" y="117"/>
                  </a:lnTo>
                  <a:lnTo>
                    <a:pt x="393" y="119"/>
                  </a:lnTo>
                  <a:lnTo>
                    <a:pt x="385" y="122"/>
                  </a:lnTo>
                  <a:lnTo>
                    <a:pt x="376" y="126"/>
                  </a:lnTo>
                  <a:lnTo>
                    <a:pt x="368" y="130"/>
                  </a:lnTo>
                  <a:lnTo>
                    <a:pt x="361" y="134"/>
                  </a:lnTo>
                  <a:lnTo>
                    <a:pt x="352" y="136"/>
                  </a:lnTo>
                  <a:lnTo>
                    <a:pt x="345" y="140"/>
                  </a:lnTo>
                  <a:lnTo>
                    <a:pt x="336" y="144"/>
                  </a:lnTo>
                  <a:lnTo>
                    <a:pt x="330" y="150"/>
                  </a:lnTo>
                  <a:lnTo>
                    <a:pt x="323" y="154"/>
                  </a:lnTo>
                  <a:lnTo>
                    <a:pt x="316" y="159"/>
                  </a:lnTo>
                  <a:lnTo>
                    <a:pt x="310" y="163"/>
                  </a:lnTo>
                  <a:lnTo>
                    <a:pt x="304" y="169"/>
                  </a:lnTo>
                  <a:lnTo>
                    <a:pt x="297" y="174"/>
                  </a:lnTo>
                  <a:lnTo>
                    <a:pt x="291" y="180"/>
                  </a:lnTo>
                  <a:lnTo>
                    <a:pt x="284" y="186"/>
                  </a:lnTo>
                  <a:lnTo>
                    <a:pt x="279" y="193"/>
                  </a:lnTo>
                  <a:lnTo>
                    <a:pt x="273" y="198"/>
                  </a:lnTo>
                  <a:lnTo>
                    <a:pt x="269" y="206"/>
                  </a:lnTo>
                  <a:lnTo>
                    <a:pt x="265" y="212"/>
                  </a:lnTo>
                  <a:lnTo>
                    <a:pt x="260" y="220"/>
                  </a:lnTo>
                  <a:lnTo>
                    <a:pt x="256" y="227"/>
                  </a:lnTo>
                  <a:lnTo>
                    <a:pt x="251" y="233"/>
                  </a:lnTo>
                  <a:lnTo>
                    <a:pt x="247" y="241"/>
                  </a:lnTo>
                  <a:lnTo>
                    <a:pt x="244" y="249"/>
                  </a:lnTo>
                  <a:lnTo>
                    <a:pt x="240" y="256"/>
                  </a:lnTo>
                  <a:lnTo>
                    <a:pt x="237" y="262"/>
                  </a:lnTo>
                  <a:lnTo>
                    <a:pt x="234" y="269"/>
                  </a:lnTo>
                  <a:lnTo>
                    <a:pt x="231" y="275"/>
                  </a:lnTo>
                  <a:lnTo>
                    <a:pt x="228" y="282"/>
                  </a:lnTo>
                  <a:lnTo>
                    <a:pt x="225" y="288"/>
                  </a:lnTo>
                  <a:lnTo>
                    <a:pt x="224" y="294"/>
                  </a:lnTo>
                  <a:lnTo>
                    <a:pt x="221" y="300"/>
                  </a:lnTo>
                  <a:lnTo>
                    <a:pt x="219" y="305"/>
                  </a:lnTo>
                  <a:lnTo>
                    <a:pt x="216" y="312"/>
                  </a:lnTo>
                  <a:lnTo>
                    <a:pt x="215" y="317"/>
                  </a:lnTo>
                  <a:lnTo>
                    <a:pt x="213" y="324"/>
                  </a:lnTo>
                  <a:lnTo>
                    <a:pt x="212" y="329"/>
                  </a:lnTo>
                  <a:lnTo>
                    <a:pt x="210" y="334"/>
                  </a:lnTo>
                  <a:lnTo>
                    <a:pt x="209" y="339"/>
                  </a:lnTo>
                  <a:lnTo>
                    <a:pt x="208" y="346"/>
                  </a:lnTo>
                  <a:lnTo>
                    <a:pt x="206" y="350"/>
                  </a:lnTo>
                  <a:lnTo>
                    <a:pt x="205" y="355"/>
                  </a:lnTo>
                  <a:lnTo>
                    <a:pt x="205" y="359"/>
                  </a:lnTo>
                  <a:lnTo>
                    <a:pt x="205" y="366"/>
                  </a:lnTo>
                  <a:lnTo>
                    <a:pt x="203" y="370"/>
                  </a:lnTo>
                  <a:lnTo>
                    <a:pt x="202" y="375"/>
                  </a:lnTo>
                  <a:lnTo>
                    <a:pt x="202" y="379"/>
                  </a:lnTo>
                  <a:lnTo>
                    <a:pt x="202" y="384"/>
                  </a:lnTo>
                  <a:lnTo>
                    <a:pt x="202" y="388"/>
                  </a:lnTo>
                  <a:lnTo>
                    <a:pt x="202" y="391"/>
                  </a:lnTo>
                  <a:lnTo>
                    <a:pt x="202" y="396"/>
                  </a:lnTo>
                  <a:lnTo>
                    <a:pt x="202" y="400"/>
                  </a:lnTo>
                  <a:lnTo>
                    <a:pt x="200" y="406"/>
                  </a:lnTo>
                  <a:lnTo>
                    <a:pt x="200" y="414"/>
                  </a:lnTo>
                  <a:lnTo>
                    <a:pt x="202" y="419"/>
                  </a:lnTo>
                  <a:lnTo>
                    <a:pt x="202" y="426"/>
                  </a:lnTo>
                  <a:lnTo>
                    <a:pt x="202" y="431"/>
                  </a:lnTo>
                  <a:lnTo>
                    <a:pt x="203" y="436"/>
                  </a:lnTo>
                  <a:lnTo>
                    <a:pt x="203" y="442"/>
                  </a:lnTo>
                  <a:lnTo>
                    <a:pt x="205" y="446"/>
                  </a:lnTo>
                  <a:lnTo>
                    <a:pt x="206" y="450"/>
                  </a:lnTo>
                  <a:lnTo>
                    <a:pt x="206" y="452"/>
                  </a:lnTo>
                  <a:lnTo>
                    <a:pt x="208" y="455"/>
                  </a:lnTo>
                  <a:lnTo>
                    <a:pt x="209" y="457"/>
                  </a:lnTo>
                  <a:lnTo>
                    <a:pt x="210" y="460"/>
                  </a:lnTo>
                  <a:lnTo>
                    <a:pt x="210" y="461"/>
                  </a:lnTo>
                  <a:lnTo>
                    <a:pt x="169" y="451"/>
                  </a:lnTo>
                  <a:lnTo>
                    <a:pt x="169" y="450"/>
                  </a:lnTo>
                  <a:lnTo>
                    <a:pt x="169" y="446"/>
                  </a:lnTo>
                  <a:lnTo>
                    <a:pt x="169" y="443"/>
                  </a:lnTo>
                  <a:lnTo>
                    <a:pt x="169" y="438"/>
                  </a:lnTo>
                  <a:lnTo>
                    <a:pt x="169" y="432"/>
                  </a:lnTo>
                  <a:lnTo>
                    <a:pt x="169" y="426"/>
                  </a:lnTo>
                  <a:lnTo>
                    <a:pt x="171" y="419"/>
                  </a:lnTo>
                  <a:lnTo>
                    <a:pt x="171" y="415"/>
                  </a:lnTo>
                  <a:lnTo>
                    <a:pt x="171" y="412"/>
                  </a:lnTo>
                  <a:lnTo>
                    <a:pt x="171" y="408"/>
                  </a:lnTo>
                  <a:lnTo>
                    <a:pt x="171" y="404"/>
                  </a:lnTo>
                  <a:lnTo>
                    <a:pt x="171" y="400"/>
                  </a:lnTo>
                  <a:lnTo>
                    <a:pt x="172" y="395"/>
                  </a:lnTo>
                  <a:lnTo>
                    <a:pt x="172" y="389"/>
                  </a:lnTo>
                  <a:lnTo>
                    <a:pt x="174" y="385"/>
                  </a:lnTo>
                  <a:lnTo>
                    <a:pt x="174" y="380"/>
                  </a:lnTo>
                  <a:lnTo>
                    <a:pt x="175" y="375"/>
                  </a:lnTo>
                  <a:lnTo>
                    <a:pt x="175" y="370"/>
                  </a:lnTo>
                  <a:lnTo>
                    <a:pt x="177" y="366"/>
                  </a:lnTo>
                  <a:lnTo>
                    <a:pt x="178" y="359"/>
                  </a:lnTo>
                  <a:lnTo>
                    <a:pt x="180" y="354"/>
                  </a:lnTo>
                  <a:lnTo>
                    <a:pt x="180" y="349"/>
                  </a:lnTo>
                  <a:lnTo>
                    <a:pt x="181" y="343"/>
                  </a:lnTo>
                  <a:lnTo>
                    <a:pt x="183" y="338"/>
                  </a:lnTo>
                  <a:lnTo>
                    <a:pt x="184" y="332"/>
                  </a:lnTo>
                  <a:lnTo>
                    <a:pt x="184" y="326"/>
                  </a:lnTo>
                  <a:lnTo>
                    <a:pt x="186" y="320"/>
                  </a:lnTo>
                  <a:lnTo>
                    <a:pt x="187" y="315"/>
                  </a:lnTo>
                  <a:lnTo>
                    <a:pt x="188" y="308"/>
                  </a:lnTo>
                  <a:lnTo>
                    <a:pt x="190" y="303"/>
                  </a:lnTo>
                  <a:lnTo>
                    <a:pt x="191" y="296"/>
                  </a:lnTo>
                  <a:lnTo>
                    <a:pt x="193" y="290"/>
                  </a:lnTo>
                  <a:lnTo>
                    <a:pt x="194" y="284"/>
                  </a:lnTo>
                  <a:lnTo>
                    <a:pt x="197" y="278"/>
                  </a:lnTo>
                  <a:lnTo>
                    <a:pt x="199" y="273"/>
                  </a:lnTo>
                  <a:lnTo>
                    <a:pt x="202" y="266"/>
                  </a:lnTo>
                  <a:lnTo>
                    <a:pt x="203" y="261"/>
                  </a:lnTo>
                  <a:lnTo>
                    <a:pt x="206" y="254"/>
                  </a:lnTo>
                  <a:lnTo>
                    <a:pt x="209" y="249"/>
                  </a:lnTo>
                  <a:lnTo>
                    <a:pt x="210" y="243"/>
                  </a:lnTo>
                  <a:lnTo>
                    <a:pt x="213" y="237"/>
                  </a:lnTo>
                  <a:lnTo>
                    <a:pt x="215" y="231"/>
                  </a:lnTo>
                  <a:lnTo>
                    <a:pt x="218" y="226"/>
                  </a:lnTo>
                  <a:lnTo>
                    <a:pt x="221" y="219"/>
                  </a:lnTo>
                  <a:lnTo>
                    <a:pt x="224" y="214"/>
                  </a:lnTo>
                  <a:lnTo>
                    <a:pt x="227" y="209"/>
                  </a:lnTo>
                  <a:lnTo>
                    <a:pt x="231" y="203"/>
                  </a:lnTo>
                  <a:lnTo>
                    <a:pt x="234" y="197"/>
                  </a:lnTo>
                  <a:lnTo>
                    <a:pt x="237" y="191"/>
                  </a:lnTo>
                  <a:lnTo>
                    <a:pt x="240" y="186"/>
                  </a:lnTo>
                  <a:lnTo>
                    <a:pt x="244" y="182"/>
                  </a:lnTo>
                  <a:lnTo>
                    <a:pt x="247" y="176"/>
                  </a:lnTo>
                  <a:lnTo>
                    <a:pt x="251" y="172"/>
                  </a:lnTo>
                  <a:lnTo>
                    <a:pt x="256" y="167"/>
                  </a:lnTo>
                  <a:lnTo>
                    <a:pt x="260" y="163"/>
                  </a:lnTo>
                  <a:lnTo>
                    <a:pt x="265" y="157"/>
                  </a:lnTo>
                  <a:lnTo>
                    <a:pt x="269" y="154"/>
                  </a:lnTo>
                  <a:lnTo>
                    <a:pt x="272" y="150"/>
                  </a:lnTo>
                  <a:lnTo>
                    <a:pt x="278" y="146"/>
                  </a:lnTo>
                  <a:lnTo>
                    <a:pt x="282" y="140"/>
                  </a:lnTo>
                  <a:lnTo>
                    <a:pt x="288" y="136"/>
                  </a:lnTo>
                  <a:lnTo>
                    <a:pt x="292" y="134"/>
                  </a:lnTo>
                  <a:lnTo>
                    <a:pt x="298" y="130"/>
                  </a:lnTo>
                  <a:lnTo>
                    <a:pt x="304" y="126"/>
                  </a:lnTo>
                  <a:lnTo>
                    <a:pt x="310" y="122"/>
                  </a:lnTo>
                  <a:lnTo>
                    <a:pt x="316" y="119"/>
                  </a:lnTo>
                  <a:lnTo>
                    <a:pt x="322" y="117"/>
                  </a:lnTo>
                  <a:lnTo>
                    <a:pt x="329" y="113"/>
                  </a:lnTo>
                  <a:lnTo>
                    <a:pt x="335" y="110"/>
                  </a:lnTo>
                  <a:lnTo>
                    <a:pt x="342" y="108"/>
                  </a:lnTo>
                  <a:lnTo>
                    <a:pt x="348" y="106"/>
                  </a:lnTo>
                  <a:lnTo>
                    <a:pt x="355" y="102"/>
                  </a:lnTo>
                  <a:lnTo>
                    <a:pt x="361" y="100"/>
                  </a:lnTo>
                  <a:lnTo>
                    <a:pt x="368" y="98"/>
                  </a:lnTo>
                  <a:lnTo>
                    <a:pt x="376" y="96"/>
                  </a:lnTo>
                  <a:lnTo>
                    <a:pt x="382" y="93"/>
                  </a:lnTo>
                  <a:lnTo>
                    <a:pt x="389" y="92"/>
                  </a:lnTo>
                  <a:lnTo>
                    <a:pt x="396" y="89"/>
                  </a:lnTo>
                  <a:lnTo>
                    <a:pt x="404" y="88"/>
                  </a:lnTo>
                  <a:lnTo>
                    <a:pt x="409" y="87"/>
                  </a:lnTo>
                  <a:lnTo>
                    <a:pt x="417" y="84"/>
                  </a:lnTo>
                  <a:lnTo>
                    <a:pt x="424" y="83"/>
                  </a:lnTo>
                  <a:lnTo>
                    <a:pt x="431" y="81"/>
                  </a:lnTo>
                  <a:lnTo>
                    <a:pt x="437" y="80"/>
                  </a:lnTo>
                  <a:lnTo>
                    <a:pt x="444" y="79"/>
                  </a:lnTo>
                  <a:lnTo>
                    <a:pt x="452" y="78"/>
                  </a:lnTo>
                  <a:lnTo>
                    <a:pt x="459" y="78"/>
                  </a:lnTo>
                  <a:lnTo>
                    <a:pt x="465" y="75"/>
                  </a:lnTo>
                  <a:lnTo>
                    <a:pt x="472" y="75"/>
                  </a:lnTo>
                  <a:lnTo>
                    <a:pt x="478" y="74"/>
                  </a:lnTo>
                  <a:lnTo>
                    <a:pt x="485" y="72"/>
                  </a:lnTo>
                  <a:lnTo>
                    <a:pt x="491" y="71"/>
                  </a:lnTo>
                  <a:lnTo>
                    <a:pt x="497" y="71"/>
                  </a:lnTo>
                  <a:lnTo>
                    <a:pt x="504" y="70"/>
                  </a:lnTo>
                  <a:lnTo>
                    <a:pt x="510" y="70"/>
                  </a:lnTo>
                  <a:lnTo>
                    <a:pt x="516" y="68"/>
                  </a:lnTo>
                  <a:lnTo>
                    <a:pt x="522" y="68"/>
                  </a:lnTo>
                  <a:lnTo>
                    <a:pt x="526" y="67"/>
                  </a:lnTo>
                  <a:lnTo>
                    <a:pt x="532" y="67"/>
                  </a:lnTo>
                  <a:lnTo>
                    <a:pt x="538" y="67"/>
                  </a:lnTo>
                  <a:lnTo>
                    <a:pt x="543" y="67"/>
                  </a:lnTo>
                  <a:lnTo>
                    <a:pt x="548" y="67"/>
                  </a:lnTo>
                  <a:lnTo>
                    <a:pt x="553" y="67"/>
                  </a:lnTo>
                  <a:lnTo>
                    <a:pt x="557" y="66"/>
                  </a:lnTo>
                  <a:lnTo>
                    <a:pt x="562" y="66"/>
                  </a:lnTo>
                  <a:lnTo>
                    <a:pt x="564" y="66"/>
                  </a:lnTo>
                  <a:lnTo>
                    <a:pt x="569" y="66"/>
                  </a:lnTo>
                  <a:lnTo>
                    <a:pt x="576" y="66"/>
                  </a:lnTo>
                  <a:lnTo>
                    <a:pt x="582" y="66"/>
                  </a:lnTo>
                  <a:lnTo>
                    <a:pt x="586" y="66"/>
                  </a:lnTo>
                  <a:lnTo>
                    <a:pt x="589" y="66"/>
                  </a:lnTo>
                  <a:lnTo>
                    <a:pt x="592" y="66"/>
                  </a:lnTo>
                  <a:lnTo>
                    <a:pt x="594" y="66"/>
                  </a:lnTo>
                  <a:lnTo>
                    <a:pt x="592" y="64"/>
                  </a:lnTo>
                  <a:lnTo>
                    <a:pt x="591" y="64"/>
                  </a:lnTo>
                  <a:lnTo>
                    <a:pt x="588" y="63"/>
                  </a:lnTo>
                  <a:lnTo>
                    <a:pt x="585" y="62"/>
                  </a:lnTo>
                  <a:lnTo>
                    <a:pt x="579" y="59"/>
                  </a:lnTo>
                  <a:lnTo>
                    <a:pt x="575" y="58"/>
                  </a:lnTo>
                  <a:lnTo>
                    <a:pt x="567" y="55"/>
                  </a:lnTo>
                  <a:lnTo>
                    <a:pt x="562" y="54"/>
                  </a:lnTo>
                  <a:lnTo>
                    <a:pt x="557" y="53"/>
                  </a:lnTo>
                  <a:lnTo>
                    <a:pt x="553" y="51"/>
                  </a:lnTo>
                  <a:lnTo>
                    <a:pt x="548" y="50"/>
                  </a:lnTo>
                  <a:lnTo>
                    <a:pt x="544" y="49"/>
                  </a:lnTo>
                  <a:lnTo>
                    <a:pt x="538" y="47"/>
                  </a:lnTo>
                  <a:lnTo>
                    <a:pt x="534" y="46"/>
                  </a:lnTo>
                  <a:lnTo>
                    <a:pt x="529" y="45"/>
                  </a:lnTo>
                  <a:lnTo>
                    <a:pt x="525" y="45"/>
                  </a:lnTo>
                  <a:lnTo>
                    <a:pt x="519" y="42"/>
                  </a:lnTo>
                  <a:lnTo>
                    <a:pt x="513" y="42"/>
                  </a:lnTo>
                  <a:lnTo>
                    <a:pt x="507" y="41"/>
                  </a:lnTo>
                  <a:lnTo>
                    <a:pt x="503" y="40"/>
                  </a:lnTo>
                  <a:lnTo>
                    <a:pt x="496" y="38"/>
                  </a:lnTo>
                  <a:lnTo>
                    <a:pt x="490" y="38"/>
                  </a:lnTo>
                  <a:lnTo>
                    <a:pt x="484" y="37"/>
                  </a:lnTo>
                  <a:lnTo>
                    <a:pt x="478" y="36"/>
                  </a:lnTo>
                  <a:lnTo>
                    <a:pt x="471" y="34"/>
                  </a:lnTo>
                  <a:lnTo>
                    <a:pt x="465" y="33"/>
                  </a:lnTo>
                  <a:lnTo>
                    <a:pt x="458" y="32"/>
                  </a:lnTo>
                  <a:lnTo>
                    <a:pt x="452" y="32"/>
                  </a:lnTo>
                  <a:lnTo>
                    <a:pt x="444" y="30"/>
                  </a:lnTo>
                  <a:lnTo>
                    <a:pt x="437" y="30"/>
                  </a:lnTo>
                  <a:lnTo>
                    <a:pt x="430" y="29"/>
                  </a:lnTo>
                  <a:lnTo>
                    <a:pt x="423" y="29"/>
                  </a:lnTo>
                  <a:lnTo>
                    <a:pt x="415" y="29"/>
                  </a:lnTo>
                  <a:lnTo>
                    <a:pt x="408" y="28"/>
                  </a:lnTo>
                  <a:lnTo>
                    <a:pt x="401" y="28"/>
                  </a:lnTo>
                  <a:lnTo>
                    <a:pt x="393" y="28"/>
                  </a:lnTo>
                  <a:lnTo>
                    <a:pt x="386" y="28"/>
                  </a:lnTo>
                  <a:lnTo>
                    <a:pt x="379" y="28"/>
                  </a:lnTo>
                  <a:lnTo>
                    <a:pt x="371" y="28"/>
                  </a:lnTo>
                  <a:lnTo>
                    <a:pt x="364" y="29"/>
                  </a:lnTo>
                  <a:lnTo>
                    <a:pt x="355" y="29"/>
                  </a:lnTo>
                  <a:lnTo>
                    <a:pt x="348" y="29"/>
                  </a:lnTo>
                  <a:lnTo>
                    <a:pt x="339" y="30"/>
                  </a:lnTo>
                  <a:lnTo>
                    <a:pt x="332" y="32"/>
                  </a:lnTo>
                  <a:lnTo>
                    <a:pt x="325" y="32"/>
                  </a:lnTo>
                  <a:lnTo>
                    <a:pt x="316" y="33"/>
                  </a:lnTo>
                  <a:lnTo>
                    <a:pt x="307" y="34"/>
                  </a:lnTo>
                  <a:lnTo>
                    <a:pt x="300" y="37"/>
                  </a:lnTo>
                  <a:lnTo>
                    <a:pt x="291" y="38"/>
                  </a:lnTo>
                  <a:lnTo>
                    <a:pt x="284" y="40"/>
                  </a:lnTo>
                  <a:lnTo>
                    <a:pt x="276" y="42"/>
                  </a:lnTo>
                  <a:lnTo>
                    <a:pt x="269" y="45"/>
                  </a:lnTo>
                  <a:lnTo>
                    <a:pt x="260" y="46"/>
                  </a:lnTo>
                  <a:lnTo>
                    <a:pt x="253" y="49"/>
                  </a:lnTo>
                  <a:lnTo>
                    <a:pt x="244" y="51"/>
                  </a:lnTo>
                  <a:lnTo>
                    <a:pt x="237" y="55"/>
                  </a:lnTo>
                  <a:lnTo>
                    <a:pt x="228" y="58"/>
                  </a:lnTo>
                  <a:lnTo>
                    <a:pt x="221" y="62"/>
                  </a:lnTo>
                  <a:lnTo>
                    <a:pt x="213" y="64"/>
                  </a:lnTo>
                  <a:lnTo>
                    <a:pt x="206" y="67"/>
                  </a:lnTo>
                  <a:lnTo>
                    <a:pt x="199" y="70"/>
                  </a:lnTo>
                  <a:lnTo>
                    <a:pt x="193" y="74"/>
                  </a:lnTo>
                  <a:lnTo>
                    <a:pt x="186" y="76"/>
                  </a:lnTo>
                  <a:lnTo>
                    <a:pt x="180" y="80"/>
                  </a:lnTo>
                  <a:lnTo>
                    <a:pt x="172" y="84"/>
                  </a:lnTo>
                  <a:lnTo>
                    <a:pt x="167" y="87"/>
                  </a:lnTo>
                  <a:lnTo>
                    <a:pt x="161" y="91"/>
                  </a:lnTo>
                  <a:lnTo>
                    <a:pt x="155" y="95"/>
                  </a:lnTo>
                  <a:lnTo>
                    <a:pt x="149" y="97"/>
                  </a:lnTo>
                  <a:lnTo>
                    <a:pt x="145" y="101"/>
                  </a:lnTo>
                  <a:lnTo>
                    <a:pt x="139" y="104"/>
                  </a:lnTo>
                  <a:lnTo>
                    <a:pt x="134" y="108"/>
                  </a:lnTo>
                  <a:lnTo>
                    <a:pt x="130" y="112"/>
                  </a:lnTo>
                  <a:lnTo>
                    <a:pt x="124" y="114"/>
                  </a:lnTo>
                  <a:lnTo>
                    <a:pt x="120" y="118"/>
                  </a:lnTo>
                  <a:lnTo>
                    <a:pt x="115" y="122"/>
                  </a:lnTo>
                  <a:lnTo>
                    <a:pt x="111" y="125"/>
                  </a:lnTo>
                  <a:lnTo>
                    <a:pt x="107" y="129"/>
                  </a:lnTo>
                  <a:lnTo>
                    <a:pt x="104" y="133"/>
                  </a:lnTo>
                  <a:lnTo>
                    <a:pt x="101" y="136"/>
                  </a:lnTo>
                  <a:lnTo>
                    <a:pt x="96" y="139"/>
                  </a:lnTo>
                  <a:lnTo>
                    <a:pt x="92" y="143"/>
                  </a:lnTo>
                  <a:lnTo>
                    <a:pt x="89" y="147"/>
                  </a:lnTo>
                  <a:lnTo>
                    <a:pt x="86" y="151"/>
                  </a:lnTo>
                  <a:lnTo>
                    <a:pt x="83" y="155"/>
                  </a:lnTo>
                  <a:lnTo>
                    <a:pt x="80" y="159"/>
                  </a:lnTo>
                  <a:lnTo>
                    <a:pt x="77" y="163"/>
                  </a:lnTo>
                  <a:lnTo>
                    <a:pt x="76" y="167"/>
                  </a:lnTo>
                  <a:lnTo>
                    <a:pt x="73" y="169"/>
                  </a:lnTo>
                  <a:lnTo>
                    <a:pt x="70" y="173"/>
                  </a:lnTo>
                  <a:lnTo>
                    <a:pt x="67" y="177"/>
                  </a:lnTo>
                  <a:lnTo>
                    <a:pt x="66" y="181"/>
                  </a:lnTo>
                  <a:lnTo>
                    <a:pt x="63" y="184"/>
                  </a:lnTo>
                  <a:lnTo>
                    <a:pt x="61" y="188"/>
                  </a:lnTo>
                  <a:lnTo>
                    <a:pt x="60" y="191"/>
                  </a:lnTo>
                  <a:lnTo>
                    <a:pt x="58" y="195"/>
                  </a:lnTo>
                  <a:lnTo>
                    <a:pt x="55" y="199"/>
                  </a:lnTo>
                  <a:lnTo>
                    <a:pt x="54" y="203"/>
                  </a:lnTo>
                  <a:lnTo>
                    <a:pt x="52" y="206"/>
                  </a:lnTo>
                  <a:lnTo>
                    <a:pt x="51" y="210"/>
                  </a:lnTo>
                  <a:lnTo>
                    <a:pt x="50" y="214"/>
                  </a:lnTo>
                  <a:lnTo>
                    <a:pt x="50" y="218"/>
                  </a:lnTo>
                  <a:lnTo>
                    <a:pt x="48" y="222"/>
                  </a:lnTo>
                  <a:lnTo>
                    <a:pt x="47" y="226"/>
                  </a:lnTo>
                  <a:lnTo>
                    <a:pt x="45" y="229"/>
                  </a:lnTo>
                  <a:lnTo>
                    <a:pt x="45" y="233"/>
                  </a:lnTo>
                  <a:lnTo>
                    <a:pt x="44" y="236"/>
                  </a:lnTo>
                  <a:lnTo>
                    <a:pt x="42" y="240"/>
                  </a:lnTo>
                  <a:lnTo>
                    <a:pt x="41" y="244"/>
                  </a:lnTo>
                  <a:lnTo>
                    <a:pt x="41" y="248"/>
                  </a:lnTo>
                  <a:lnTo>
                    <a:pt x="39" y="250"/>
                  </a:lnTo>
                  <a:lnTo>
                    <a:pt x="39" y="254"/>
                  </a:lnTo>
                  <a:lnTo>
                    <a:pt x="39" y="258"/>
                  </a:lnTo>
                  <a:lnTo>
                    <a:pt x="38" y="262"/>
                  </a:lnTo>
                  <a:lnTo>
                    <a:pt x="38" y="265"/>
                  </a:lnTo>
                  <a:lnTo>
                    <a:pt x="38" y="269"/>
                  </a:lnTo>
                  <a:lnTo>
                    <a:pt x="36" y="273"/>
                  </a:lnTo>
                  <a:lnTo>
                    <a:pt x="36" y="275"/>
                  </a:lnTo>
                  <a:lnTo>
                    <a:pt x="36" y="281"/>
                  </a:lnTo>
                  <a:lnTo>
                    <a:pt x="36" y="284"/>
                  </a:lnTo>
                  <a:lnTo>
                    <a:pt x="36" y="290"/>
                  </a:lnTo>
                  <a:lnTo>
                    <a:pt x="35" y="296"/>
                  </a:lnTo>
                  <a:lnTo>
                    <a:pt x="35" y="303"/>
                  </a:lnTo>
                  <a:lnTo>
                    <a:pt x="35" y="309"/>
                  </a:lnTo>
                  <a:lnTo>
                    <a:pt x="35" y="315"/>
                  </a:lnTo>
                  <a:lnTo>
                    <a:pt x="35" y="321"/>
                  </a:lnTo>
                  <a:lnTo>
                    <a:pt x="35" y="326"/>
                  </a:lnTo>
                  <a:lnTo>
                    <a:pt x="36" y="332"/>
                  </a:lnTo>
                  <a:lnTo>
                    <a:pt x="36" y="336"/>
                  </a:lnTo>
                  <a:lnTo>
                    <a:pt x="36" y="341"/>
                  </a:lnTo>
                  <a:lnTo>
                    <a:pt x="36" y="346"/>
                  </a:lnTo>
                  <a:lnTo>
                    <a:pt x="38" y="351"/>
                  </a:lnTo>
                  <a:lnTo>
                    <a:pt x="38" y="354"/>
                  </a:lnTo>
                  <a:lnTo>
                    <a:pt x="38" y="359"/>
                  </a:lnTo>
                  <a:lnTo>
                    <a:pt x="39" y="363"/>
                  </a:lnTo>
                  <a:lnTo>
                    <a:pt x="41" y="367"/>
                  </a:lnTo>
                  <a:lnTo>
                    <a:pt x="42" y="372"/>
                  </a:lnTo>
                  <a:lnTo>
                    <a:pt x="44" y="379"/>
                  </a:lnTo>
                  <a:lnTo>
                    <a:pt x="45" y="384"/>
                  </a:lnTo>
                  <a:lnTo>
                    <a:pt x="47" y="388"/>
                  </a:lnTo>
                  <a:lnTo>
                    <a:pt x="47" y="391"/>
                  </a:lnTo>
                  <a:lnTo>
                    <a:pt x="48" y="395"/>
                  </a:lnTo>
                  <a:lnTo>
                    <a:pt x="48" y="396"/>
                  </a:lnTo>
                  <a:lnTo>
                    <a:pt x="50" y="396"/>
                  </a:lnTo>
                  <a:lnTo>
                    <a:pt x="16" y="396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88" name="Freeform 39"/>
            <p:cNvSpPr>
              <a:spLocks/>
            </p:cNvSpPr>
            <p:nvPr/>
          </p:nvSpPr>
          <p:spPr bwMode="auto">
            <a:xfrm>
              <a:off x="636" y="1778"/>
              <a:ext cx="137" cy="145"/>
            </a:xfrm>
            <a:custGeom>
              <a:avLst/>
              <a:gdLst>
                <a:gd name="T0" fmla="*/ 0 w 275"/>
                <a:gd name="T1" fmla="*/ 264 h 289"/>
                <a:gd name="T2" fmla="*/ 1 w 275"/>
                <a:gd name="T3" fmla="*/ 247 h 289"/>
                <a:gd name="T4" fmla="*/ 3 w 275"/>
                <a:gd name="T5" fmla="*/ 224 h 289"/>
                <a:gd name="T6" fmla="*/ 7 w 275"/>
                <a:gd name="T7" fmla="*/ 199 h 289"/>
                <a:gd name="T8" fmla="*/ 10 w 275"/>
                <a:gd name="T9" fmla="*/ 183 h 289"/>
                <a:gd name="T10" fmla="*/ 15 w 275"/>
                <a:gd name="T11" fmla="*/ 167 h 289"/>
                <a:gd name="T12" fmla="*/ 20 w 275"/>
                <a:gd name="T13" fmla="*/ 152 h 289"/>
                <a:gd name="T14" fmla="*/ 26 w 275"/>
                <a:gd name="T15" fmla="*/ 135 h 289"/>
                <a:gd name="T16" fmla="*/ 35 w 275"/>
                <a:gd name="T17" fmla="*/ 119 h 289"/>
                <a:gd name="T18" fmla="*/ 44 w 275"/>
                <a:gd name="T19" fmla="*/ 103 h 289"/>
                <a:gd name="T20" fmla="*/ 59 w 275"/>
                <a:gd name="T21" fmla="*/ 85 h 289"/>
                <a:gd name="T22" fmla="*/ 73 w 275"/>
                <a:gd name="T23" fmla="*/ 68 h 289"/>
                <a:gd name="T24" fmla="*/ 95 w 275"/>
                <a:gd name="T25" fmla="*/ 48 h 289"/>
                <a:gd name="T26" fmla="*/ 118 w 275"/>
                <a:gd name="T27" fmla="*/ 30 h 289"/>
                <a:gd name="T28" fmla="*/ 139 w 275"/>
                <a:gd name="T29" fmla="*/ 17 h 289"/>
                <a:gd name="T30" fmla="*/ 158 w 275"/>
                <a:gd name="T31" fmla="*/ 9 h 289"/>
                <a:gd name="T32" fmla="*/ 177 w 275"/>
                <a:gd name="T33" fmla="*/ 2 h 289"/>
                <a:gd name="T34" fmla="*/ 193 w 275"/>
                <a:gd name="T35" fmla="*/ 0 h 289"/>
                <a:gd name="T36" fmla="*/ 272 w 275"/>
                <a:gd name="T37" fmla="*/ 13 h 289"/>
                <a:gd name="T38" fmla="*/ 265 w 275"/>
                <a:gd name="T39" fmla="*/ 27 h 289"/>
                <a:gd name="T40" fmla="*/ 257 w 275"/>
                <a:gd name="T41" fmla="*/ 44 h 289"/>
                <a:gd name="T42" fmla="*/ 250 w 275"/>
                <a:gd name="T43" fmla="*/ 64 h 289"/>
                <a:gd name="T44" fmla="*/ 241 w 275"/>
                <a:gd name="T45" fmla="*/ 85 h 289"/>
                <a:gd name="T46" fmla="*/ 236 w 275"/>
                <a:gd name="T47" fmla="*/ 107 h 289"/>
                <a:gd name="T48" fmla="*/ 233 w 275"/>
                <a:gd name="T49" fmla="*/ 131 h 289"/>
                <a:gd name="T50" fmla="*/ 233 w 275"/>
                <a:gd name="T51" fmla="*/ 153 h 289"/>
                <a:gd name="T52" fmla="*/ 234 w 275"/>
                <a:gd name="T53" fmla="*/ 176 h 289"/>
                <a:gd name="T54" fmla="*/ 238 w 275"/>
                <a:gd name="T55" fmla="*/ 200 h 289"/>
                <a:gd name="T56" fmla="*/ 243 w 275"/>
                <a:gd name="T57" fmla="*/ 225 h 289"/>
                <a:gd name="T58" fmla="*/ 249 w 275"/>
                <a:gd name="T59" fmla="*/ 246 h 289"/>
                <a:gd name="T60" fmla="*/ 253 w 275"/>
                <a:gd name="T61" fmla="*/ 265 h 289"/>
                <a:gd name="T62" fmla="*/ 257 w 275"/>
                <a:gd name="T63" fmla="*/ 284 h 289"/>
                <a:gd name="T64" fmla="*/ 222 w 275"/>
                <a:gd name="T65" fmla="*/ 285 h 289"/>
                <a:gd name="T66" fmla="*/ 218 w 275"/>
                <a:gd name="T67" fmla="*/ 268 h 289"/>
                <a:gd name="T68" fmla="*/ 214 w 275"/>
                <a:gd name="T69" fmla="*/ 250 h 289"/>
                <a:gd name="T70" fmla="*/ 209 w 275"/>
                <a:gd name="T71" fmla="*/ 230 h 289"/>
                <a:gd name="T72" fmla="*/ 205 w 275"/>
                <a:gd name="T73" fmla="*/ 208 h 289"/>
                <a:gd name="T74" fmla="*/ 202 w 275"/>
                <a:gd name="T75" fmla="*/ 184 h 289"/>
                <a:gd name="T76" fmla="*/ 200 w 275"/>
                <a:gd name="T77" fmla="*/ 159 h 289"/>
                <a:gd name="T78" fmla="*/ 202 w 275"/>
                <a:gd name="T79" fmla="*/ 138 h 289"/>
                <a:gd name="T80" fmla="*/ 206 w 275"/>
                <a:gd name="T81" fmla="*/ 116 h 289"/>
                <a:gd name="T82" fmla="*/ 211 w 275"/>
                <a:gd name="T83" fmla="*/ 95 h 289"/>
                <a:gd name="T84" fmla="*/ 218 w 275"/>
                <a:gd name="T85" fmla="*/ 74 h 289"/>
                <a:gd name="T86" fmla="*/ 224 w 275"/>
                <a:gd name="T87" fmla="*/ 57 h 289"/>
                <a:gd name="T88" fmla="*/ 230 w 275"/>
                <a:gd name="T89" fmla="*/ 39 h 289"/>
                <a:gd name="T90" fmla="*/ 237 w 275"/>
                <a:gd name="T91" fmla="*/ 23 h 289"/>
                <a:gd name="T92" fmla="*/ 233 w 275"/>
                <a:gd name="T93" fmla="*/ 23 h 289"/>
                <a:gd name="T94" fmla="*/ 214 w 275"/>
                <a:gd name="T95" fmla="*/ 23 h 289"/>
                <a:gd name="T96" fmla="*/ 187 w 275"/>
                <a:gd name="T97" fmla="*/ 26 h 289"/>
                <a:gd name="T98" fmla="*/ 161 w 275"/>
                <a:gd name="T99" fmla="*/ 35 h 289"/>
                <a:gd name="T100" fmla="*/ 136 w 275"/>
                <a:gd name="T101" fmla="*/ 53 h 289"/>
                <a:gd name="T102" fmla="*/ 108 w 275"/>
                <a:gd name="T103" fmla="*/ 76 h 289"/>
                <a:gd name="T104" fmla="*/ 94 w 275"/>
                <a:gd name="T105" fmla="*/ 90 h 289"/>
                <a:gd name="T106" fmla="*/ 78 w 275"/>
                <a:gd name="T107" fmla="*/ 106 h 289"/>
                <a:gd name="T108" fmla="*/ 66 w 275"/>
                <a:gd name="T109" fmla="*/ 121 h 289"/>
                <a:gd name="T110" fmla="*/ 56 w 275"/>
                <a:gd name="T111" fmla="*/ 137 h 289"/>
                <a:gd name="T112" fmla="*/ 48 w 275"/>
                <a:gd name="T113" fmla="*/ 153 h 289"/>
                <a:gd name="T114" fmla="*/ 42 w 275"/>
                <a:gd name="T115" fmla="*/ 170 h 289"/>
                <a:gd name="T116" fmla="*/ 38 w 275"/>
                <a:gd name="T117" fmla="*/ 188 h 289"/>
                <a:gd name="T118" fmla="*/ 35 w 275"/>
                <a:gd name="T119" fmla="*/ 207 h 289"/>
                <a:gd name="T120" fmla="*/ 32 w 275"/>
                <a:gd name="T121" fmla="*/ 224 h 289"/>
                <a:gd name="T122" fmla="*/ 31 w 275"/>
                <a:gd name="T123" fmla="*/ 242 h 289"/>
                <a:gd name="T124" fmla="*/ 29 w 275"/>
                <a:gd name="T125" fmla="*/ 258 h 28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75"/>
                <a:gd name="T190" fmla="*/ 0 h 289"/>
                <a:gd name="T191" fmla="*/ 275 w 275"/>
                <a:gd name="T192" fmla="*/ 289 h 28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75" h="289">
                  <a:moveTo>
                    <a:pt x="1" y="273"/>
                  </a:moveTo>
                  <a:lnTo>
                    <a:pt x="0" y="271"/>
                  </a:lnTo>
                  <a:lnTo>
                    <a:pt x="0" y="267"/>
                  </a:lnTo>
                  <a:lnTo>
                    <a:pt x="0" y="264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1" y="252"/>
                  </a:lnTo>
                  <a:lnTo>
                    <a:pt x="1" y="247"/>
                  </a:lnTo>
                  <a:lnTo>
                    <a:pt x="1" y="242"/>
                  </a:lnTo>
                  <a:lnTo>
                    <a:pt x="1" y="235"/>
                  </a:lnTo>
                  <a:lnTo>
                    <a:pt x="3" y="230"/>
                  </a:lnTo>
                  <a:lnTo>
                    <a:pt x="3" y="224"/>
                  </a:lnTo>
                  <a:lnTo>
                    <a:pt x="4" y="217"/>
                  </a:lnTo>
                  <a:lnTo>
                    <a:pt x="4" y="209"/>
                  </a:lnTo>
                  <a:lnTo>
                    <a:pt x="7" y="203"/>
                  </a:lnTo>
                  <a:lnTo>
                    <a:pt x="7" y="199"/>
                  </a:lnTo>
                  <a:lnTo>
                    <a:pt x="7" y="195"/>
                  </a:lnTo>
                  <a:lnTo>
                    <a:pt x="9" y="191"/>
                  </a:lnTo>
                  <a:lnTo>
                    <a:pt x="9" y="187"/>
                  </a:lnTo>
                  <a:lnTo>
                    <a:pt x="10" y="183"/>
                  </a:lnTo>
                  <a:lnTo>
                    <a:pt x="12" y="179"/>
                  </a:lnTo>
                  <a:lnTo>
                    <a:pt x="12" y="175"/>
                  </a:lnTo>
                  <a:lnTo>
                    <a:pt x="13" y="171"/>
                  </a:lnTo>
                  <a:lnTo>
                    <a:pt x="15" y="167"/>
                  </a:lnTo>
                  <a:lnTo>
                    <a:pt x="16" y="163"/>
                  </a:lnTo>
                  <a:lnTo>
                    <a:pt x="18" y="159"/>
                  </a:lnTo>
                  <a:lnTo>
                    <a:pt x="19" y="155"/>
                  </a:lnTo>
                  <a:lnTo>
                    <a:pt x="20" y="152"/>
                  </a:lnTo>
                  <a:lnTo>
                    <a:pt x="22" y="148"/>
                  </a:lnTo>
                  <a:lnTo>
                    <a:pt x="23" y="144"/>
                  </a:lnTo>
                  <a:lnTo>
                    <a:pt x="25" y="140"/>
                  </a:lnTo>
                  <a:lnTo>
                    <a:pt x="26" y="135"/>
                  </a:lnTo>
                  <a:lnTo>
                    <a:pt x="28" y="131"/>
                  </a:lnTo>
                  <a:lnTo>
                    <a:pt x="31" y="127"/>
                  </a:lnTo>
                  <a:lnTo>
                    <a:pt x="32" y="123"/>
                  </a:lnTo>
                  <a:lnTo>
                    <a:pt x="35" y="119"/>
                  </a:lnTo>
                  <a:lnTo>
                    <a:pt x="37" y="115"/>
                  </a:lnTo>
                  <a:lnTo>
                    <a:pt x="40" y="111"/>
                  </a:lnTo>
                  <a:lnTo>
                    <a:pt x="41" y="107"/>
                  </a:lnTo>
                  <a:lnTo>
                    <a:pt x="44" y="103"/>
                  </a:lnTo>
                  <a:lnTo>
                    <a:pt x="45" y="99"/>
                  </a:lnTo>
                  <a:lnTo>
                    <a:pt x="48" y="95"/>
                  </a:lnTo>
                  <a:lnTo>
                    <a:pt x="51" y="93"/>
                  </a:lnTo>
                  <a:lnTo>
                    <a:pt x="59" y="85"/>
                  </a:lnTo>
                  <a:lnTo>
                    <a:pt x="64" y="80"/>
                  </a:lnTo>
                  <a:lnTo>
                    <a:pt x="67" y="76"/>
                  </a:lnTo>
                  <a:lnTo>
                    <a:pt x="70" y="72"/>
                  </a:lnTo>
                  <a:lnTo>
                    <a:pt x="73" y="68"/>
                  </a:lnTo>
                  <a:lnTo>
                    <a:pt x="76" y="65"/>
                  </a:lnTo>
                  <a:lnTo>
                    <a:pt x="82" y="59"/>
                  </a:lnTo>
                  <a:lnTo>
                    <a:pt x="89" y="53"/>
                  </a:lnTo>
                  <a:lnTo>
                    <a:pt x="95" y="48"/>
                  </a:lnTo>
                  <a:lnTo>
                    <a:pt x="101" y="43"/>
                  </a:lnTo>
                  <a:lnTo>
                    <a:pt x="107" y="39"/>
                  </a:lnTo>
                  <a:lnTo>
                    <a:pt x="113" y="35"/>
                  </a:lnTo>
                  <a:lnTo>
                    <a:pt x="118" y="30"/>
                  </a:lnTo>
                  <a:lnTo>
                    <a:pt x="124" y="26"/>
                  </a:lnTo>
                  <a:lnTo>
                    <a:pt x="129" y="23"/>
                  </a:lnTo>
                  <a:lnTo>
                    <a:pt x="135" y="21"/>
                  </a:lnTo>
                  <a:lnTo>
                    <a:pt x="139" y="17"/>
                  </a:lnTo>
                  <a:lnTo>
                    <a:pt x="145" y="15"/>
                  </a:lnTo>
                  <a:lnTo>
                    <a:pt x="149" y="13"/>
                  </a:lnTo>
                  <a:lnTo>
                    <a:pt x="155" y="11"/>
                  </a:lnTo>
                  <a:lnTo>
                    <a:pt x="158" y="9"/>
                  </a:lnTo>
                  <a:lnTo>
                    <a:pt x="162" y="7"/>
                  </a:lnTo>
                  <a:lnTo>
                    <a:pt x="167" y="5"/>
                  </a:lnTo>
                  <a:lnTo>
                    <a:pt x="170" y="5"/>
                  </a:lnTo>
                  <a:lnTo>
                    <a:pt x="177" y="2"/>
                  </a:lnTo>
                  <a:lnTo>
                    <a:pt x="183" y="1"/>
                  </a:lnTo>
                  <a:lnTo>
                    <a:pt x="187" y="0"/>
                  </a:lnTo>
                  <a:lnTo>
                    <a:pt x="190" y="0"/>
                  </a:lnTo>
                  <a:lnTo>
                    <a:pt x="193" y="0"/>
                  </a:lnTo>
                  <a:lnTo>
                    <a:pt x="195" y="0"/>
                  </a:lnTo>
                  <a:lnTo>
                    <a:pt x="275" y="10"/>
                  </a:lnTo>
                  <a:lnTo>
                    <a:pt x="272" y="13"/>
                  </a:lnTo>
                  <a:lnTo>
                    <a:pt x="271" y="17"/>
                  </a:lnTo>
                  <a:lnTo>
                    <a:pt x="268" y="22"/>
                  </a:lnTo>
                  <a:lnTo>
                    <a:pt x="265" y="24"/>
                  </a:lnTo>
                  <a:lnTo>
                    <a:pt x="265" y="27"/>
                  </a:lnTo>
                  <a:lnTo>
                    <a:pt x="263" y="31"/>
                  </a:lnTo>
                  <a:lnTo>
                    <a:pt x="262" y="35"/>
                  </a:lnTo>
                  <a:lnTo>
                    <a:pt x="259" y="39"/>
                  </a:lnTo>
                  <a:lnTo>
                    <a:pt x="257" y="44"/>
                  </a:lnTo>
                  <a:lnTo>
                    <a:pt x="256" y="48"/>
                  </a:lnTo>
                  <a:lnTo>
                    <a:pt x="255" y="53"/>
                  </a:lnTo>
                  <a:lnTo>
                    <a:pt x="252" y="59"/>
                  </a:lnTo>
                  <a:lnTo>
                    <a:pt x="250" y="64"/>
                  </a:lnTo>
                  <a:lnTo>
                    <a:pt x="247" y="68"/>
                  </a:lnTo>
                  <a:lnTo>
                    <a:pt x="246" y="74"/>
                  </a:lnTo>
                  <a:lnTo>
                    <a:pt x="243" y="80"/>
                  </a:lnTo>
                  <a:lnTo>
                    <a:pt x="241" y="85"/>
                  </a:lnTo>
                  <a:lnTo>
                    <a:pt x="240" y="90"/>
                  </a:lnTo>
                  <a:lnTo>
                    <a:pt x="238" y="97"/>
                  </a:lnTo>
                  <a:lnTo>
                    <a:pt x="237" y="102"/>
                  </a:lnTo>
                  <a:lnTo>
                    <a:pt x="236" y="107"/>
                  </a:lnTo>
                  <a:lnTo>
                    <a:pt x="234" y="114"/>
                  </a:lnTo>
                  <a:lnTo>
                    <a:pt x="234" y="119"/>
                  </a:lnTo>
                  <a:lnTo>
                    <a:pt x="233" y="124"/>
                  </a:lnTo>
                  <a:lnTo>
                    <a:pt x="233" y="131"/>
                  </a:lnTo>
                  <a:lnTo>
                    <a:pt x="233" y="136"/>
                  </a:lnTo>
                  <a:lnTo>
                    <a:pt x="233" y="142"/>
                  </a:lnTo>
                  <a:lnTo>
                    <a:pt x="233" y="146"/>
                  </a:lnTo>
                  <a:lnTo>
                    <a:pt x="233" y="153"/>
                  </a:lnTo>
                  <a:lnTo>
                    <a:pt x="233" y="158"/>
                  </a:lnTo>
                  <a:lnTo>
                    <a:pt x="234" y="165"/>
                  </a:lnTo>
                  <a:lnTo>
                    <a:pt x="234" y="170"/>
                  </a:lnTo>
                  <a:lnTo>
                    <a:pt x="234" y="176"/>
                  </a:lnTo>
                  <a:lnTo>
                    <a:pt x="236" y="182"/>
                  </a:lnTo>
                  <a:lnTo>
                    <a:pt x="237" y="188"/>
                  </a:lnTo>
                  <a:lnTo>
                    <a:pt x="237" y="195"/>
                  </a:lnTo>
                  <a:lnTo>
                    <a:pt x="238" y="200"/>
                  </a:lnTo>
                  <a:lnTo>
                    <a:pt x="240" y="207"/>
                  </a:lnTo>
                  <a:lnTo>
                    <a:pt x="241" y="213"/>
                  </a:lnTo>
                  <a:lnTo>
                    <a:pt x="241" y="218"/>
                  </a:lnTo>
                  <a:lnTo>
                    <a:pt x="243" y="225"/>
                  </a:lnTo>
                  <a:lnTo>
                    <a:pt x="244" y="230"/>
                  </a:lnTo>
                  <a:lnTo>
                    <a:pt x="246" y="237"/>
                  </a:lnTo>
                  <a:lnTo>
                    <a:pt x="247" y="241"/>
                  </a:lnTo>
                  <a:lnTo>
                    <a:pt x="249" y="246"/>
                  </a:lnTo>
                  <a:lnTo>
                    <a:pt x="249" y="251"/>
                  </a:lnTo>
                  <a:lnTo>
                    <a:pt x="250" y="256"/>
                  </a:lnTo>
                  <a:lnTo>
                    <a:pt x="252" y="260"/>
                  </a:lnTo>
                  <a:lnTo>
                    <a:pt x="253" y="265"/>
                  </a:lnTo>
                  <a:lnTo>
                    <a:pt x="253" y="268"/>
                  </a:lnTo>
                  <a:lnTo>
                    <a:pt x="255" y="273"/>
                  </a:lnTo>
                  <a:lnTo>
                    <a:pt x="256" y="279"/>
                  </a:lnTo>
                  <a:lnTo>
                    <a:pt x="257" y="284"/>
                  </a:lnTo>
                  <a:lnTo>
                    <a:pt x="259" y="288"/>
                  </a:lnTo>
                  <a:lnTo>
                    <a:pt x="259" y="289"/>
                  </a:lnTo>
                  <a:lnTo>
                    <a:pt x="224" y="286"/>
                  </a:lnTo>
                  <a:lnTo>
                    <a:pt x="222" y="285"/>
                  </a:lnTo>
                  <a:lnTo>
                    <a:pt x="222" y="283"/>
                  </a:lnTo>
                  <a:lnTo>
                    <a:pt x="221" y="277"/>
                  </a:lnTo>
                  <a:lnTo>
                    <a:pt x="219" y="272"/>
                  </a:lnTo>
                  <a:lnTo>
                    <a:pt x="218" y="268"/>
                  </a:lnTo>
                  <a:lnTo>
                    <a:pt x="217" y="264"/>
                  </a:lnTo>
                  <a:lnTo>
                    <a:pt x="215" y="260"/>
                  </a:lnTo>
                  <a:lnTo>
                    <a:pt x="215" y="256"/>
                  </a:lnTo>
                  <a:lnTo>
                    <a:pt x="214" y="250"/>
                  </a:lnTo>
                  <a:lnTo>
                    <a:pt x="212" y="246"/>
                  </a:lnTo>
                  <a:lnTo>
                    <a:pt x="211" y="241"/>
                  </a:lnTo>
                  <a:lnTo>
                    <a:pt x="211" y="237"/>
                  </a:lnTo>
                  <a:lnTo>
                    <a:pt x="209" y="230"/>
                  </a:lnTo>
                  <a:lnTo>
                    <a:pt x="208" y="225"/>
                  </a:lnTo>
                  <a:lnTo>
                    <a:pt x="206" y="218"/>
                  </a:lnTo>
                  <a:lnTo>
                    <a:pt x="206" y="213"/>
                  </a:lnTo>
                  <a:lnTo>
                    <a:pt x="205" y="208"/>
                  </a:lnTo>
                  <a:lnTo>
                    <a:pt x="203" y="201"/>
                  </a:lnTo>
                  <a:lnTo>
                    <a:pt x="203" y="196"/>
                  </a:lnTo>
                  <a:lnTo>
                    <a:pt x="203" y="190"/>
                  </a:lnTo>
                  <a:lnTo>
                    <a:pt x="202" y="184"/>
                  </a:lnTo>
                  <a:lnTo>
                    <a:pt x="200" y="178"/>
                  </a:lnTo>
                  <a:lnTo>
                    <a:pt x="200" y="173"/>
                  </a:lnTo>
                  <a:lnTo>
                    <a:pt x="200" y="166"/>
                  </a:lnTo>
                  <a:lnTo>
                    <a:pt x="200" y="159"/>
                  </a:lnTo>
                  <a:lnTo>
                    <a:pt x="200" y="154"/>
                  </a:lnTo>
                  <a:lnTo>
                    <a:pt x="202" y="149"/>
                  </a:lnTo>
                  <a:lnTo>
                    <a:pt x="202" y="145"/>
                  </a:lnTo>
                  <a:lnTo>
                    <a:pt x="202" y="138"/>
                  </a:lnTo>
                  <a:lnTo>
                    <a:pt x="203" y="133"/>
                  </a:lnTo>
                  <a:lnTo>
                    <a:pt x="203" y="127"/>
                  </a:lnTo>
                  <a:lnTo>
                    <a:pt x="205" y="121"/>
                  </a:lnTo>
                  <a:lnTo>
                    <a:pt x="206" y="116"/>
                  </a:lnTo>
                  <a:lnTo>
                    <a:pt x="208" y="111"/>
                  </a:lnTo>
                  <a:lnTo>
                    <a:pt x="208" y="106"/>
                  </a:lnTo>
                  <a:lnTo>
                    <a:pt x="211" y="100"/>
                  </a:lnTo>
                  <a:lnTo>
                    <a:pt x="211" y="95"/>
                  </a:lnTo>
                  <a:lnTo>
                    <a:pt x="212" y="90"/>
                  </a:lnTo>
                  <a:lnTo>
                    <a:pt x="214" y="85"/>
                  </a:lnTo>
                  <a:lnTo>
                    <a:pt x="217" y="80"/>
                  </a:lnTo>
                  <a:lnTo>
                    <a:pt x="218" y="74"/>
                  </a:lnTo>
                  <a:lnTo>
                    <a:pt x="219" y="70"/>
                  </a:lnTo>
                  <a:lnTo>
                    <a:pt x="221" y="66"/>
                  </a:lnTo>
                  <a:lnTo>
                    <a:pt x="222" y="62"/>
                  </a:lnTo>
                  <a:lnTo>
                    <a:pt x="224" y="57"/>
                  </a:lnTo>
                  <a:lnTo>
                    <a:pt x="225" y="53"/>
                  </a:lnTo>
                  <a:lnTo>
                    <a:pt x="227" y="49"/>
                  </a:lnTo>
                  <a:lnTo>
                    <a:pt x="228" y="45"/>
                  </a:lnTo>
                  <a:lnTo>
                    <a:pt x="230" y="39"/>
                  </a:lnTo>
                  <a:lnTo>
                    <a:pt x="233" y="34"/>
                  </a:lnTo>
                  <a:lnTo>
                    <a:pt x="234" y="30"/>
                  </a:lnTo>
                  <a:lnTo>
                    <a:pt x="237" y="26"/>
                  </a:lnTo>
                  <a:lnTo>
                    <a:pt x="237" y="23"/>
                  </a:lnTo>
                  <a:lnTo>
                    <a:pt x="238" y="23"/>
                  </a:lnTo>
                  <a:lnTo>
                    <a:pt x="237" y="23"/>
                  </a:lnTo>
                  <a:lnTo>
                    <a:pt x="236" y="23"/>
                  </a:lnTo>
                  <a:lnTo>
                    <a:pt x="233" y="23"/>
                  </a:lnTo>
                  <a:lnTo>
                    <a:pt x="228" y="23"/>
                  </a:lnTo>
                  <a:lnTo>
                    <a:pt x="224" y="23"/>
                  </a:lnTo>
                  <a:lnTo>
                    <a:pt x="219" y="23"/>
                  </a:lnTo>
                  <a:lnTo>
                    <a:pt x="214" y="23"/>
                  </a:lnTo>
                  <a:lnTo>
                    <a:pt x="208" y="23"/>
                  </a:lnTo>
                  <a:lnTo>
                    <a:pt x="200" y="23"/>
                  </a:lnTo>
                  <a:lnTo>
                    <a:pt x="193" y="24"/>
                  </a:lnTo>
                  <a:lnTo>
                    <a:pt x="187" y="26"/>
                  </a:lnTo>
                  <a:lnTo>
                    <a:pt x="180" y="27"/>
                  </a:lnTo>
                  <a:lnTo>
                    <a:pt x="174" y="30"/>
                  </a:lnTo>
                  <a:lnTo>
                    <a:pt x="167" y="32"/>
                  </a:lnTo>
                  <a:lnTo>
                    <a:pt x="161" y="35"/>
                  </a:lnTo>
                  <a:lnTo>
                    <a:pt x="155" y="39"/>
                  </a:lnTo>
                  <a:lnTo>
                    <a:pt x="149" y="43"/>
                  </a:lnTo>
                  <a:lnTo>
                    <a:pt x="143" y="48"/>
                  </a:lnTo>
                  <a:lnTo>
                    <a:pt x="136" y="53"/>
                  </a:lnTo>
                  <a:lnTo>
                    <a:pt x="129" y="59"/>
                  </a:lnTo>
                  <a:lnTo>
                    <a:pt x="120" y="65"/>
                  </a:lnTo>
                  <a:lnTo>
                    <a:pt x="113" y="72"/>
                  </a:lnTo>
                  <a:lnTo>
                    <a:pt x="108" y="76"/>
                  </a:lnTo>
                  <a:lnTo>
                    <a:pt x="105" y="78"/>
                  </a:lnTo>
                  <a:lnTo>
                    <a:pt x="101" y="82"/>
                  </a:lnTo>
                  <a:lnTo>
                    <a:pt x="98" y="86"/>
                  </a:lnTo>
                  <a:lnTo>
                    <a:pt x="94" y="90"/>
                  </a:lnTo>
                  <a:lnTo>
                    <a:pt x="89" y="94"/>
                  </a:lnTo>
                  <a:lnTo>
                    <a:pt x="86" y="98"/>
                  </a:lnTo>
                  <a:lnTo>
                    <a:pt x="82" y="102"/>
                  </a:lnTo>
                  <a:lnTo>
                    <a:pt x="78" y="106"/>
                  </a:lnTo>
                  <a:lnTo>
                    <a:pt x="75" y="110"/>
                  </a:lnTo>
                  <a:lnTo>
                    <a:pt x="72" y="114"/>
                  </a:lnTo>
                  <a:lnTo>
                    <a:pt x="69" y="117"/>
                  </a:lnTo>
                  <a:lnTo>
                    <a:pt x="66" y="121"/>
                  </a:lnTo>
                  <a:lnTo>
                    <a:pt x="63" y="125"/>
                  </a:lnTo>
                  <a:lnTo>
                    <a:pt x="60" y="129"/>
                  </a:lnTo>
                  <a:lnTo>
                    <a:pt x="59" y="133"/>
                  </a:lnTo>
                  <a:lnTo>
                    <a:pt x="56" y="137"/>
                  </a:lnTo>
                  <a:lnTo>
                    <a:pt x="54" y="141"/>
                  </a:lnTo>
                  <a:lnTo>
                    <a:pt x="51" y="145"/>
                  </a:lnTo>
                  <a:lnTo>
                    <a:pt x="51" y="149"/>
                  </a:lnTo>
                  <a:lnTo>
                    <a:pt x="48" y="153"/>
                  </a:lnTo>
                  <a:lnTo>
                    <a:pt x="47" y="157"/>
                  </a:lnTo>
                  <a:lnTo>
                    <a:pt x="45" y="161"/>
                  </a:lnTo>
                  <a:lnTo>
                    <a:pt x="44" y="166"/>
                  </a:lnTo>
                  <a:lnTo>
                    <a:pt x="42" y="170"/>
                  </a:lnTo>
                  <a:lnTo>
                    <a:pt x="41" y="174"/>
                  </a:lnTo>
                  <a:lnTo>
                    <a:pt x="40" y="179"/>
                  </a:lnTo>
                  <a:lnTo>
                    <a:pt x="40" y="184"/>
                  </a:lnTo>
                  <a:lnTo>
                    <a:pt x="38" y="188"/>
                  </a:lnTo>
                  <a:lnTo>
                    <a:pt x="37" y="193"/>
                  </a:lnTo>
                  <a:lnTo>
                    <a:pt x="35" y="197"/>
                  </a:lnTo>
                  <a:lnTo>
                    <a:pt x="35" y="201"/>
                  </a:lnTo>
                  <a:lnTo>
                    <a:pt x="35" y="207"/>
                  </a:lnTo>
                  <a:lnTo>
                    <a:pt x="34" y="210"/>
                  </a:lnTo>
                  <a:lnTo>
                    <a:pt x="34" y="216"/>
                  </a:lnTo>
                  <a:lnTo>
                    <a:pt x="34" y="220"/>
                  </a:lnTo>
                  <a:lnTo>
                    <a:pt x="32" y="224"/>
                  </a:lnTo>
                  <a:lnTo>
                    <a:pt x="32" y="228"/>
                  </a:lnTo>
                  <a:lnTo>
                    <a:pt x="31" y="231"/>
                  </a:lnTo>
                  <a:lnTo>
                    <a:pt x="31" y="235"/>
                  </a:lnTo>
                  <a:lnTo>
                    <a:pt x="31" y="242"/>
                  </a:lnTo>
                  <a:lnTo>
                    <a:pt x="31" y="247"/>
                  </a:lnTo>
                  <a:lnTo>
                    <a:pt x="29" y="252"/>
                  </a:lnTo>
                  <a:lnTo>
                    <a:pt x="29" y="256"/>
                  </a:lnTo>
                  <a:lnTo>
                    <a:pt x="29" y="258"/>
                  </a:lnTo>
                  <a:lnTo>
                    <a:pt x="29" y="259"/>
                  </a:lnTo>
                  <a:lnTo>
                    <a:pt x="1" y="273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89" name="Freeform 40"/>
            <p:cNvSpPr>
              <a:spLocks/>
            </p:cNvSpPr>
            <p:nvPr/>
          </p:nvSpPr>
          <p:spPr bwMode="auto">
            <a:xfrm>
              <a:off x="761" y="1763"/>
              <a:ext cx="212" cy="152"/>
            </a:xfrm>
            <a:custGeom>
              <a:avLst/>
              <a:gdLst>
                <a:gd name="T0" fmla="*/ 260 w 422"/>
                <a:gd name="T1" fmla="*/ 285 h 304"/>
                <a:gd name="T2" fmla="*/ 254 w 422"/>
                <a:gd name="T3" fmla="*/ 251 h 304"/>
                <a:gd name="T4" fmla="*/ 250 w 422"/>
                <a:gd name="T5" fmla="*/ 230 h 304"/>
                <a:gd name="T6" fmla="*/ 242 w 422"/>
                <a:gd name="T7" fmla="*/ 205 h 304"/>
                <a:gd name="T8" fmla="*/ 231 w 422"/>
                <a:gd name="T9" fmla="*/ 179 h 304"/>
                <a:gd name="T10" fmla="*/ 218 w 422"/>
                <a:gd name="T11" fmla="*/ 155 h 304"/>
                <a:gd name="T12" fmla="*/ 200 w 422"/>
                <a:gd name="T13" fmla="*/ 130 h 304"/>
                <a:gd name="T14" fmla="*/ 177 w 422"/>
                <a:gd name="T15" fmla="*/ 109 h 304"/>
                <a:gd name="T16" fmla="*/ 150 w 422"/>
                <a:gd name="T17" fmla="*/ 92 h 304"/>
                <a:gd name="T18" fmla="*/ 125 w 422"/>
                <a:gd name="T19" fmla="*/ 78 h 304"/>
                <a:gd name="T20" fmla="*/ 89 w 422"/>
                <a:gd name="T21" fmla="*/ 65 h 304"/>
                <a:gd name="T22" fmla="*/ 51 w 422"/>
                <a:gd name="T23" fmla="*/ 55 h 304"/>
                <a:gd name="T24" fmla="*/ 22 w 422"/>
                <a:gd name="T25" fmla="*/ 54 h 304"/>
                <a:gd name="T26" fmla="*/ 0 w 422"/>
                <a:gd name="T27" fmla="*/ 57 h 304"/>
                <a:gd name="T28" fmla="*/ 11 w 422"/>
                <a:gd name="T29" fmla="*/ 45 h 304"/>
                <a:gd name="T30" fmla="*/ 41 w 422"/>
                <a:gd name="T31" fmla="*/ 29 h 304"/>
                <a:gd name="T32" fmla="*/ 71 w 422"/>
                <a:gd name="T33" fmla="*/ 18 h 304"/>
                <a:gd name="T34" fmla="*/ 98 w 422"/>
                <a:gd name="T35" fmla="*/ 11 h 304"/>
                <a:gd name="T36" fmla="*/ 130 w 422"/>
                <a:gd name="T37" fmla="*/ 6 h 304"/>
                <a:gd name="T38" fmla="*/ 168 w 422"/>
                <a:gd name="T39" fmla="*/ 2 h 304"/>
                <a:gd name="T40" fmla="*/ 212 w 422"/>
                <a:gd name="T41" fmla="*/ 0 h 304"/>
                <a:gd name="T42" fmla="*/ 250 w 422"/>
                <a:gd name="T43" fmla="*/ 3 h 304"/>
                <a:gd name="T44" fmla="*/ 283 w 422"/>
                <a:gd name="T45" fmla="*/ 12 h 304"/>
                <a:gd name="T46" fmla="*/ 313 w 422"/>
                <a:gd name="T47" fmla="*/ 23 h 304"/>
                <a:gd name="T48" fmla="*/ 348 w 422"/>
                <a:gd name="T49" fmla="*/ 46 h 304"/>
                <a:gd name="T50" fmla="*/ 381 w 422"/>
                <a:gd name="T51" fmla="*/ 82 h 304"/>
                <a:gd name="T52" fmla="*/ 403 w 422"/>
                <a:gd name="T53" fmla="*/ 118 h 304"/>
                <a:gd name="T54" fmla="*/ 414 w 422"/>
                <a:gd name="T55" fmla="*/ 147 h 304"/>
                <a:gd name="T56" fmla="*/ 419 w 422"/>
                <a:gd name="T57" fmla="*/ 173 h 304"/>
                <a:gd name="T58" fmla="*/ 421 w 422"/>
                <a:gd name="T59" fmla="*/ 198 h 304"/>
                <a:gd name="T60" fmla="*/ 421 w 422"/>
                <a:gd name="T61" fmla="*/ 228 h 304"/>
                <a:gd name="T62" fmla="*/ 393 w 422"/>
                <a:gd name="T63" fmla="*/ 224 h 304"/>
                <a:gd name="T64" fmla="*/ 393 w 422"/>
                <a:gd name="T65" fmla="*/ 206 h 304"/>
                <a:gd name="T66" fmla="*/ 389 w 422"/>
                <a:gd name="T67" fmla="*/ 175 h 304"/>
                <a:gd name="T68" fmla="*/ 377 w 422"/>
                <a:gd name="T69" fmla="*/ 137 h 304"/>
                <a:gd name="T70" fmla="*/ 352 w 422"/>
                <a:gd name="T71" fmla="*/ 95 h 304"/>
                <a:gd name="T72" fmla="*/ 314 w 422"/>
                <a:gd name="T73" fmla="*/ 59 h 304"/>
                <a:gd name="T74" fmla="*/ 288 w 422"/>
                <a:gd name="T75" fmla="*/ 45 h 304"/>
                <a:gd name="T76" fmla="*/ 261 w 422"/>
                <a:gd name="T77" fmla="*/ 36 h 304"/>
                <a:gd name="T78" fmla="*/ 235 w 422"/>
                <a:gd name="T79" fmla="*/ 29 h 304"/>
                <a:gd name="T80" fmla="*/ 209 w 422"/>
                <a:gd name="T81" fmla="*/ 28 h 304"/>
                <a:gd name="T82" fmla="*/ 178 w 422"/>
                <a:gd name="T83" fmla="*/ 28 h 304"/>
                <a:gd name="T84" fmla="*/ 137 w 422"/>
                <a:gd name="T85" fmla="*/ 33 h 304"/>
                <a:gd name="T86" fmla="*/ 114 w 422"/>
                <a:gd name="T87" fmla="*/ 38 h 304"/>
                <a:gd name="T88" fmla="*/ 122 w 422"/>
                <a:gd name="T89" fmla="*/ 45 h 304"/>
                <a:gd name="T90" fmla="*/ 149 w 422"/>
                <a:gd name="T91" fmla="*/ 55 h 304"/>
                <a:gd name="T92" fmla="*/ 182 w 422"/>
                <a:gd name="T93" fmla="*/ 75 h 304"/>
                <a:gd name="T94" fmla="*/ 215 w 422"/>
                <a:gd name="T95" fmla="*/ 103 h 304"/>
                <a:gd name="T96" fmla="*/ 240 w 422"/>
                <a:gd name="T97" fmla="*/ 133 h 304"/>
                <a:gd name="T98" fmla="*/ 257 w 422"/>
                <a:gd name="T99" fmla="*/ 168 h 304"/>
                <a:gd name="T100" fmla="*/ 272 w 422"/>
                <a:gd name="T101" fmla="*/ 206 h 304"/>
                <a:gd name="T102" fmla="*/ 280 w 422"/>
                <a:gd name="T103" fmla="*/ 239 h 304"/>
                <a:gd name="T104" fmla="*/ 286 w 422"/>
                <a:gd name="T105" fmla="*/ 269 h 304"/>
                <a:gd name="T106" fmla="*/ 261 w 422"/>
                <a:gd name="T107" fmla="*/ 304 h 30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22"/>
                <a:gd name="T163" fmla="*/ 0 h 304"/>
                <a:gd name="T164" fmla="*/ 422 w 422"/>
                <a:gd name="T165" fmla="*/ 304 h 30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22" h="304">
                  <a:moveTo>
                    <a:pt x="261" y="304"/>
                  </a:moveTo>
                  <a:lnTo>
                    <a:pt x="261" y="302"/>
                  </a:lnTo>
                  <a:lnTo>
                    <a:pt x="261" y="298"/>
                  </a:lnTo>
                  <a:lnTo>
                    <a:pt x="260" y="293"/>
                  </a:lnTo>
                  <a:lnTo>
                    <a:pt x="260" y="290"/>
                  </a:lnTo>
                  <a:lnTo>
                    <a:pt x="260" y="285"/>
                  </a:lnTo>
                  <a:lnTo>
                    <a:pt x="260" y="281"/>
                  </a:lnTo>
                  <a:lnTo>
                    <a:pt x="259" y="274"/>
                  </a:lnTo>
                  <a:lnTo>
                    <a:pt x="257" y="269"/>
                  </a:lnTo>
                  <a:lnTo>
                    <a:pt x="257" y="262"/>
                  </a:lnTo>
                  <a:lnTo>
                    <a:pt x="256" y="256"/>
                  </a:lnTo>
                  <a:lnTo>
                    <a:pt x="254" y="251"/>
                  </a:lnTo>
                  <a:lnTo>
                    <a:pt x="254" y="248"/>
                  </a:lnTo>
                  <a:lnTo>
                    <a:pt x="253" y="244"/>
                  </a:lnTo>
                  <a:lnTo>
                    <a:pt x="253" y="241"/>
                  </a:lnTo>
                  <a:lnTo>
                    <a:pt x="251" y="238"/>
                  </a:lnTo>
                  <a:lnTo>
                    <a:pt x="251" y="232"/>
                  </a:lnTo>
                  <a:lnTo>
                    <a:pt x="250" y="230"/>
                  </a:lnTo>
                  <a:lnTo>
                    <a:pt x="250" y="226"/>
                  </a:lnTo>
                  <a:lnTo>
                    <a:pt x="248" y="221"/>
                  </a:lnTo>
                  <a:lnTo>
                    <a:pt x="247" y="218"/>
                  </a:lnTo>
                  <a:lnTo>
                    <a:pt x="245" y="213"/>
                  </a:lnTo>
                  <a:lnTo>
                    <a:pt x="244" y="209"/>
                  </a:lnTo>
                  <a:lnTo>
                    <a:pt x="242" y="205"/>
                  </a:lnTo>
                  <a:lnTo>
                    <a:pt x="241" y="201"/>
                  </a:lnTo>
                  <a:lnTo>
                    <a:pt x="240" y="197"/>
                  </a:lnTo>
                  <a:lnTo>
                    <a:pt x="238" y="193"/>
                  </a:lnTo>
                  <a:lnTo>
                    <a:pt x="235" y="188"/>
                  </a:lnTo>
                  <a:lnTo>
                    <a:pt x="234" y="184"/>
                  </a:lnTo>
                  <a:lnTo>
                    <a:pt x="231" y="179"/>
                  </a:lnTo>
                  <a:lnTo>
                    <a:pt x="229" y="175"/>
                  </a:lnTo>
                  <a:lnTo>
                    <a:pt x="228" y="171"/>
                  </a:lnTo>
                  <a:lnTo>
                    <a:pt x="225" y="167"/>
                  </a:lnTo>
                  <a:lnTo>
                    <a:pt x="223" y="163"/>
                  </a:lnTo>
                  <a:lnTo>
                    <a:pt x="221" y="159"/>
                  </a:lnTo>
                  <a:lnTo>
                    <a:pt x="218" y="155"/>
                  </a:lnTo>
                  <a:lnTo>
                    <a:pt x="215" y="151"/>
                  </a:lnTo>
                  <a:lnTo>
                    <a:pt x="212" y="146"/>
                  </a:lnTo>
                  <a:lnTo>
                    <a:pt x="209" y="142"/>
                  </a:lnTo>
                  <a:lnTo>
                    <a:pt x="206" y="138"/>
                  </a:lnTo>
                  <a:lnTo>
                    <a:pt x="203" y="134"/>
                  </a:lnTo>
                  <a:lnTo>
                    <a:pt x="200" y="130"/>
                  </a:lnTo>
                  <a:lnTo>
                    <a:pt x="197" y="128"/>
                  </a:lnTo>
                  <a:lnTo>
                    <a:pt x="193" y="124"/>
                  </a:lnTo>
                  <a:lnTo>
                    <a:pt x="188" y="120"/>
                  </a:lnTo>
                  <a:lnTo>
                    <a:pt x="185" y="116"/>
                  </a:lnTo>
                  <a:lnTo>
                    <a:pt x="181" y="113"/>
                  </a:lnTo>
                  <a:lnTo>
                    <a:pt x="177" y="109"/>
                  </a:lnTo>
                  <a:lnTo>
                    <a:pt x="174" y="107"/>
                  </a:lnTo>
                  <a:lnTo>
                    <a:pt x="169" y="104"/>
                  </a:lnTo>
                  <a:lnTo>
                    <a:pt x="165" y="101"/>
                  </a:lnTo>
                  <a:lnTo>
                    <a:pt x="161" y="97"/>
                  </a:lnTo>
                  <a:lnTo>
                    <a:pt x="156" y="95"/>
                  </a:lnTo>
                  <a:lnTo>
                    <a:pt x="150" y="92"/>
                  </a:lnTo>
                  <a:lnTo>
                    <a:pt x="146" y="90"/>
                  </a:lnTo>
                  <a:lnTo>
                    <a:pt x="142" y="87"/>
                  </a:lnTo>
                  <a:lnTo>
                    <a:pt x="137" y="84"/>
                  </a:lnTo>
                  <a:lnTo>
                    <a:pt x="133" y="83"/>
                  </a:lnTo>
                  <a:lnTo>
                    <a:pt x="130" y="80"/>
                  </a:lnTo>
                  <a:lnTo>
                    <a:pt x="125" y="78"/>
                  </a:lnTo>
                  <a:lnTo>
                    <a:pt x="121" y="76"/>
                  </a:lnTo>
                  <a:lnTo>
                    <a:pt x="117" y="74"/>
                  </a:lnTo>
                  <a:lnTo>
                    <a:pt x="112" y="73"/>
                  </a:lnTo>
                  <a:lnTo>
                    <a:pt x="105" y="69"/>
                  </a:lnTo>
                  <a:lnTo>
                    <a:pt x="98" y="67"/>
                  </a:lnTo>
                  <a:lnTo>
                    <a:pt x="89" y="65"/>
                  </a:lnTo>
                  <a:lnTo>
                    <a:pt x="82" y="62"/>
                  </a:lnTo>
                  <a:lnTo>
                    <a:pt x="76" y="61"/>
                  </a:lnTo>
                  <a:lnTo>
                    <a:pt x="68" y="59"/>
                  </a:lnTo>
                  <a:lnTo>
                    <a:pt x="63" y="57"/>
                  </a:lnTo>
                  <a:lnTo>
                    <a:pt x="57" y="57"/>
                  </a:lnTo>
                  <a:lnTo>
                    <a:pt x="51" y="55"/>
                  </a:lnTo>
                  <a:lnTo>
                    <a:pt x="46" y="55"/>
                  </a:lnTo>
                  <a:lnTo>
                    <a:pt x="41" y="54"/>
                  </a:lnTo>
                  <a:lnTo>
                    <a:pt x="35" y="54"/>
                  </a:lnTo>
                  <a:lnTo>
                    <a:pt x="30" y="54"/>
                  </a:lnTo>
                  <a:lnTo>
                    <a:pt x="26" y="54"/>
                  </a:lnTo>
                  <a:lnTo>
                    <a:pt x="22" y="54"/>
                  </a:lnTo>
                  <a:lnTo>
                    <a:pt x="17" y="54"/>
                  </a:lnTo>
                  <a:lnTo>
                    <a:pt x="13" y="54"/>
                  </a:lnTo>
                  <a:lnTo>
                    <a:pt x="11" y="54"/>
                  </a:lnTo>
                  <a:lnTo>
                    <a:pt x="5" y="55"/>
                  </a:lnTo>
                  <a:lnTo>
                    <a:pt x="3" y="55"/>
                  </a:lnTo>
                  <a:lnTo>
                    <a:pt x="0" y="57"/>
                  </a:lnTo>
                  <a:lnTo>
                    <a:pt x="0" y="55"/>
                  </a:lnTo>
                  <a:lnTo>
                    <a:pt x="1" y="54"/>
                  </a:lnTo>
                  <a:lnTo>
                    <a:pt x="3" y="52"/>
                  </a:lnTo>
                  <a:lnTo>
                    <a:pt x="7" y="49"/>
                  </a:lnTo>
                  <a:lnTo>
                    <a:pt x="11" y="45"/>
                  </a:lnTo>
                  <a:lnTo>
                    <a:pt x="19" y="41"/>
                  </a:lnTo>
                  <a:lnTo>
                    <a:pt x="20" y="38"/>
                  </a:lnTo>
                  <a:lnTo>
                    <a:pt x="26" y="37"/>
                  </a:lnTo>
                  <a:lnTo>
                    <a:pt x="30" y="35"/>
                  </a:lnTo>
                  <a:lnTo>
                    <a:pt x="36" y="32"/>
                  </a:lnTo>
                  <a:lnTo>
                    <a:pt x="41" y="29"/>
                  </a:lnTo>
                  <a:lnTo>
                    <a:pt x="46" y="27"/>
                  </a:lnTo>
                  <a:lnTo>
                    <a:pt x="52" y="24"/>
                  </a:lnTo>
                  <a:lnTo>
                    <a:pt x="60" y="21"/>
                  </a:lnTo>
                  <a:lnTo>
                    <a:pt x="63" y="20"/>
                  </a:lnTo>
                  <a:lnTo>
                    <a:pt x="67" y="19"/>
                  </a:lnTo>
                  <a:lnTo>
                    <a:pt x="71" y="18"/>
                  </a:lnTo>
                  <a:lnTo>
                    <a:pt x="76" y="18"/>
                  </a:lnTo>
                  <a:lnTo>
                    <a:pt x="80" y="16"/>
                  </a:lnTo>
                  <a:lnTo>
                    <a:pt x="83" y="15"/>
                  </a:lnTo>
                  <a:lnTo>
                    <a:pt x="89" y="14"/>
                  </a:lnTo>
                  <a:lnTo>
                    <a:pt x="93" y="14"/>
                  </a:lnTo>
                  <a:lnTo>
                    <a:pt x="98" y="11"/>
                  </a:lnTo>
                  <a:lnTo>
                    <a:pt x="102" y="11"/>
                  </a:lnTo>
                  <a:lnTo>
                    <a:pt x="108" y="10"/>
                  </a:lnTo>
                  <a:lnTo>
                    <a:pt x="114" y="8"/>
                  </a:lnTo>
                  <a:lnTo>
                    <a:pt x="118" y="7"/>
                  </a:lnTo>
                  <a:lnTo>
                    <a:pt x="124" y="7"/>
                  </a:lnTo>
                  <a:lnTo>
                    <a:pt x="130" y="6"/>
                  </a:lnTo>
                  <a:lnTo>
                    <a:pt x="137" y="6"/>
                  </a:lnTo>
                  <a:lnTo>
                    <a:pt x="143" y="4"/>
                  </a:lnTo>
                  <a:lnTo>
                    <a:pt x="149" y="3"/>
                  </a:lnTo>
                  <a:lnTo>
                    <a:pt x="155" y="3"/>
                  </a:lnTo>
                  <a:lnTo>
                    <a:pt x="162" y="3"/>
                  </a:lnTo>
                  <a:lnTo>
                    <a:pt x="168" y="2"/>
                  </a:lnTo>
                  <a:lnTo>
                    <a:pt x="175" y="2"/>
                  </a:lnTo>
                  <a:lnTo>
                    <a:pt x="182" y="2"/>
                  </a:lnTo>
                  <a:lnTo>
                    <a:pt x="191" y="2"/>
                  </a:lnTo>
                  <a:lnTo>
                    <a:pt x="197" y="0"/>
                  </a:lnTo>
                  <a:lnTo>
                    <a:pt x="204" y="0"/>
                  </a:lnTo>
                  <a:lnTo>
                    <a:pt x="212" y="0"/>
                  </a:lnTo>
                  <a:lnTo>
                    <a:pt x="219" y="0"/>
                  </a:lnTo>
                  <a:lnTo>
                    <a:pt x="225" y="0"/>
                  </a:lnTo>
                  <a:lnTo>
                    <a:pt x="231" y="0"/>
                  </a:lnTo>
                  <a:lnTo>
                    <a:pt x="238" y="2"/>
                  </a:lnTo>
                  <a:lnTo>
                    <a:pt x="244" y="3"/>
                  </a:lnTo>
                  <a:lnTo>
                    <a:pt x="250" y="3"/>
                  </a:lnTo>
                  <a:lnTo>
                    <a:pt x="256" y="4"/>
                  </a:lnTo>
                  <a:lnTo>
                    <a:pt x="261" y="6"/>
                  </a:lnTo>
                  <a:lnTo>
                    <a:pt x="267" y="7"/>
                  </a:lnTo>
                  <a:lnTo>
                    <a:pt x="273" y="8"/>
                  </a:lnTo>
                  <a:lnTo>
                    <a:pt x="279" y="10"/>
                  </a:lnTo>
                  <a:lnTo>
                    <a:pt x="283" y="12"/>
                  </a:lnTo>
                  <a:lnTo>
                    <a:pt x="289" y="14"/>
                  </a:lnTo>
                  <a:lnTo>
                    <a:pt x="294" y="15"/>
                  </a:lnTo>
                  <a:lnTo>
                    <a:pt x="300" y="18"/>
                  </a:lnTo>
                  <a:lnTo>
                    <a:pt x="304" y="19"/>
                  </a:lnTo>
                  <a:lnTo>
                    <a:pt x="308" y="21"/>
                  </a:lnTo>
                  <a:lnTo>
                    <a:pt x="313" y="23"/>
                  </a:lnTo>
                  <a:lnTo>
                    <a:pt x="317" y="25"/>
                  </a:lnTo>
                  <a:lnTo>
                    <a:pt x="321" y="28"/>
                  </a:lnTo>
                  <a:lnTo>
                    <a:pt x="326" y="31"/>
                  </a:lnTo>
                  <a:lnTo>
                    <a:pt x="333" y="35"/>
                  </a:lnTo>
                  <a:lnTo>
                    <a:pt x="342" y="41"/>
                  </a:lnTo>
                  <a:lnTo>
                    <a:pt x="348" y="46"/>
                  </a:lnTo>
                  <a:lnTo>
                    <a:pt x="355" y="53"/>
                  </a:lnTo>
                  <a:lnTo>
                    <a:pt x="361" y="58"/>
                  </a:lnTo>
                  <a:lnTo>
                    <a:pt x="367" y="63"/>
                  </a:lnTo>
                  <a:lnTo>
                    <a:pt x="371" y="70"/>
                  </a:lnTo>
                  <a:lnTo>
                    <a:pt x="377" y="76"/>
                  </a:lnTo>
                  <a:lnTo>
                    <a:pt x="381" y="82"/>
                  </a:lnTo>
                  <a:lnTo>
                    <a:pt x="386" y="88"/>
                  </a:lnTo>
                  <a:lnTo>
                    <a:pt x="390" y="95"/>
                  </a:lnTo>
                  <a:lnTo>
                    <a:pt x="395" y="101"/>
                  </a:lnTo>
                  <a:lnTo>
                    <a:pt x="398" y="107"/>
                  </a:lnTo>
                  <a:lnTo>
                    <a:pt x="400" y="112"/>
                  </a:lnTo>
                  <a:lnTo>
                    <a:pt x="403" y="118"/>
                  </a:lnTo>
                  <a:lnTo>
                    <a:pt x="406" y="124"/>
                  </a:lnTo>
                  <a:lnTo>
                    <a:pt x="408" y="129"/>
                  </a:lnTo>
                  <a:lnTo>
                    <a:pt x="409" y="134"/>
                  </a:lnTo>
                  <a:lnTo>
                    <a:pt x="411" y="138"/>
                  </a:lnTo>
                  <a:lnTo>
                    <a:pt x="414" y="143"/>
                  </a:lnTo>
                  <a:lnTo>
                    <a:pt x="414" y="147"/>
                  </a:lnTo>
                  <a:lnTo>
                    <a:pt x="415" y="151"/>
                  </a:lnTo>
                  <a:lnTo>
                    <a:pt x="417" y="156"/>
                  </a:lnTo>
                  <a:lnTo>
                    <a:pt x="418" y="160"/>
                  </a:lnTo>
                  <a:lnTo>
                    <a:pt x="418" y="164"/>
                  </a:lnTo>
                  <a:lnTo>
                    <a:pt x="419" y="168"/>
                  </a:lnTo>
                  <a:lnTo>
                    <a:pt x="419" y="173"/>
                  </a:lnTo>
                  <a:lnTo>
                    <a:pt x="421" y="177"/>
                  </a:lnTo>
                  <a:lnTo>
                    <a:pt x="421" y="181"/>
                  </a:lnTo>
                  <a:lnTo>
                    <a:pt x="421" y="185"/>
                  </a:lnTo>
                  <a:lnTo>
                    <a:pt x="421" y="189"/>
                  </a:lnTo>
                  <a:lnTo>
                    <a:pt x="421" y="194"/>
                  </a:lnTo>
                  <a:lnTo>
                    <a:pt x="421" y="198"/>
                  </a:lnTo>
                  <a:lnTo>
                    <a:pt x="421" y="202"/>
                  </a:lnTo>
                  <a:lnTo>
                    <a:pt x="421" y="206"/>
                  </a:lnTo>
                  <a:lnTo>
                    <a:pt x="422" y="210"/>
                  </a:lnTo>
                  <a:lnTo>
                    <a:pt x="421" y="217"/>
                  </a:lnTo>
                  <a:lnTo>
                    <a:pt x="421" y="223"/>
                  </a:lnTo>
                  <a:lnTo>
                    <a:pt x="421" y="228"/>
                  </a:lnTo>
                  <a:lnTo>
                    <a:pt x="421" y="232"/>
                  </a:lnTo>
                  <a:lnTo>
                    <a:pt x="421" y="236"/>
                  </a:lnTo>
                  <a:lnTo>
                    <a:pt x="421" y="240"/>
                  </a:lnTo>
                  <a:lnTo>
                    <a:pt x="421" y="241"/>
                  </a:lnTo>
                  <a:lnTo>
                    <a:pt x="421" y="243"/>
                  </a:lnTo>
                  <a:lnTo>
                    <a:pt x="393" y="224"/>
                  </a:lnTo>
                  <a:lnTo>
                    <a:pt x="393" y="223"/>
                  </a:lnTo>
                  <a:lnTo>
                    <a:pt x="393" y="219"/>
                  </a:lnTo>
                  <a:lnTo>
                    <a:pt x="393" y="217"/>
                  </a:lnTo>
                  <a:lnTo>
                    <a:pt x="393" y="214"/>
                  </a:lnTo>
                  <a:lnTo>
                    <a:pt x="393" y="210"/>
                  </a:lnTo>
                  <a:lnTo>
                    <a:pt x="393" y="206"/>
                  </a:lnTo>
                  <a:lnTo>
                    <a:pt x="392" y="202"/>
                  </a:lnTo>
                  <a:lnTo>
                    <a:pt x="392" y="197"/>
                  </a:lnTo>
                  <a:lnTo>
                    <a:pt x="390" y="192"/>
                  </a:lnTo>
                  <a:lnTo>
                    <a:pt x="390" y="186"/>
                  </a:lnTo>
                  <a:lnTo>
                    <a:pt x="389" y="181"/>
                  </a:lnTo>
                  <a:lnTo>
                    <a:pt x="389" y="175"/>
                  </a:lnTo>
                  <a:lnTo>
                    <a:pt x="387" y="169"/>
                  </a:lnTo>
                  <a:lnTo>
                    <a:pt x="386" y="163"/>
                  </a:lnTo>
                  <a:lnTo>
                    <a:pt x="384" y="156"/>
                  </a:lnTo>
                  <a:lnTo>
                    <a:pt x="381" y="150"/>
                  </a:lnTo>
                  <a:lnTo>
                    <a:pt x="378" y="143"/>
                  </a:lnTo>
                  <a:lnTo>
                    <a:pt x="377" y="137"/>
                  </a:lnTo>
                  <a:lnTo>
                    <a:pt x="373" y="129"/>
                  </a:lnTo>
                  <a:lnTo>
                    <a:pt x="370" y="122"/>
                  </a:lnTo>
                  <a:lnTo>
                    <a:pt x="367" y="116"/>
                  </a:lnTo>
                  <a:lnTo>
                    <a:pt x="362" y="109"/>
                  </a:lnTo>
                  <a:lnTo>
                    <a:pt x="358" y="101"/>
                  </a:lnTo>
                  <a:lnTo>
                    <a:pt x="352" y="95"/>
                  </a:lnTo>
                  <a:lnTo>
                    <a:pt x="346" y="88"/>
                  </a:lnTo>
                  <a:lnTo>
                    <a:pt x="342" y="82"/>
                  </a:lnTo>
                  <a:lnTo>
                    <a:pt x="335" y="76"/>
                  </a:lnTo>
                  <a:lnTo>
                    <a:pt x="329" y="70"/>
                  </a:lnTo>
                  <a:lnTo>
                    <a:pt x="321" y="65"/>
                  </a:lnTo>
                  <a:lnTo>
                    <a:pt x="314" y="59"/>
                  </a:lnTo>
                  <a:lnTo>
                    <a:pt x="310" y="55"/>
                  </a:lnTo>
                  <a:lnTo>
                    <a:pt x="305" y="53"/>
                  </a:lnTo>
                  <a:lnTo>
                    <a:pt x="301" y="52"/>
                  </a:lnTo>
                  <a:lnTo>
                    <a:pt x="297" y="49"/>
                  </a:lnTo>
                  <a:lnTo>
                    <a:pt x="292" y="46"/>
                  </a:lnTo>
                  <a:lnTo>
                    <a:pt x="288" y="45"/>
                  </a:lnTo>
                  <a:lnTo>
                    <a:pt x="283" y="42"/>
                  </a:lnTo>
                  <a:lnTo>
                    <a:pt x="279" y="41"/>
                  </a:lnTo>
                  <a:lnTo>
                    <a:pt x="275" y="40"/>
                  </a:lnTo>
                  <a:lnTo>
                    <a:pt x="270" y="37"/>
                  </a:lnTo>
                  <a:lnTo>
                    <a:pt x="266" y="36"/>
                  </a:lnTo>
                  <a:lnTo>
                    <a:pt x="261" y="36"/>
                  </a:lnTo>
                  <a:lnTo>
                    <a:pt x="257" y="33"/>
                  </a:lnTo>
                  <a:lnTo>
                    <a:pt x="253" y="33"/>
                  </a:lnTo>
                  <a:lnTo>
                    <a:pt x="248" y="32"/>
                  </a:lnTo>
                  <a:lnTo>
                    <a:pt x="244" y="32"/>
                  </a:lnTo>
                  <a:lnTo>
                    <a:pt x="240" y="31"/>
                  </a:lnTo>
                  <a:lnTo>
                    <a:pt x="235" y="29"/>
                  </a:lnTo>
                  <a:lnTo>
                    <a:pt x="231" y="28"/>
                  </a:lnTo>
                  <a:lnTo>
                    <a:pt x="226" y="28"/>
                  </a:lnTo>
                  <a:lnTo>
                    <a:pt x="222" y="28"/>
                  </a:lnTo>
                  <a:lnTo>
                    <a:pt x="218" y="28"/>
                  </a:lnTo>
                  <a:lnTo>
                    <a:pt x="213" y="28"/>
                  </a:lnTo>
                  <a:lnTo>
                    <a:pt x="209" y="28"/>
                  </a:lnTo>
                  <a:lnTo>
                    <a:pt x="204" y="27"/>
                  </a:lnTo>
                  <a:lnTo>
                    <a:pt x="200" y="27"/>
                  </a:lnTo>
                  <a:lnTo>
                    <a:pt x="196" y="27"/>
                  </a:lnTo>
                  <a:lnTo>
                    <a:pt x="193" y="27"/>
                  </a:lnTo>
                  <a:lnTo>
                    <a:pt x="184" y="28"/>
                  </a:lnTo>
                  <a:lnTo>
                    <a:pt x="178" y="28"/>
                  </a:lnTo>
                  <a:lnTo>
                    <a:pt x="169" y="28"/>
                  </a:lnTo>
                  <a:lnTo>
                    <a:pt x="162" y="29"/>
                  </a:lnTo>
                  <a:lnTo>
                    <a:pt x="156" y="29"/>
                  </a:lnTo>
                  <a:lnTo>
                    <a:pt x="149" y="31"/>
                  </a:lnTo>
                  <a:lnTo>
                    <a:pt x="143" y="32"/>
                  </a:lnTo>
                  <a:lnTo>
                    <a:pt x="137" y="33"/>
                  </a:lnTo>
                  <a:lnTo>
                    <a:pt x="131" y="33"/>
                  </a:lnTo>
                  <a:lnTo>
                    <a:pt x="127" y="36"/>
                  </a:lnTo>
                  <a:lnTo>
                    <a:pt x="122" y="36"/>
                  </a:lnTo>
                  <a:lnTo>
                    <a:pt x="120" y="37"/>
                  </a:lnTo>
                  <a:lnTo>
                    <a:pt x="115" y="37"/>
                  </a:lnTo>
                  <a:lnTo>
                    <a:pt x="114" y="38"/>
                  </a:lnTo>
                  <a:lnTo>
                    <a:pt x="109" y="40"/>
                  </a:lnTo>
                  <a:lnTo>
                    <a:pt x="108" y="41"/>
                  </a:lnTo>
                  <a:lnTo>
                    <a:pt x="109" y="41"/>
                  </a:lnTo>
                  <a:lnTo>
                    <a:pt x="112" y="41"/>
                  </a:lnTo>
                  <a:lnTo>
                    <a:pt x="117" y="42"/>
                  </a:lnTo>
                  <a:lnTo>
                    <a:pt x="122" y="45"/>
                  </a:lnTo>
                  <a:lnTo>
                    <a:pt x="125" y="46"/>
                  </a:lnTo>
                  <a:lnTo>
                    <a:pt x="130" y="48"/>
                  </a:lnTo>
                  <a:lnTo>
                    <a:pt x="134" y="49"/>
                  </a:lnTo>
                  <a:lnTo>
                    <a:pt x="139" y="52"/>
                  </a:lnTo>
                  <a:lnTo>
                    <a:pt x="143" y="53"/>
                  </a:lnTo>
                  <a:lnTo>
                    <a:pt x="149" y="55"/>
                  </a:lnTo>
                  <a:lnTo>
                    <a:pt x="155" y="58"/>
                  </a:lnTo>
                  <a:lnTo>
                    <a:pt x="161" y="62"/>
                  </a:lnTo>
                  <a:lnTo>
                    <a:pt x="165" y="65"/>
                  </a:lnTo>
                  <a:lnTo>
                    <a:pt x="171" y="67"/>
                  </a:lnTo>
                  <a:lnTo>
                    <a:pt x="175" y="71"/>
                  </a:lnTo>
                  <a:lnTo>
                    <a:pt x="182" y="75"/>
                  </a:lnTo>
                  <a:lnTo>
                    <a:pt x="187" y="79"/>
                  </a:lnTo>
                  <a:lnTo>
                    <a:pt x="193" y="83"/>
                  </a:lnTo>
                  <a:lnTo>
                    <a:pt x="199" y="87"/>
                  </a:lnTo>
                  <a:lnTo>
                    <a:pt x="204" y="92"/>
                  </a:lnTo>
                  <a:lnTo>
                    <a:pt x="210" y="97"/>
                  </a:lnTo>
                  <a:lnTo>
                    <a:pt x="215" y="103"/>
                  </a:lnTo>
                  <a:lnTo>
                    <a:pt x="221" y="108"/>
                  </a:lnTo>
                  <a:lnTo>
                    <a:pt x="225" y="114"/>
                  </a:lnTo>
                  <a:lnTo>
                    <a:pt x="229" y="120"/>
                  </a:lnTo>
                  <a:lnTo>
                    <a:pt x="235" y="126"/>
                  </a:lnTo>
                  <a:lnTo>
                    <a:pt x="237" y="130"/>
                  </a:lnTo>
                  <a:lnTo>
                    <a:pt x="240" y="133"/>
                  </a:lnTo>
                  <a:lnTo>
                    <a:pt x="241" y="137"/>
                  </a:lnTo>
                  <a:lnTo>
                    <a:pt x="244" y="141"/>
                  </a:lnTo>
                  <a:lnTo>
                    <a:pt x="247" y="147"/>
                  </a:lnTo>
                  <a:lnTo>
                    <a:pt x="250" y="155"/>
                  </a:lnTo>
                  <a:lnTo>
                    <a:pt x="253" y="162"/>
                  </a:lnTo>
                  <a:lnTo>
                    <a:pt x="257" y="168"/>
                  </a:lnTo>
                  <a:lnTo>
                    <a:pt x="259" y="175"/>
                  </a:lnTo>
                  <a:lnTo>
                    <a:pt x="261" y="181"/>
                  </a:lnTo>
                  <a:lnTo>
                    <a:pt x="264" y="188"/>
                  </a:lnTo>
                  <a:lnTo>
                    <a:pt x="267" y="194"/>
                  </a:lnTo>
                  <a:lnTo>
                    <a:pt x="269" y="200"/>
                  </a:lnTo>
                  <a:lnTo>
                    <a:pt x="272" y="206"/>
                  </a:lnTo>
                  <a:lnTo>
                    <a:pt x="273" y="211"/>
                  </a:lnTo>
                  <a:lnTo>
                    <a:pt x="275" y="218"/>
                  </a:lnTo>
                  <a:lnTo>
                    <a:pt x="276" y="223"/>
                  </a:lnTo>
                  <a:lnTo>
                    <a:pt x="278" y="228"/>
                  </a:lnTo>
                  <a:lnTo>
                    <a:pt x="279" y="234"/>
                  </a:lnTo>
                  <a:lnTo>
                    <a:pt x="280" y="239"/>
                  </a:lnTo>
                  <a:lnTo>
                    <a:pt x="282" y="243"/>
                  </a:lnTo>
                  <a:lnTo>
                    <a:pt x="282" y="248"/>
                  </a:lnTo>
                  <a:lnTo>
                    <a:pt x="283" y="251"/>
                  </a:lnTo>
                  <a:lnTo>
                    <a:pt x="285" y="256"/>
                  </a:lnTo>
                  <a:lnTo>
                    <a:pt x="285" y="262"/>
                  </a:lnTo>
                  <a:lnTo>
                    <a:pt x="286" y="269"/>
                  </a:lnTo>
                  <a:lnTo>
                    <a:pt x="286" y="273"/>
                  </a:lnTo>
                  <a:lnTo>
                    <a:pt x="288" y="277"/>
                  </a:lnTo>
                  <a:lnTo>
                    <a:pt x="288" y="279"/>
                  </a:lnTo>
                  <a:lnTo>
                    <a:pt x="288" y="281"/>
                  </a:lnTo>
                  <a:lnTo>
                    <a:pt x="261" y="304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0" name="Freeform 41"/>
            <p:cNvSpPr>
              <a:spLocks/>
            </p:cNvSpPr>
            <p:nvPr/>
          </p:nvSpPr>
          <p:spPr bwMode="auto">
            <a:xfrm>
              <a:off x="826" y="1746"/>
              <a:ext cx="291" cy="184"/>
            </a:xfrm>
            <a:custGeom>
              <a:avLst/>
              <a:gdLst>
                <a:gd name="T0" fmla="*/ 553 w 581"/>
                <a:gd name="T1" fmla="*/ 363 h 369"/>
                <a:gd name="T2" fmla="*/ 551 w 581"/>
                <a:gd name="T3" fmla="*/ 343 h 369"/>
                <a:gd name="T4" fmla="*/ 551 w 581"/>
                <a:gd name="T5" fmla="*/ 328 h 369"/>
                <a:gd name="T6" fmla="*/ 548 w 581"/>
                <a:gd name="T7" fmla="*/ 308 h 369"/>
                <a:gd name="T8" fmla="*/ 545 w 581"/>
                <a:gd name="T9" fmla="*/ 286 h 369"/>
                <a:gd name="T10" fmla="*/ 540 w 581"/>
                <a:gd name="T11" fmla="*/ 263 h 369"/>
                <a:gd name="T12" fmla="*/ 534 w 581"/>
                <a:gd name="T13" fmla="*/ 239 h 369"/>
                <a:gd name="T14" fmla="*/ 525 w 581"/>
                <a:gd name="T15" fmla="*/ 212 h 369"/>
                <a:gd name="T16" fmla="*/ 513 w 581"/>
                <a:gd name="T17" fmla="*/ 187 h 369"/>
                <a:gd name="T18" fmla="*/ 499 w 581"/>
                <a:gd name="T19" fmla="*/ 163 h 369"/>
                <a:gd name="T20" fmla="*/ 481 w 581"/>
                <a:gd name="T21" fmla="*/ 139 h 369"/>
                <a:gd name="T22" fmla="*/ 461 w 581"/>
                <a:gd name="T23" fmla="*/ 115 h 369"/>
                <a:gd name="T24" fmla="*/ 437 w 581"/>
                <a:gd name="T25" fmla="*/ 96 h 369"/>
                <a:gd name="T26" fmla="*/ 409 w 581"/>
                <a:gd name="T27" fmla="*/ 79 h 369"/>
                <a:gd name="T28" fmla="*/ 379 w 581"/>
                <a:gd name="T29" fmla="*/ 64 h 369"/>
                <a:gd name="T30" fmla="*/ 345 w 581"/>
                <a:gd name="T31" fmla="*/ 53 h 369"/>
                <a:gd name="T32" fmla="*/ 313 w 581"/>
                <a:gd name="T33" fmla="*/ 45 h 369"/>
                <a:gd name="T34" fmla="*/ 282 w 581"/>
                <a:gd name="T35" fmla="*/ 37 h 369"/>
                <a:gd name="T36" fmla="*/ 253 w 581"/>
                <a:gd name="T37" fmla="*/ 33 h 369"/>
                <a:gd name="T38" fmla="*/ 225 w 581"/>
                <a:gd name="T39" fmla="*/ 30 h 369"/>
                <a:gd name="T40" fmla="*/ 199 w 581"/>
                <a:gd name="T41" fmla="*/ 29 h 369"/>
                <a:gd name="T42" fmla="*/ 174 w 581"/>
                <a:gd name="T43" fmla="*/ 29 h 369"/>
                <a:gd name="T44" fmla="*/ 153 w 581"/>
                <a:gd name="T45" fmla="*/ 30 h 369"/>
                <a:gd name="T46" fmla="*/ 133 w 581"/>
                <a:gd name="T47" fmla="*/ 32 h 369"/>
                <a:gd name="T48" fmla="*/ 115 w 581"/>
                <a:gd name="T49" fmla="*/ 34 h 369"/>
                <a:gd name="T50" fmla="*/ 96 w 581"/>
                <a:gd name="T51" fmla="*/ 38 h 369"/>
                <a:gd name="T52" fmla="*/ 76 w 581"/>
                <a:gd name="T53" fmla="*/ 43 h 369"/>
                <a:gd name="T54" fmla="*/ 0 w 581"/>
                <a:gd name="T55" fmla="*/ 53 h 369"/>
                <a:gd name="T56" fmla="*/ 17 w 581"/>
                <a:gd name="T57" fmla="*/ 42 h 369"/>
                <a:gd name="T58" fmla="*/ 32 w 581"/>
                <a:gd name="T59" fmla="*/ 37 h 369"/>
                <a:gd name="T60" fmla="*/ 50 w 581"/>
                <a:gd name="T61" fmla="*/ 29 h 369"/>
                <a:gd name="T62" fmla="*/ 70 w 581"/>
                <a:gd name="T63" fmla="*/ 22 h 369"/>
                <a:gd name="T64" fmla="*/ 93 w 581"/>
                <a:gd name="T65" fmla="*/ 15 h 369"/>
                <a:gd name="T66" fmla="*/ 121 w 581"/>
                <a:gd name="T67" fmla="*/ 9 h 369"/>
                <a:gd name="T68" fmla="*/ 149 w 581"/>
                <a:gd name="T69" fmla="*/ 4 h 369"/>
                <a:gd name="T70" fmla="*/ 180 w 581"/>
                <a:gd name="T71" fmla="*/ 1 h 369"/>
                <a:gd name="T72" fmla="*/ 213 w 581"/>
                <a:gd name="T73" fmla="*/ 0 h 369"/>
                <a:gd name="T74" fmla="*/ 248 w 581"/>
                <a:gd name="T75" fmla="*/ 3 h 369"/>
                <a:gd name="T76" fmla="*/ 285 w 581"/>
                <a:gd name="T77" fmla="*/ 7 h 369"/>
                <a:gd name="T78" fmla="*/ 323 w 581"/>
                <a:gd name="T79" fmla="*/ 15 h 369"/>
                <a:gd name="T80" fmla="*/ 361 w 581"/>
                <a:gd name="T81" fmla="*/ 28 h 369"/>
                <a:gd name="T82" fmla="*/ 401 w 581"/>
                <a:gd name="T83" fmla="*/ 45 h 369"/>
                <a:gd name="T84" fmla="*/ 436 w 581"/>
                <a:gd name="T85" fmla="*/ 64 h 369"/>
                <a:gd name="T86" fmla="*/ 468 w 581"/>
                <a:gd name="T87" fmla="*/ 88 h 369"/>
                <a:gd name="T88" fmla="*/ 494 w 581"/>
                <a:gd name="T89" fmla="*/ 111 h 369"/>
                <a:gd name="T90" fmla="*/ 516 w 581"/>
                <a:gd name="T91" fmla="*/ 136 h 369"/>
                <a:gd name="T92" fmla="*/ 534 w 581"/>
                <a:gd name="T93" fmla="*/ 163 h 369"/>
                <a:gd name="T94" fmla="*/ 548 w 581"/>
                <a:gd name="T95" fmla="*/ 189 h 369"/>
                <a:gd name="T96" fmla="*/ 560 w 581"/>
                <a:gd name="T97" fmla="*/ 215 h 369"/>
                <a:gd name="T98" fmla="*/ 569 w 581"/>
                <a:gd name="T99" fmla="*/ 241 h 369"/>
                <a:gd name="T100" fmla="*/ 573 w 581"/>
                <a:gd name="T101" fmla="*/ 265 h 369"/>
                <a:gd name="T102" fmla="*/ 578 w 581"/>
                <a:gd name="T103" fmla="*/ 286 h 369"/>
                <a:gd name="T104" fmla="*/ 579 w 581"/>
                <a:gd name="T105" fmla="*/ 307 h 369"/>
                <a:gd name="T106" fmla="*/ 581 w 581"/>
                <a:gd name="T107" fmla="*/ 325 h 369"/>
                <a:gd name="T108" fmla="*/ 579 w 581"/>
                <a:gd name="T109" fmla="*/ 339 h 369"/>
                <a:gd name="T110" fmla="*/ 579 w 581"/>
                <a:gd name="T111" fmla="*/ 356 h 369"/>
                <a:gd name="T112" fmla="*/ 553 w 581"/>
                <a:gd name="T113" fmla="*/ 369 h 36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81"/>
                <a:gd name="T172" fmla="*/ 0 h 369"/>
                <a:gd name="T173" fmla="*/ 581 w 581"/>
                <a:gd name="T174" fmla="*/ 369 h 36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81" h="369">
                  <a:moveTo>
                    <a:pt x="553" y="369"/>
                  </a:moveTo>
                  <a:lnTo>
                    <a:pt x="553" y="368"/>
                  </a:lnTo>
                  <a:lnTo>
                    <a:pt x="553" y="367"/>
                  </a:lnTo>
                  <a:lnTo>
                    <a:pt x="553" y="363"/>
                  </a:lnTo>
                  <a:lnTo>
                    <a:pt x="553" y="359"/>
                  </a:lnTo>
                  <a:lnTo>
                    <a:pt x="551" y="354"/>
                  </a:lnTo>
                  <a:lnTo>
                    <a:pt x="551" y="346"/>
                  </a:lnTo>
                  <a:lnTo>
                    <a:pt x="551" y="343"/>
                  </a:lnTo>
                  <a:lnTo>
                    <a:pt x="551" y="339"/>
                  </a:lnTo>
                  <a:lnTo>
                    <a:pt x="551" y="334"/>
                  </a:lnTo>
                  <a:lnTo>
                    <a:pt x="551" y="331"/>
                  </a:lnTo>
                  <a:lnTo>
                    <a:pt x="551" y="328"/>
                  </a:lnTo>
                  <a:lnTo>
                    <a:pt x="550" y="322"/>
                  </a:lnTo>
                  <a:lnTo>
                    <a:pt x="550" y="317"/>
                  </a:lnTo>
                  <a:lnTo>
                    <a:pt x="548" y="313"/>
                  </a:lnTo>
                  <a:lnTo>
                    <a:pt x="548" y="308"/>
                  </a:lnTo>
                  <a:lnTo>
                    <a:pt x="547" y="303"/>
                  </a:lnTo>
                  <a:lnTo>
                    <a:pt x="547" y="297"/>
                  </a:lnTo>
                  <a:lnTo>
                    <a:pt x="547" y="292"/>
                  </a:lnTo>
                  <a:lnTo>
                    <a:pt x="545" y="286"/>
                  </a:lnTo>
                  <a:lnTo>
                    <a:pt x="544" y="280"/>
                  </a:lnTo>
                  <a:lnTo>
                    <a:pt x="543" y="275"/>
                  </a:lnTo>
                  <a:lnTo>
                    <a:pt x="543" y="269"/>
                  </a:lnTo>
                  <a:lnTo>
                    <a:pt x="540" y="263"/>
                  </a:lnTo>
                  <a:lnTo>
                    <a:pt x="540" y="257"/>
                  </a:lnTo>
                  <a:lnTo>
                    <a:pt x="537" y="252"/>
                  </a:lnTo>
                  <a:lnTo>
                    <a:pt x="537" y="245"/>
                  </a:lnTo>
                  <a:lnTo>
                    <a:pt x="534" y="239"/>
                  </a:lnTo>
                  <a:lnTo>
                    <a:pt x="532" y="232"/>
                  </a:lnTo>
                  <a:lnTo>
                    <a:pt x="529" y="225"/>
                  </a:lnTo>
                  <a:lnTo>
                    <a:pt x="528" y="219"/>
                  </a:lnTo>
                  <a:lnTo>
                    <a:pt x="525" y="212"/>
                  </a:lnTo>
                  <a:lnTo>
                    <a:pt x="522" y="206"/>
                  </a:lnTo>
                  <a:lnTo>
                    <a:pt x="519" y="199"/>
                  </a:lnTo>
                  <a:lnTo>
                    <a:pt x="516" y="194"/>
                  </a:lnTo>
                  <a:lnTo>
                    <a:pt x="513" y="187"/>
                  </a:lnTo>
                  <a:lnTo>
                    <a:pt x="509" y="181"/>
                  </a:lnTo>
                  <a:lnTo>
                    <a:pt x="506" y="174"/>
                  </a:lnTo>
                  <a:lnTo>
                    <a:pt x="503" y="168"/>
                  </a:lnTo>
                  <a:lnTo>
                    <a:pt x="499" y="163"/>
                  </a:lnTo>
                  <a:lnTo>
                    <a:pt x="494" y="156"/>
                  </a:lnTo>
                  <a:lnTo>
                    <a:pt x="490" y="151"/>
                  </a:lnTo>
                  <a:lnTo>
                    <a:pt x="487" y="144"/>
                  </a:lnTo>
                  <a:lnTo>
                    <a:pt x="481" y="139"/>
                  </a:lnTo>
                  <a:lnTo>
                    <a:pt x="477" y="132"/>
                  </a:lnTo>
                  <a:lnTo>
                    <a:pt x="472" y="127"/>
                  </a:lnTo>
                  <a:lnTo>
                    <a:pt x="468" y="122"/>
                  </a:lnTo>
                  <a:lnTo>
                    <a:pt x="461" y="115"/>
                  </a:lnTo>
                  <a:lnTo>
                    <a:pt x="455" y="110"/>
                  </a:lnTo>
                  <a:lnTo>
                    <a:pt x="449" y="105"/>
                  </a:lnTo>
                  <a:lnTo>
                    <a:pt x="445" y="101"/>
                  </a:lnTo>
                  <a:lnTo>
                    <a:pt x="437" y="96"/>
                  </a:lnTo>
                  <a:lnTo>
                    <a:pt x="431" y="90"/>
                  </a:lnTo>
                  <a:lnTo>
                    <a:pt x="424" y="87"/>
                  </a:lnTo>
                  <a:lnTo>
                    <a:pt x="418" y="83"/>
                  </a:lnTo>
                  <a:lnTo>
                    <a:pt x="409" y="79"/>
                  </a:lnTo>
                  <a:lnTo>
                    <a:pt x="402" y="75"/>
                  </a:lnTo>
                  <a:lnTo>
                    <a:pt x="395" y="71"/>
                  </a:lnTo>
                  <a:lnTo>
                    <a:pt x="387" y="68"/>
                  </a:lnTo>
                  <a:lnTo>
                    <a:pt x="379" y="64"/>
                  </a:lnTo>
                  <a:lnTo>
                    <a:pt x="370" y="62"/>
                  </a:lnTo>
                  <a:lnTo>
                    <a:pt x="361" y="58"/>
                  </a:lnTo>
                  <a:lnTo>
                    <a:pt x="354" y="56"/>
                  </a:lnTo>
                  <a:lnTo>
                    <a:pt x="345" y="53"/>
                  </a:lnTo>
                  <a:lnTo>
                    <a:pt x="336" y="50"/>
                  </a:lnTo>
                  <a:lnTo>
                    <a:pt x="329" y="49"/>
                  </a:lnTo>
                  <a:lnTo>
                    <a:pt x="322" y="46"/>
                  </a:lnTo>
                  <a:lnTo>
                    <a:pt x="313" y="45"/>
                  </a:lnTo>
                  <a:lnTo>
                    <a:pt x="306" y="42"/>
                  </a:lnTo>
                  <a:lnTo>
                    <a:pt x="297" y="41"/>
                  </a:lnTo>
                  <a:lnTo>
                    <a:pt x="289" y="39"/>
                  </a:lnTo>
                  <a:lnTo>
                    <a:pt x="282" y="37"/>
                  </a:lnTo>
                  <a:lnTo>
                    <a:pt x="275" y="37"/>
                  </a:lnTo>
                  <a:lnTo>
                    <a:pt x="268" y="35"/>
                  </a:lnTo>
                  <a:lnTo>
                    <a:pt x="260" y="34"/>
                  </a:lnTo>
                  <a:lnTo>
                    <a:pt x="253" y="33"/>
                  </a:lnTo>
                  <a:lnTo>
                    <a:pt x="246" y="33"/>
                  </a:lnTo>
                  <a:lnTo>
                    <a:pt x="238" y="32"/>
                  </a:lnTo>
                  <a:lnTo>
                    <a:pt x="232" y="30"/>
                  </a:lnTo>
                  <a:lnTo>
                    <a:pt x="225" y="30"/>
                  </a:lnTo>
                  <a:lnTo>
                    <a:pt x="218" y="29"/>
                  </a:lnTo>
                  <a:lnTo>
                    <a:pt x="212" y="29"/>
                  </a:lnTo>
                  <a:lnTo>
                    <a:pt x="206" y="29"/>
                  </a:lnTo>
                  <a:lnTo>
                    <a:pt x="199" y="29"/>
                  </a:lnTo>
                  <a:lnTo>
                    <a:pt x="193" y="29"/>
                  </a:lnTo>
                  <a:lnTo>
                    <a:pt x="187" y="29"/>
                  </a:lnTo>
                  <a:lnTo>
                    <a:pt x="181" y="29"/>
                  </a:lnTo>
                  <a:lnTo>
                    <a:pt x="174" y="29"/>
                  </a:lnTo>
                  <a:lnTo>
                    <a:pt x="170" y="29"/>
                  </a:lnTo>
                  <a:lnTo>
                    <a:pt x="164" y="30"/>
                  </a:lnTo>
                  <a:lnTo>
                    <a:pt x="159" y="30"/>
                  </a:lnTo>
                  <a:lnTo>
                    <a:pt x="153" y="30"/>
                  </a:lnTo>
                  <a:lnTo>
                    <a:pt x="148" y="30"/>
                  </a:lnTo>
                  <a:lnTo>
                    <a:pt x="142" y="32"/>
                  </a:lnTo>
                  <a:lnTo>
                    <a:pt x="137" y="32"/>
                  </a:lnTo>
                  <a:lnTo>
                    <a:pt x="133" y="32"/>
                  </a:lnTo>
                  <a:lnTo>
                    <a:pt x="129" y="33"/>
                  </a:lnTo>
                  <a:lnTo>
                    <a:pt x="124" y="33"/>
                  </a:lnTo>
                  <a:lnTo>
                    <a:pt x="120" y="34"/>
                  </a:lnTo>
                  <a:lnTo>
                    <a:pt x="115" y="34"/>
                  </a:lnTo>
                  <a:lnTo>
                    <a:pt x="111" y="35"/>
                  </a:lnTo>
                  <a:lnTo>
                    <a:pt x="107" y="35"/>
                  </a:lnTo>
                  <a:lnTo>
                    <a:pt x="104" y="37"/>
                  </a:lnTo>
                  <a:lnTo>
                    <a:pt x="96" y="38"/>
                  </a:lnTo>
                  <a:lnTo>
                    <a:pt x="91" y="41"/>
                  </a:lnTo>
                  <a:lnTo>
                    <a:pt x="85" y="41"/>
                  </a:lnTo>
                  <a:lnTo>
                    <a:pt x="80" y="42"/>
                  </a:lnTo>
                  <a:lnTo>
                    <a:pt x="76" y="43"/>
                  </a:lnTo>
                  <a:lnTo>
                    <a:pt x="73" y="45"/>
                  </a:lnTo>
                  <a:lnTo>
                    <a:pt x="69" y="46"/>
                  </a:lnTo>
                  <a:lnTo>
                    <a:pt x="67" y="47"/>
                  </a:lnTo>
                  <a:lnTo>
                    <a:pt x="0" y="53"/>
                  </a:lnTo>
                  <a:lnTo>
                    <a:pt x="1" y="50"/>
                  </a:lnTo>
                  <a:lnTo>
                    <a:pt x="7" y="47"/>
                  </a:lnTo>
                  <a:lnTo>
                    <a:pt x="12" y="45"/>
                  </a:lnTo>
                  <a:lnTo>
                    <a:pt x="17" y="42"/>
                  </a:lnTo>
                  <a:lnTo>
                    <a:pt x="20" y="41"/>
                  </a:lnTo>
                  <a:lnTo>
                    <a:pt x="25" y="39"/>
                  </a:lnTo>
                  <a:lnTo>
                    <a:pt x="28" y="38"/>
                  </a:lnTo>
                  <a:lnTo>
                    <a:pt x="32" y="37"/>
                  </a:lnTo>
                  <a:lnTo>
                    <a:pt x="36" y="34"/>
                  </a:lnTo>
                  <a:lnTo>
                    <a:pt x="41" y="33"/>
                  </a:lnTo>
                  <a:lnTo>
                    <a:pt x="45" y="30"/>
                  </a:lnTo>
                  <a:lnTo>
                    <a:pt x="50" y="29"/>
                  </a:lnTo>
                  <a:lnTo>
                    <a:pt x="54" y="28"/>
                  </a:lnTo>
                  <a:lnTo>
                    <a:pt x="60" y="25"/>
                  </a:lnTo>
                  <a:lnTo>
                    <a:pt x="64" y="24"/>
                  </a:lnTo>
                  <a:lnTo>
                    <a:pt x="70" y="22"/>
                  </a:lnTo>
                  <a:lnTo>
                    <a:pt x="76" y="20"/>
                  </a:lnTo>
                  <a:lnTo>
                    <a:pt x="82" y="18"/>
                  </a:lnTo>
                  <a:lnTo>
                    <a:pt x="88" y="16"/>
                  </a:lnTo>
                  <a:lnTo>
                    <a:pt x="93" y="15"/>
                  </a:lnTo>
                  <a:lnTo>
                    <a:pt x="99" y="13"/>
                  </a:lnTo>
                  <a:lnTo>
                    <a:pt x="107" y="12"/>
                  </a:lnTo>
                  <a:lnTo>
                    <a:pt x="114" y="11"/>
                  </a:lnTo>
                  <a:lnTo>
                    <a:pt x="121" y="9"/>
                  </a:lnTo>
                  <a:lnTo>
                    <a:pt x="127" y="8"/>
                  </a:lnTo>
                  <a:lnTo>
                    <a:pt x="134" y="7"/>
                  </a:lnTo>
                  <a:lnTo>
                    <a:pt x="142" y="5"/>
                  </a:lnTo>
                  <a:lnTo>
                    <a:pt x="149" y="4"/>
                  </a:lnTo>
                  <a:lnTo>
                    <a:pt x="156" y="3"/>
                  </a:lnTo>
                  <a:lnTo>
                    <a:pt x="164" y="3"/>
                  </a:lnTo>
                  <a:lnTo>
                    <a:pt x="171" y="1"/>
                  </a:lnTo>
                  <a:lnTo>
                    <a:pt x="180" y="1"/>
                  </a:lnTo>
                  <a:lnTo>
                    <a:pt x="189" y="0"/>
                  </a:lnTo>
                  <a:lnTo>
                    <a:pt x="196" y="0"/>
                  </a:lnTo>
                  <a:lnTo>
                    <a:pt x="205" y="0"/>
                  </a:lnTo>
                  <a:lnTo>
                    <a:pt x="213" y="0"/>
                  </a:lnTo>
                  <a:lnTo>
                    <a:pt x="222" y="0"/>
                  </a:lnTo>
                  <a:lnTo>
                    <a:pt x="231" y="0"/>
                  </a:lnTo>
                  <a:lnTo>
                    <a:pt x="240" y="1"/>
                  </a:lnTo>
                  <a:lnTo>
                    <a:pt x="248" y="3"/>
                  </a:lnTo>
                  <a:lnTo>
                    <a:pt x="257" y="3"/>
                  </a:lnTo>
                  <a:lnTo>
                    <a:pt x="266" y="4"/>
                  </a:lnTo>
                  <a:lnTo>
                    <a:pt x="275" y="4"/>
                  </a:lnTo>
                  <a:lnTo>
                    <a:pt x="285" y="7"/>
                  </a:lnTo>
                  <a:lnTo>
                    <a:pt x="294" y="8"/>
                  </a:lnTo>
                  <a:lnTo>
                    <a:pt x="303" y="11"/>
                  </a:lnTo>
                  <a:lnTo>
                    <a:pt x="313" y="12"/>
                  </a:lnTo>
                  <a:lnTo>
                    <a:pt x="323" y="15"/>
                  </a:lnTo>
                  <a:lnTo>
                    <a:pt x="332" y="17"/>
                  </a:lnTo>
                  <a:lnTo>
                    <a:pt x="341" y="20"/>
                  </a:lnTo>
                  <a:lnTo>
                    <a:pt x="351" y="24"/>
                  </a:lnTo>
                  <a:lnTo>
                    <a:pt x="361" y="28"/>
                  </a:lnTo>
                  <a:lnTo>
                    <a:pt x="370" y="32"/>
                  </a:lnTo>
                  <a:lnTo>
                    <a:pt x="380" y="35"/>
                  </a:lnTo>
                  <a:lnTo>
                    <a:pt x="390" y="39"/>
                  </a:lnTo>
                  <a:lnTo>
                    <a:pt x="401" y="45"/>
                  </a:lnTo>
                  <a:lnTo>
                    <a:pt x="409" y="49"/>
                  </a:lnTo>
                  <a:lnTo>
                    <a:pt x="420" y="54"/>
                  </a:lnTo>
                  <a:lnTo>
                    <a:pt x="427" y="59"/>
                  </a:lnTo>
                  <a:lnTo>
                    <a:pt x="436" y="64"/>
                  </a:lnTo>
                  <a:lnTo>
                    <a:pt x="445" y="70"/>
                  </a:lnTo>
                  <a:lnTo>
                    <a:pt x="453" y="76"/>
                  </a:lnTo>
                  <a:lnTo>
                    <a:pt x="461" y="81"/>
                  </a:lnTo>
                  <a:lnTo>
                    <a:pt x="468" y="88"/>
                  </a:lnTo>
                  <a:lnTo>
                    <a:pt x="475" y="93"/>
                  </a:lnTo>
                  <a:lnTo>
                    <a:pt x="481" y="98"/>
                  </a:lnTo>
                  <a:lnTo>
                    <a:pt x="488" y="105"/>
                  </a:lnTo>
                  <a:lnTo>
                    <a:pt x="494" y="111"/>
                  </a:lnTo>
                  <a:lnTo>
                    <a:pt x="500" y="117"/>
                  </a:lnTo>
                  <a:lnTo>
                    <a:pt x="506" y="123"/>
                  </a:lnTo>
                  <a:lnTo>
                    <a:pt x="510" y="130"/>
                  </a:lnTo>
                  <a:lnTo>
                    <a:pt x="516" y="136"/>
                  </a:lnTo>
                  <a:lnTo>
                    <a:pt x="521" y="143"/>
                  </a:lnTo>
                  <a:lnTo>
                    <a:pt x="525" y="149"/>
                  </a:lnTo>
                  <a:lnTo>
                    <a:pt x="529" y="156"/>
                  </a:lnTo>
                  <a:lnTo>
                    <a:pt x="534" y="163"/>
                  </a:lnTo>
                  <a:lnTo>
                    <a:pt x="538" y="169"/>
                  </a:lnTo>
                  <a:lnTo>
                    <a:pt x="541" y="176"/>
                  </a:lnTo>
                  <a:lnTo>
                    <a:pt x="545" y="182"/>
                  </a:lnTo>
                  <a:lnTo>
                    <a:pt x="548" y="189"/>
                  </a:lnTo>
                  <a:lnTo>
                    <a:pt x="551" y="195"/>
                  </a:lnTo>
                  <a:lnTo>
                    <a:pt x="554" y="202"/>
                  </a:lnTo>
                  <a:lnTo>
                    <a:pt x="557" y="208"/>
                  </a:lnTo>
                  <a:lnTo>
                    <a:pt x="560" y="215"/>
                  </a:lnTo>
                  <a:lnTo>
                    <a:pt x="562" y="221"/>
                  </a:lnTo>
                  <a:lnTo>
                    <a:pt x="564" y="228"/>
                  </a:lnTo>
                  <a:lnTo>
                    <a:pt x="566" y="235"/>
                  </a:lnTo>
                  <a:lnTo>
                    <a:pt x="569" y="241"/>
                  </a:lnTo>
                  <a:lnTo>
                    <a:pt x="569" y="246"/>
                  </a:lnTo>
                  <a:lnTo>
                    <a:pt x="570" y="253"/>
                  </a:lnTo>
                  <a:lnTo>
                    <a:pt x="572" y="258"/>
                  </a:lnTo>
                  <a:lnTo>
                    <a:pt x="573" y="265"/>
                  </a:lnTo>
                  <a:lnTo>
                    <a:pt x="575" y="270"/>
                  </a:lnTo>
                  <a:lnTo>
                    <a:pt x="575" y="275"/>
                  </a:lnTo>
                  <a:lnTo>
                    <a:pt x="576" y="280"/>
                  </a:lnTo>
                  <a:lnTo>
                    <a:pt x="578" y="286"/>
                  </a:lnTo>
                  <a:lnTo>
                    <a:pt x="578" y="291"/>
                  </a:lnTo>
                  <a:lnTo>
                    <a:pt x="578" y="296"/>
                  </a:lnTo>
                  <a:lnTo>
                    <a:pt x="579" y="301"/>
                  </a:lnTo>
                  <a:lnTo>
                    <a:pt x="579" y="307"/>
                  </a:lnTo>
                  <a:lnTo>
                    <a:pt x="579" y="311"/>
                  </a:lnTo>
                  <a:lnTo>
                    <a:pt x="579" y="316"/>
                  </a:lnTo>
                  <a:lnTo>
                    <a:pt x="579" y="320"/>
                  </a:lnTo>
                  <a:lnTo>
                    <a:pt x="581" y="325"/>
                  </a:lnTo>
                  <a:lnTo>
                    <a:pt x="579" y="328"/>
                  </a:lnTo>
                  <a:lnTo>
                    <a:pt x="579" y="331"/>
                  </a:lnTo>
                  <a:lnTo>
                    <a:pt x="579" y="334"/>
                  </a:lnTo>
                  <a:lnTo>
                    <a:pt x="579" y="339"/>
                  </a:lnTo>
                  <a:lnTo>
                    <a:pt x="579" y="345"/>
                  </a:lnTo>
                  <a:lnTo>
                    <a:pt x="579" y="350"/>
                  </a:lnTo>
                  <a:lnTo>
                    <a:pt x="579" y="354"/>
                  </a:lnTo>
                  <a:lnTo>
                    <a:pt x="579" y="356"/>
                  </a:lnTo>
                  <a:lnTo>
                    <a:pt x="579" y="358"/>
                  </a:lnTo>
                  <a:lnTo>
                    <a:pt x="579" y="360"/>
                  </a:lnTo>
                  <a:lnTo>
                    <a:pt x="553" y="369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1" name="Freeform 42"/>
            <p:cNvSpPr>
              <a:spLocks/>
            </p:cNvSpPr>
            <p:nvPr/>
          </p:nvSpPr>
          <p:spPr bwMode="auto">
            <a:xfrm>
              <a:off x="775" y="1687"/>
              <a:ext cx="413" cy="209"/>
            </a:xfrm>
            <a:custGeom>
              <a:avLst/>
              <a:gdLst>
                <a:gd name="T0" fmla="*/ 779 w 827"/>
                <a:gd name="T1" fmla="*/ 409 h 419"/>
                <a:gd name="T2" fmla="*/ 782 w 827"/>
                <a:gd name="T3" fmla="*/ 392 h 419"/>
                <a:gd name="T4" fmla="*/ 787 w 827"/>
                <a:gd name="T5" fmla="*/ 370 h 419"/>
                <a:gd name="T6" fmla="*/ 790 w 827"/>
                <a:gd name="T7" fmla="*/ 342 h 419"/>
                <a:gd name="T8" fmla="*/ 793 w 827"/>
                <a:gd name="T9" fmla="*/ 312 h 419"/>
                <a:gd name="T10" fmla="*/ 792 w 827"/>
                <a:gd name="T11" fmla="*/ 279 h 419"/>
                <a:gd name="T12" fmla="*/ 787 w 827"/>
                <a:gd name="T13" fmla="*/ 244 h 419"/>
                <a:gd name="T14" fmla="*/ 777 w 827"/>
                <a:gd name="T15" fmla="*/ 208 h 419"/>
                <a:gd name="T16" fmla="*/ 763 w 827"/>
                <a:gd name="T17" fmla="*/ 176 h 419"/>
                <a:gd name="T18" fmla="*/ 738 w 827"/>
                <a:gd name="T19" fmla="*/ 143 h 419"/>
                <a:gd name="T20" fmla="*/ 707 w 827"/>
                <a:gd name="T21" fmla="*/ 114 h 419"/>
                <a:gd name="T22" fmla="*/ 667 w 827"/>
                <a:gd name="T23" fmla="*/ 91 h 419"/>
                <a:gd name="T24" fmla="*/ 621 w 827"/>
                <a:gd name="T25" fmla="*/ 71 h 419"/>
                <a:gd name="T26" fmla="*/ 574 w 827"/>
                <a:gd name="T27" fmla="*/ 55 h 419"/>
                <a:gd name="T28" fmla="*/ 529 w 827"/>
                <a:gd name="T29" fmla="*/ 43 h 419"/>
                <a:gd name="T30" fmla="*/ 485 w 827"/>
                <a:gd name="T31" fmla="*/ 36 h 419"/>
                <a:gd name="T32" fmla="*/ 442 w 827"/>
                <a:gd name="T33" fmla="*/ 32 h 419"/>
                <a:gd name="T34" fmla="*/ 401 w 827"/>
                <a:gd name="T35" fmla="*/ 30 h 419"/>
                <a:gd name="T36" fmla="*/ 362 w 827"/>
                <a:gd name="T37" fmla="*/ 32 h 419"/>
                <a:gd name="T38" fmla="*/ 325 w 827"/>
                <a:gd name="T39" fmla="*/ 34 h 419"/>
                <a:gd name="T40" fmla="*/ 290 w 827"/>
                <a:gd name="T41" fmla="*/ 41 h 419"/>
                <a:gd name="T42" fmla="*/ 258 w 827"/>
                <a:gd name="T43" fmla="*/ 49 h 419"/>
                <a:gd name="T44" fmla="*/ 229 w 827"/>
                <a:gd name="T45" fmla="*/ 57 h 419"/>
                <a:gd name="T46" fmla="*/ 202 w 827"/>
                <a:gd name="T47" fmla="*/ 66 h 419"/>
                <a:gd name="T48" fmla="*/ 180 w 827"/>
                <a:gd name="T49" fmla="*/ 76 h 419"/>
                <a:gd name="T50" fmla="*/ 155 w 827"/>
                <a:gd name="T51" fmla="*/ 88 h 419"/>
                <a:gd name="T52" fmla="*/ 119 w 827"/>
                <a:gd name="T53" fmla="*/ 110 h 419"/>
                <a:gd name="T54" fmla="*/ 88 w 827"/>
                <a:gd name="T55" fmla="*/ 131 h 419"/>
                <a:gd name="T56" fmla="*/ 63 w 827"/>
                <a:gd name="T57" fmla="*/ 152 h 419"/>
                <a:gd name="T58" fmla="*/ 40 w 827"/>
                <a:gd name="T59" fmla="*/ 174 h 419"/>
                <a:gd name="T60" fmla="*/ 0 w 827"/>
                <a:gd name="T61" fmla="*/ 193 h 419"/>
                <a:gd name="T62" fmla="*/ 11 w 827"/>
                <a:gd name="T63" fmla="*/ 172 h 419"/>
                <a:gd name="T64" fmla="*/ 28 w 827"/>
                <a:gd name="T65" fmla="*/ 150 h 419"/>
                <a:gd name="T66" fmla="*/ 59 w 827"/>
                <a:gd name="T67" fmla="*/ 121 h 419"/>
                <a:gd name="T68" fmla="*/ 79 w 827"/>
                <a:gd name="T69" fmla="*/ 104 h 419"/>
                <a:gd name="T70" fmla="*/ 106 w 827"/>
                <a:gd name="T71" fmla="*/ 88 h 419"/>
                <a:gd name="T72" fmla="*/ 135 w 827"/>
                <a:gd name="T73" fmla="*/ 70 h 419"/>
                <a:gd name="T74" fmla="*/ 172 w 827"/>
                <a:gd name="T75" fmla="*/ 53 h 419"/>
                <a:gd name="T76" fmla="*/ 213 w 827"/>
                <a:gd name="T77" fmla="*/ 36 h 419"/>
                <a:gd name="T78" fmla="*/ 256 w 827"/>
                <a:gd name="T79" fmla="*/ 20 h 419"/>
                <a:gd name="T80" fmla="*/ 303 w 827"/>
                <a:gd name="T81" fmla="*/ 9 h 419"/>
                <a:gd name="T82" fmla="*/ 351 w 827"/>
                <a:gd name="T83" fmla="*/ 4 h 419"/>
                <a:gd name="T84" fmla="*/ 400 w 827"/>
                <a:gd name="T85" fmla="*/ 0 h 419"/>
                <a:gd name="T86" fmla="*/ 450 w 827"/>
                <a:gd name="T87" fmla="*/ 2 h 419"/>
                <a:gd name="T88" fmla="*/ 499 w 827"/>
                <a:gd name="T89" fmla="*/ 8 h 419"/>
                <a:gd name="T90" fmla="*/ 546 w 827"/>
                <a:gd name="T91" fmla="*/ 16 h 419"/>
                <a:gd name="T92" fmla="*/ 591 w 827"/>
                <a:gd name="T93" fmla="*/ 28 h 419"/>
                <a:gd name="T94" fmla="*/ 634 w 827"/>
                <a:gd name="T95" fmla="*/ 43 h 419"/>
                <a:gd name="T96" fmla="*/ 673 w 827"/>
                <a:gd name="T97" fmla="*/ 62 h 419"/>
                <a:gd name="T98" fmla="*/ 710 w 827"/>
                <a:gd name="T99" fmla="*/ 84 h 419"/>
                <a:gd name="T100" fmla="*/ 741 w 827"/>
                <a:gd name="T101" fmla="*/ 108 h 419"/>
                <a:gd name="T102" fmla="*/ 767 w 827"/>
                <a:gd name="T103" fmla="*/ 134 h 419"/>
                <a:gd name="T104" fmla="*/ 787 w 827"/>
                <a:gd name="T105" fmla="*/ 161 h 419"/>
                <a:gd name="T106" fmla="*/ 804 w 827"/>
                <a:gd name="T107" fmla="*/ 190 h 419"/>
                <a:gd name="T108" fmla="*/ 814 w 827"/>
                <a:gd name="T109" fmla="*/ 219 h 419"/>
                <a:gd name="T110" fmla="*/ 821 w 827"/>
                <a:gd name="T111" fmla="*/ 248 h 419"/>
                <a:gd name="T112" fmla="*/ 825 w 827"/>
                <a:gd name="T113" fmla="*/ 277 h 419"/>
                <a:gd name="T114" fmla="*/ 827 w 827"/>
                <a:gd name="T115" fmla="*/ 304 h 419"/>
                <a:gd name="T116" fmla="*/ 825 w 827"/>
                <a:gd name="T117" fmla="*/ 328 h 419"/>
                <a:gd name="T118" fmla="*/ 824 w 827"/>
                <a:gd name="T119" fmla="*/ 350 h 419"/>
                <a:gd name="T120" fmla="*/ 821 w 827"/>
                <a:gd name="T121" fmla="*/ 370 h 419"/>
                <a:gd name="T122" fmla="*/ 817 w 827"/>
                <a:gd name="T123" fmla="*/ 393 h 419"/>
                <a:gd name="T124" fmla="*/ 776 w 827"/>
                <a:gd name="T125" fmla="*/ 419 h 41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27"/>
                <a:gd name="T190" fmla="*/ 0 h 419"/>
                <a:gd name="T191" fmla="*/ 827 w 827"/>
                <a:gd name="T192" fmla="*/ 419 h 41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27" h="419">
                  <a:moveTo>
                    <a:pt x="776" y="419"/>
                  </a:moveTo>
                  <a:lnTo>
                    <a:pt x="776" y="418"/>
                  </a:lnTo>
                  <a:lnTo>
                    <a:pt x="776" y="415"/>
                  </a:lnTo>
                  <a:lnTo>
                    <a:pt x="777" y="413"/>
                  </a:lnTo>
                  <a:lnTo>
                    <a:pt x="779" y="409"/>
                  </a:lnTo>
                  <a:lnTo>
                    <a:pt x="779" y="405"/>
                  </a:lnTo>
                  <a:lnTo>
                    <a:pt x="780" y="402"/>
                  </a:lnTo>
                  <a:lnTo>
                    <a:pt x="780" y="398"/>
                  </a:lnTo>
                  <a:lnTo>
                    <a:pt x="782" y="396"/>
                  </a:lnTo>
                  <a:lnTo>
                    <a:pt x="782" y="392"/>
                  </a:lnTo>
                  <a:lnTo>
                    <a:pt x="783" y="388"/>
                  </a:lnTo>
                  <a:lnTo>
                    <a:pt x="785" y="384"/>
                  </a:lnTo>
                  <a:lnTo>
                    <a:pt x="786" y="380"/>
                  </a:lnTo>
                  <a:lnTo>
                    <a:pt x="786" y="374"/>
                  </a:lnTo>
                  <a:lnTo>
                    <a:pt x="787" y="370"/>
                  </a:lnTo>
                  <a:lnTo>
                    <a:pt x="787" y="364"/>
                  </a:lnTo>
                  <a:lnTo>
                    <a:pt x="789" y="359"/>
                  </a:lnTo>
                  <a:lnTo>
                    <a:pt x="789" y="354"/>
                  </a:lnTo>
                  <a:lnTo>
                    <a:pt x="790" y="349"/>
                  </a:lnTo>
                  <a:lnTo>
                    <a:pt x="790" y="342"/>
                  </a:lnTo>
                  <a:lnTo>
                    <a:pt x="792" y="337"/>
                  </a:lnTo>
                  <a:lnTo>
                    <a:pt x="792" y="330"/>
                  </a:lnTo>
                  <a:lnTo>
                    <a:pt x="792" y="325"/>
                  </a:lnTo>
                  <a:lnTo>
                    <a:pt x="792" y="319"/>
                  </a:lnTo>
                  <a:lnTo>
                    <a:pt x="793" y="312"/>
                  </a:lnTo>
                  <a:lnTo>
                    <a:pt x="793" y="305"/>
                  </a:lnTo>
                  <a:lnTo>
                    <a:pt x="793" y="299"/>
                  </a:lnTo>
                  <a:lnTo>
                    <a:pt x="793" y="292"/>
                  </a:lnTo>
                  <a:lnTo>
                    <a:pt x="793" y="286"/>
                  </a:lnTo>
                  <a:lnTo>
                    <a:pt x="792" y="279"/>
                  </a:lnTo>
                  <a:lnTo>
                    <a:pt x="790" y="271"/>
                  </a:lnTo>
                  <a:lnTo>
                    <a:pt x="790" y="265"/>
                  </a:lnTo>
                  <a:lnTo>
                    <a:pt x="789" y="258"/>
                  </a:lnTo>
                  <a:lnTo>
                    <a:pt x="787" y="250"/>
                  </a:lnTo>
                  <a:lnTo>
                    <a:pt x="787" y="244"/>
                  </a:lnTo>
                  <a:lnTo>
                    <a:pt x="786" y="237"/>
                  </a:lnTo>
                  <a:lnTo>
                    <a:pt x="785" y="231"/>
                  </a:lnTo>
                  <a:lnTo>
                    <a:pt x="782" y="223"/>
                  </a:lnTo>
                  <a:lnTo>
                    <a:pt x="779" y="216"/>
                  </a:lnTo>
                  <a:lnTo>
                    <a:pt x="777" y="208"/>
                  </a:lnTo>
                  <a:lnTo>
                    <a:pt x="774" y="202"/>
                  </a:lnTo>
                  <a:lnTo>
                    <a:pt x="771" y="195"/>
                  </a:lnTo>
                  <a:lnTo>
                    <a:pt x="768" y="189"/>
                  </a:lnTo>
                  <a:lnTo>
                    <a:pt x="765" y="181"/>
                  </a:lnTo>
                  <a:lnTo>
                    <a:pt x="763" y="176"/>
                  </a:lnTo>
                  <a:lnTo>
                    <a:pt x="758" y="168"/>
                  </a:lnTo>
                  <a:lnTo>
                    <a:pt x="754" y="161"/>
                  </a:lnTo>
                  <a:lnTo>
                    <a:pt x="748" y="155"/>
                  </a:lnTo>
                  <a:lnTo>
                    <a:pt x="744" y="150"/>
                  </a:lnTo>
                  <a:lnTo>
                    <a:pt x="738" y="143"/>
                  </a:lnTo>
                  <a:lnTo>
                    <a:pt x="733" y="136"/>
                  </a:lnTo>
                  <a:lnTo>
                    <a:pt x="727" y="131"/>
                  </a:lnTo>
                  <a:lnTo>
                    <a:pt x="722" y="126"/>
                  </a:lnTo>
                  <a:lnTo>
                    <a:pt x="714" y="119"/>
                  </a:lnTo>
                  <a:lnTo>
                    <a:pt x="707" y="114"/>
                  </a:lnTo>
                  <a:lnTo>
                    <a:pt x="700" y="109"/>
                  </a:lnTo>
                  <a:lnTo>
                    <a:pt x="692" y="104"/>
                  </a:lnTo>
                  <a:lnTo>
                    <a:pt x="685" y="98"/>
                  </a:lnTo>
                  <a:lnTo>
                    <a:pt x="676" y="95"/>
                  </a:lnTo>
                  <a:lnTo>
                    <a:pt x="667" y="91"/>
                  </a:lnTo>
                  <a:lnTo>
                    <a:pt x="659" y="87"/>
                  </a:lnTo>
                  <a:lnTo>
                    <a:pt x="648" y="81"/>
                  </a:lnTo>
                  <a:lnTo>
                    <a:pt x="640" y="78"/>
                  </a:lnTo>
                  <a:lnTo>
                    <a:pt x="629" y="74"/>
                  </a:lnTo>
                  <a:lnTo>
                    <a:pt x="621" y="71"/>
                  </a:lnTo>
                  <a:lnTo>
                    <a:pt x="610" y="67"/>
                  </a:lnTo>
                  <a:lnTo>
                    <a:pt x="602" y="63"/>
                  </a:lnTo>
                  <a:lnTo>
                    <a:pt x="591" y="60"/>
                  </a:lnTo>
                  <a:lnTo>
                    <a:pt x="584" y="58"/>
                  </a:lnTo>
                  <a:lnTo>
                    <a:pt x="574" y="55"/>
                  </a:lnTo>
                  <a:lnTo>
                    <a:pt x="564" y="53"/>
                  </a:lnTo>
                  <a:lnTo>
                    <a:pt x="555" y="50"/>
                  </a:lnTo>
                  <a:lnTo>
                    <a:pt x="546" y="47"/>
                  </a:lnTo>
                  <a:lnTo>
                    <a:pt x="537" y="45"/>
                  </a:lnTo>
                  <a:lnTo>
                    <a:pt x="529" y="43"/>
                  </a:lnTo>
                  <a:lnTo>
                    <a:pt x="520" y="42"/>
                  </a:lnTo>
                  <a:lnTo>
                    <a:pt x="511" y="41"/>
                  </a:lnTo>
                  <a:lnTo>
                    <a:pt x="502" y="38"/>
                  </a:lnTo>
                  <a:lnTo>
                    <a:pt x="493" y="37"/>
                  </a:lnTo>
                  <a:lnTo>
                    <a:pt x="485" y="36"/>
                  </a:lnTo>
                  <a:lnTo>
                    <a:pt x="476" y="34"/>
                  </a:lnTo>
                  <a:lnTo>
                    <a:pt x="467" y="33"/>
                  </a:lnTo>
                  <a:lnTo>
                    <a:pt x="458" y="33"/>
                  </a:lnTo>
                  <a:lnTo>
                    <a:pt x="451" y="32"/>
                  </a:lnTo>
                  <a:lnTo>
                    <a:pt x="442" y="32"/>
                  </a:lnTo>
                  <a:lnTo>
                    <a:pt x="433" y="30"/>
                  </a:lnTo>
                  <a:lnTo>
                    <a:pt x="425" y="30"/>
                  </a:lnTo>
                  <a:lnTo>
                    <a:pt x="417" y="30"/>
                  </a:lnTo>
                  <a:lnTo>
                    <a:pt x="409" y="30"/>
                  </a:lnTo>
                  <a:lnTo>
                    <a:pt x="401" y="30"/>
                  </a:lnTo>
                  <a:lnTo>
                    <a:pt x="394" y="30"/>
                  </a:lnTo>
                  <a:lnTo>
                    <a:pt x="385" y="30"/>
                  </a:lnTo>
                  <a:lnTo>
                    <a:pt x="378" y="32"/>
                  </a:lnTo>
                  <a:lnTo>
                    <a:pt x="369" y="32"/>
                  </a:lnTo>
                  <a:lnTo>
                    <a:pt x="362" y="32"/>
                  </a:lnTo>
                  <a:lnTo>
                    <a:pt x="354" y="32"/>
                  </a:lnTo>
                  <a:lnTo>
                    <a:pt x="347" y="33"/>
                  </a:lnTo>
                  <a:lnTo>
                    <a:pt x="340" y="33"/>
                  </a:lnTo>
                  <a:lnTo>
                    <a:pt x="332" y="34"/>
                  </a:lnTo>
                  <a:lnTo>
                    <a:pt x="325" y="34"/>
                  </a:lnTo>
                  <a:lnTo>
                    <a:pt x="318" y="36"/>
                  </a:lnTo>
                  <a:lnTo>
                    <a:pt x="311" y="37"/>
                  </a:lnTo>
                  <a:lnTo>
                    <a:pt x="303" y="38"/>
                  </a:lnTo>
                  <a:lnTo>
                    <a:pt x="297" y="40"/>
                  </a:lnTo>
                  <a:lnTo>
                    <a:pt x="290" y="41"/>
                  </a:lnTo>
                  <a:lnTo>
                    <a:pt x="284" y="42"/>
                  </a:lnTo>
                  <a:lnTo>
                    <a:pt x="277" y="43"/>
                  </a:lnTo>
                  <a:lnTo>
                    <a:pt x="271" y="45"/>
                  </a:lnTo>
                  <a:lnTo>
                    <a:pt x="265" y="47"/>
                  </a:lnTo>
                  <a:lnTo>
                    <a:pt x="258" y="49"/>
                  </a:lnTo>
                  <a:lnTo>
                    <a:pt x="252" y="50"/>
                  </a:lnTo>
                  <a:lnTo>
                    <a:pt x="246" y="51"/>
                  </a:lnTo>
                  <a:lnTo>
                    <a:pt x="240" y="53"/>
                  </a:lnTo>
                  <a:lnTo>
                    <a:pt x="234" y="54"/>
                  </a:lnTo>
                  <a:lnTo>
                    <a:pt x="229" y="57"/>
                  </a:lnTo>
                  <a:lnTo>
                    <a:pt x="223" y="58"/>
                  </a:lnTo>
                  <a:lnTo>
                    <a:pt x="218" y="60"/>
                  </a:lnTo>
                  <a:lnTo>
                    <a:pt x="213" y="62"/>
                  </a:lnTo>
                  <a:lnTo>
                    <a:pt x="208" y="64"/>
                  </a:lnTo>
                  <a:lnTo>
                    <a:pt x="202" y="66"/>
                  </a:lnTo>
                  <a:lnTo>
                    <a:pt x="198" y="68"/>
                  </a:lnTo>
                  <a:lnTo>
                    <a:pt x="194" y="70"/>
                  </a:lnTo>
                  <a:lnTo>
                    <a:pt x="189" y="72"/>
                  </a:lnTo>
                  <a:lnTo>
                    <a:pt x="185" y="74"/>
                  </a:lnTo>
                  <a:lnTo>
                    <a:pt x="180" y="76"/>
                  </a:lnTo>
                  <a:lnTo>
                    <a:pt x="176" y="79"/>
                  </a:lnTo>
                  <a:lnTo>
                    <a:pt x="172" y="80"/>
                  </a:lnTo>
                  <a:lnTo>
                    <a:pt x="167" y="83"/>
                  </a:lnTo>
                  <a:lnTo>
                    <a:pt x="163" y="84"/>
                  </a:lnTo>
                  <a:lnTo>
                    <a:pt x="155" y="88"/>
                  </a:lnTo>
                  <a:lnTo>
                    <a:pt x="148" y="93"/>
                  </a:lnTo>
                  <a:lnTo>
                    <a:pt x="139" y="97"/>
                  </a:lnTo>
                  <a:lnTo>
                    <a:pt x="132" y="101"/>
                  </a:lnTo>
                  <a:lnTo>
                    <a:pt x="126" y="106"/>
                  </a:lnTo>
                  <a:lnTo>
                    <a:pt x="119" y="110"/>
                  </a:lnTo>
                  <a:lnTo>
                    <a:pt x="112" y="114"/>
                  </a:lnTo>
                  <a:lnTo>
                    <a:pt x="106" y="119"/>
                  </a:lnTo>
                  <a:lnTo>
                    <a:pt x="100" y="123"/>
                  </a:lnTo>
                  <a:lnTo>
                    <a:pt x="94" y="127"/>
                  </a:lnTo>
                  <a:lnTo>
                    <a:pt x="88" y="131"/>
                  </a:lnTo>
                  <a:lnTo>
                    <a:pt x="82" y="136"/>
                  </a:lnTo>
                  <a:lnTo>
                    <a:pt x="78" y="140"/>
                  </a:lnTo>
                  <a:lnTo>
                    <a:pt x="74" y="144"/>
                  </a:lnTo>
                  <a:lnTo>
                    <a:pt x="68" y="148"/>
                  </a:lnTo>
                  <a:lnTo>
                    <a:pt x="63" y="152"/>
                  </a:lnTo>
                  <a:lnTo>
                    <a:pt x="60" y="155"/>
                  </a:lnTo>
                  <a:lnTo>
                    <a:pt x="56" y="159"/>
                  </a:lnTo>
                  <a:lnTo>
                    <a:pt x="49" y="165"/>
                  </a:lnTo>
                  <a:lnTo>
                    <a:pt x="44" y="171"/>
                  </a:lnTo>
                  <a:lnTo>
                    <a:pt x="40" y="174"/>
                  </a:lnTo>
                  <a:lnTo>
                    <a:pt x="37" y="178"/>
                  </a:lnTo>
                  <a:lnTo>
                    <a:pt x="34" y="180"/>
                  </a:lnTo>
                  <a:lnTo>
                    <a:pt x="34" y="181"/>
                  </a:lnTo>
                  <a:lnTo>
                    <a:pt x="0" y="194"/>
                  </a:lnTo>
                  <a:lnTo>
                    <a:pt x="0" y="193"/>
                  </a:lnTo>
                  <a:lnTo>
                    <a:pt x="2" y="190"/>
                  </a:lnTo>
                  <a:lnTo>
                    <a:pt x="3" y="185"/>
                  </a:lnTo>
                  <a:lnTo>
                    <a:pt x="6" y="180"/>
                  </a:lnTo>
                  <a:lnTo>
                    <a:pt x="8" y="176"/>
                  </a:lnTo>
                  <a:lnTo>
                    <a:pt x="11" y="172"/>
                  </a:lnTo>
                  <a:lnTo>
                    <a:pt x="14" y="168"/>
                  </a:lnTo>
                  <a:lnTo>
                    <a:pt x="17" y="164"/>
                  </a:lnTo>
                  <a:lnTo>
                    <a:pt x="19" y="159"/>
                  </a:lnTo>
                  <a:lnTo>
                    <a:pt x="24" y="155"/>
                  </a:lnTo>
                  <a:lnTo>
                    <a:pt x="28" y="150"/>
                  </a:lnTo>
                  <a:lnTo>
                    <a:pt x="34" y="144"/>
                  </a:lnTo>
                  <a:lnTo>
                    <a:pt x="38" y="138"/>
                  </a:lnTo>
                  <a:lnTo>
                    <a:pt x="46" y="133"/>
                  </a:lnTo>
                  <a:lnTo>
                    <a:pt x="52" y="126"/>
                  </a:lnTo>
                  <a:lnTo>
                    <a:pt x="59" y="121"/>
                  </a:lnTo>
                  <a:lnTo>
                    <a:pt x="62" y="117"/>
                  </a:lnTo>
                  <a:lnTo>
                    <a:pt x="66" y="114"/>
                  </a:lnTo>
                  <a:lnTo>
                    <a:pt x="71" y="110"/>
                  </a:lnTo>
                  <a:lnTo>
                    <a:pt x="75" y="108"/>
                  </a:lnTo>
                  <a:lnTo>
                    <a:pt x="79" y="104"/>
                  </a:lnTo>
                  <a:lnTo>
                    <a:pt x="84" y="101"/>
                  </a:lnTo>
                  <a:lnTo>
                    <a:pt x="90" y="97"/>
                  </a:lnTo>
                  <a:lnTo>
                    <a:pt x="95" y="95"/>
                  </a:lnTo>
                  <a:lnTo>
                    <a:pt x="100" y="91"/>
                  </a:lnTo>
                  <a:lnTo>
                    <a:pt x="106" y="88"/>
                  </a:lnTo>
                  <a:lnTo>
                    <a:pt x="110" y="84"/>
                  </a:lnTo>
                  <a:lnTo>
                    <a:pt x="117" y="80"/>
                  </a:lnTo>
                  <a:lnTo>
                    <a:pt x="123" y="76"/>
                  </a:lnTo>
                  <a:lnTo>
                    <a:pt x="129" y="74"/>
                  </a:lnTo>
                  <a:lnTo>
                    <a:pt x="135" y="70"/>
                  </a:lnTo>
                  <a:lnTo>
                    <a:pt x="142" y="67"/>
                  </a:lnTo>
                  <a:lnTo>
                    <a:pt x="150" y="63"/>
                  </a:lnTo>
                  <a:lnTo>
                    <a:pt x="155" y="59"/>
                  </a:lnTo>
                  <a:lnTo>
                    <a:pt x="163" y="57"/>
                  </a:lnTo>
                  <a:lnTo>
                    <a:pt x="172" y="53"/>
                  </a:lnTo>
                  <a:lnTo>
                    <a:pt x="179" y="49"/>
                  </a:lnTo>
                  <a:lnTo>
                    <a:pt x="186" y="46"/>
                  </a:lnTo>
                  <a:lnTo>
                    <a:pt x="195" y="42"/>
                  </a:lnTo>
                  <a:lnTo>
                    <a:pt x="204" y="40"/>
                  </a:lnTo>
                  <a:lnTo>
                    <a:pt x="213" y="36"/>
                  </a:lnTo>
                  <a:lnTo>
                    <a:pt x="221" y="32"/>
                  </a:lnTo>
                  <a:lnTo>
                    <a:pt x="230" y="28"/>
                  </a:lnTo>
                  <a:lnTo>
                    <a:pt x="239" y="25"/>
                  </a:lnTo>
                  <a:lnTo>
                    <a:pt x="248" y="23"/>
                  </a:lnTo>
                  <a:lnTo>
                    <a:pt x="256" y="20"/>
                  </a:lnTo>
                  <a:lnTo>
                    <a:pt x="265" y="17"/>
                  </a:lnTo>
                  <a:lnTo>
                    <a:pt x="275" y="16"/>
                  </a:lnTo>
                  <a:lnTo>
                    <a:pt x="284" y="13"/>
                  </a:lnTo>
                  <a:lnTo>
                    <a:pt x="293" y="11"/>
                  </a:lnTo>
                  <a:lnTo>
                    <a:pt x="303" y="9"/>
                  </a:lnTo>
                  <a:lnTo>
                    <a:pt x="312" y="8"/>
                  </a:lnTo>
                  <a:lnTo>
                    <a:pt x="322" y="5"/>
                  </a:lnTo>
                  <a:lnTo>
                    <a:pt x="332" y="5"/>
                  </a:lnTo>
                  <a:lnTo>
                    <a:pt x="341" y="4"/>
                  </a:lnTo>
                  <a:lnTo>
                    <a:pt x="351" y="4"/>
                  </a:lnTo>
                  <a:lnTo>
                    <a:pt x="360" y="3"/>
                  </a:lnTo>
                  <a:lnTo>
                    <a:pt x="371" y="2"/>
                  </a:lnTo>
                  <a:lnTo>
                    <a:pt x="381" y="2"/>
                  </a:lnTo>
                  <a:lnTo>
                    <a:pt x="391" y="2"/>
                  </a:lnTo>
                  <a:lnTo>
                    <a:pt x="400" y="0"/>
                  </a:lnTo>
                  <a:lnTo>
                    <a:pt x="410" y="0"/>
                  </a:lnTo>
                  <a:lnTo>
                    <a:pt x="420" y="2"/>
                  </a:lnTo>
                  <a:lnTo>
                    <a:pt x="430" y="2"/>
                  </a:lnTo>
                  <a:lnTo>
                    <a:pt x="439" y="2"/>
                  </a:lnTo>
                  <a:lnTo>
                    <a:pt x="450" y="2"/>
                  </a:lnTo>
                  <a:lnTo>
                    <a:pt x="460" y="3"/>
                  </a:lnTo>
                  <a:lnTo>
                    <a:pt x="470" y="4"/>
                  </a:lnTo>
                  <a:lnTo>
                    <a:pt x="479" y="4"/>
                  </a:lnTo>
                  <a:lnTo>
                    <a:pt x="489" y="5"/>
                  </a:lnTo>
                  <a:lnTo>
                    <a:pt x="499" y="8"/>
                  </a:lnTo>
                  <a:lnTo>
                    <a:pt x="509" y="9"/>
                  </a:lnTo>
                  <a:lnTo>
                    <a:pt x="517" y="11"/>
                  </a:lnTo>
                  <a:lnTo>
                    <a:pt x="527" y="12"/>
                  </a:lnTo>
                  <a:lnTo>
                    <a:pt x="537" y="15"/>
                  </a:lnTo>
                  <a:lnTo>
                    <a:pt x="546" y="16"/>
                  </a:lnTo>
                  <a:lnTo>
                    <a:pt x="555" y="19"/>
                  </a:lnTo>
                  <a:lnTo>
                    <a:pt x="564" y="20"/>
                  </a:lnTo>
                  <a:lnTo>
                    <a:pt x="574" y="23"/>
                  </a:lnTo>
                  <a:lnTo>
                    <a:pt x="584" y="26"/>
                  </a:lnTo>
                  <a:lnTo>
                    <a:pt x="591" y="28"/>
                  </a:lnTo>
                  <a:lnTo>
                    <a:pt x="600" y="30"/>
                  </a:lnTo>
                  <a:lnTo>
                    <a:pt x="609" y="33"/>
                  </a:lnTo>
                  <a:lnTo>
                    <a:pt x="618" y="37"/>
                  </a:lnTo>
                  <a:lnTo>
                    <a:pt x="625" y="40"/>
                  </a:lnTo>
                  <a:lnTo>
                    <a:pt x="634" y="43"/>
                  </a:lnTo>
                  <a:lnTo>
                    <a:pt x="643" y="47"/>
                  </a:lnTo>
                  <a:lnTo>
                    <a:pt x="651" y="51"/>
                  </a:lnTo>
                  <a:lnTo>
                    <a:pt x="659" y="54"/>
                  </a:lnTo>
                  <a:lnTo>
                    <a:pt x="666" y="58"/>
                  </a:lnTo>
                  <a:lnTo>
                    <a:pt x="673" y="62"/>
                  </a:lnTo>
                  <a:lnTo>
                    <a:pt x="682" y="66"/>
                  </a:lnTo>
                  <a:lnTo>
                    <a:pt x="689" y="70"/>
                  </a:lnTo>
                  <a:lnTo>
                    <a:pt x="697" y="74"/>
                  </a:lnTo>
                  <a:lnTo>
                    <a:pt x="703" y="79"/>
                  </a:lnTo>
                  <a:lnTo>
                    <a:pt x="710" y="84"/>
                  </a:lnTo>
                  <a:lnTo>
                    <a:pt x="716" y="88"/>
                  </a:lnTo>
                  <a:lnTo>
                    <a:pt x="723" y="92"/>
                  </a:lnTo>
                  <a:lnTo>
                    <a:pt x="729" y="97"/>
                  </a:lnTo>
                  <a:lnTo>
                    <a:pt x="736" y="102"/>
                  </a:lnTo>
                  <a:lnTo>
                    <a:pt x="741" y="108"/>
                  </a:lnTo>
                  <a:lnTo>
                    <a:pt x="746" y="113"/>
                  </a:lnTo>
                  <a:lnTo>
                    <a:pt x="752" y="118"/>
                  </a:lnTo>
                  <a:lnTo>
                    <a:pt x="758" y="123"/>
                  </a:lnTo>
                  <a:lnTo>
                    <a:pt x="763" y="129"/>
                  </a:lnTo>
                  <a:lnTo>
                    <a:pt x="767" y="134"/>
                  </a:lnTo>
                  <a:lnTo>
                    <a:pt x="771" y="139"/>
                  </a:lnTo>
                  <a:lnTo>
                    <a:pt x="776" y="144"/>
                  </a:lnTo>
                  <a:lnTo>
                    <a:pt x="780" y="150"/>
                  </a:lnTo>
                  <a:lnTo>
                    <a:pt x="785" y="155"/>
                  </a:lnTo>
                  <a:lnTo>
                    <a:pt x="787" y="161"/>
                  </a:lnTo>
                  <a:lnTo>
                    <a:pt x="792" y="167"/>
                  </a:lnTo>
                  <a:lnTo>
                    <a:pt x="795" y="173"/>
                  </a:lnTo>
                  <a:lnTo>
                    <a:pt x="798" y="178"/>
                  </a:lnTo>
                  <a:lnTo>
                    <a:pt x="801" y="185"/>
                  </a:lnTo>
                  <a:lnTo>
                    <a:pt x="804" y="190"/>
                  </a:lnTo>
                  <a:lnTo>
                    <a:pt x="805" y="197"/>
                  </a:lnTo>
                  <a:lnTo>
                    <a:pt x="808" y="202"/>
                  </a:lnTo>
                  <a:lnTo>
                    <a:pt x="809" y="208"/>
                  </a:lnTo>
                  <a:lnTo>
                    <a:pt x="812" y="214"/>
                  </a:lnTo>
                  <a:lnTo>
                    <a:pt x="814" y="219"/>
                  </a:lnTo>
                  <a:lnTo>
                    <a:pt x="815" y="226"/>
                  </a:lnTo>
                  <a:lnTo>
                    <a:pt x="817" y="231"/>
                  </a:lnTo>
                  <a:lnTo>
                    <a:pt x="818" y="237"/>
                  </a:lnTo>
                  <a:lnTo>
                    <a:pt x="820" y="243"/>
                  </a:lnTo>
                  <a:lnTo>
                    <a:pt x="821" y="248"/>
                  </a:lnTo>
                  <a:lnTo>
                    <a:pt x="821" y="254"/>
                  </a:lnTo>
                  <a:lnTo>
                    <a:pt x="823" y="260"/>
                  </a:lnTo>
                  <a:lnTo>
                    <a:pt x="824" y="265"/>
                  </a:lnTo>
                  <a:lnTo>
                    <a:pt x="824" y="271"/>
                  </a:lnTo>
                  <a:lnTo>
                    <a:pt x="825" y="277"/>
                  </a:lnTo>
                  <a:lnTo>
                    <a:pt x="825" y="282"/>
                  </a:lnTo>
                  <a:lnTo>
                    <a:pt x="825" y="287"/>
                  </a:lnTo>
                  <a:lnTo>
                    <a:pt x="827" y="294"/>
                  </a:lnTo>
                  <a:lnTo>
                    <a:pt x="827" y="299"/>
                  </a:lnTo>
                  <a:lnTo>
                    <a:pt x="827" y="304"/>
                  </a:lnTo>
                  <a:lnTo>
                    <a:pt x="827" y="309"/>
                  </a:lnTo>
                  <a:lnTo>
                    <a:pt x="827" y="315"/>
                  </a:lnTo>
                  <a:lnTo>
                    <a:pt x="827" y="319"/>
                  </a:lnTo>
                  <a:lnTo>
                    <a:pt x="827" y="324"/>
                  </a:lnTo>
                  <a:lnTo>
                    <a:pt x="825" y="328"/>
                  </a:lnTo>
                  <a:lnTo>
                    <a:pt x="825" y="333"/>
                  </a:lnTo>
                  <a:lnTo>
                    <a:pt x="825" y="337"/>
                  </a:lnTo>
                  <a:lnTo>
                    <a:pt x="825" y="342"/>
                  </a:lnTo>
                  <a:lnTo>
                    <a:pt x="824" y="346"/>
                  </a:lnTo>
                  <a:lnTo>
                    <a:pt x="824" y="350"/>
                  </a:lnTo>
                  <a:lnTo>
                    <a:pt x="823" y="354"/>
                  </a:lnTo>
                  <a:lnTo>
                    <a:pt x="823" y="359"/>
                  </a:lnTo>
                  <a:lnTo>
                    <a:pt x="823" y="362"/>
                  </a:lnTo>
                  <a:lnTo>
                    <a:pt x="821" y="366"/>
                  </a:lnTo>
                  <a:lnTo>
                    <a:pt x="821" y="370"/>
                  </a:lnTo>
                  <a:lnTo>
                    <a:pt x="821" y="374"/>
                  </a:lnTo>
                  <a:lnTo>
                    <a:pt x="820" y="379"/>
                  </a:lnTo>
                  <a:lnTo>
                    <a:pt x="818" y="384"/>
                  </a:lnTo>
                  <a:lnTo>
                    <a:pt x="817" y="389"/>
                  </a:lnTo>
                  <a:lnTo>
                    <a:pt x="817" y="393"/>
                  </a:lnTo>
                  <a:lnTo>
                    <a:pt x="815" y="397"/>
                  </a:lnTo>
                  <a:lnTo>
                    <a:pt x="815" y="400"/>
                  </a:lnTo>
                  <a:lnTo>
                    <a:pt x="815" y="401"/>
                  </a:lnTo>
                  <a:lnTo>
                    <a:pt x="776" y="419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2" name="Freeform 43"/>
            <p:cNvSpPr>
              <a:spLocks/>
            </p:cNvSpPr>
            <p:nvPr/>
          </p:nvSpPr>
          <p:spPr bwMode="auto">
            <a:xfrm>
              <a:off x="698" y="1628"/>
              <a:ext cx="109" cy="161"/>
            </a:xfrm>
            <a:custGeom>
              <a:avLst/>
              <a:gdLst>
                <a:gd name="T0" fmla="*/ 102 w 218"/>
                <a:gd name="T1" fmla="*/ 309 h 321"/>
                <a:gd name="T2" fmla="*/ 93 w 218"/>
                <a:gd name="T3" fmla="*/ 297 h 321"/>
                <a:gd name="T4" fmla="*/ 82 w 218"/>
                <a:gd name="T5" fmla="*/ 281 h 321"/>
                <a:gd name="T6" fmla="*/ 67 w 218"/>
                <a:gd name="T7" fmla="*/ 262 h 321"/>
                <a:gd name="T8" fmla="*/ 54 w 218"/>
                <a:gd name="T9" fmla="*/ 242 h 321"/>
                <a:gd name="T10" fmla="*/ 45 w 218"/>
                <a:gd name="T11" fmla="*/ 232 h 321"/>
                <a:gd name="T12" fmla="*/ 33 w 218"/>
                <a:gd name="T13" fmla="*/ 214 h 321"/>
                <a:gd name="T14" fmla="*/ 20 w 218"/>
                <a:gd name="T15" fmla="*/ 195 h 321"/>
                <a:gd name="T16" fmla="*/ 9 w 218"/>
                <a:gd name="T17" fmla="*/ 178 h 321"/>
                <a:gd name="T18" fmla="*/ 3 w 218"/>
                <a:gd name="T19" fmla="*/ 165 h 321"/>
                <a:gd name="T20" fmla="*/ 0 w 218"/>
                <a:gd name="T21" fmla="*/ 158 h 321"/>
                <a:gd name="T22" fmla="*/ 1 w 218"/>
                <a:gd name="T23" fmla="*/ 149 h 321"/>
                <a:gd name="T24" fmla="*/ 6 w 218"/>
                <a:gd name="T25" fmla="*/ 136 h 321"/>
                <a:gd name="T26" fmla="*/ 12 w 218"/>
                <a:gd name="T27" fmla="*/ 119 h 321"/>
                <a:gd name="T28" fmla="*/ 20 w 218"/>
                <a:gd name="T29" fmla="*/ 99 h 321"/>
                <a:gd name="T30" fmla="*/ 31 w 218"/>
                <a:gd name="T31" fmla="*/ 78 h 321"/>
                <a:gd name="T32" fmla="*/ 38 w 218"/>
                <a:gd name="T33" fmla="*/ 64 h 321"/>
                <a:gd name="T34" fmla="*/ 45 w 218"/>
                <a:gd name="T35" fmla="*/ 49 h 321"/>
                <a:gd name="T36" fmla="*/ 57 w 218"/>
                <a:gd name="T37" fmla="*/ 31 h 321"/>
                <a:gd name="T38" fmla="*/ 67 w 218"/>
                <a:gd name="T39" fmla="*/ 15 h 321"/>
                <a:gd name="T40" fmla="*/ 79 w 218"/>
                <a:gd name="T41" fmla="*/ 5 h 321"/>
                <a:gd name="T42" fmla="*/ 98 w 218"/>
                <a:gd name="T43" fmla="*/ 1 h 321"/>
                <a:gd name="T44" fmla="*/ 112 w 218"/>
                <a:gd name="T45" fmla="*/ 10 h 321"/>
                <a:gd name="T46" fmla="*/ 127 w 218"/>
                <a:gd name="T47" fmla="*/ 23 h 321"/>
                <a:gd name="T48" fmla="*/ 142 w 218"/>
                <a:gd name="T49" fmla="*/ 39 h 321"/>
                <a:gd name="T50" fmla="*/ 158 w 218"/>
                <a:gd name="T51" fmla="*/ 56 h 321"/>
                <a:gd name="T52" fmla="*/ 172 w 218"/>
                <a:gd name="T53" fmla="*/ 74 h 321"/>
                <a:gd name="T54" fmla="*/ 186 w 218"/>
                <a:gd name="T55" fmla="*/ 93 h 321"/>
                <a:gd name="T56" fmla="*/ 199 w 218"/>
                <a:gd name="T57" fmla="*/ 111 h 321"/>
                <a:gd name="T58" fmla="*/ 208 w 218"/>
                <a:gd name="T59" fmla="*/ 125 h 321"/>
                <a:gd name="T60" fmla="*/ 215 w 218"/>
                <a:gd name="T61" fmla="*/ 137 h 321"/>
                <a:gd name="T62" fmla="*/ 216 w 218"/>
                <a:gd name="T63" fmla="*/ 146 h 321"/>
                <a:gd name="T64" fmla="*/ 218 w 218"/>
                <a:gd name="T65" fmla="*/ 157 h 321"/>
                <a:gd name="T66" fmla="*/ 216 w 218"/>
                <a:gd name="T67" fmla="*/ 170 h 321"/>
                <a:gd name="T68" fmla="*/ 215 w 218"/>
                <a:gd name="T69" fmla="*/ 186 h 321"/>
                <a:gd name="T70" fmla="*/ 212 w 218"/>
                <a:gd name="T71" fmla="*/ 203 h 321"/>
                <a:gd name="T72" fmla="*/ 210 w 218"/>
                <a:gd name="T73" fmla="*/ 220 h 321"/>
                <a:gd name="T74" fmla="*/ 206 w 218"/>
                <a:gd name="T75" fmla="*/ 235 h 321"/>
                <a:gd name="T76" fmla="*/ 205 w 218"/>
                <a:gd name="T77" fmla="*/ 250 h 321"/>
                <a:gd name="T78" fmla="*/ 202 w 218"/>
                <a:gd name="T79" fmla="*/ 263 h 321"/>
                <a:gd name="T80" fmla="*/ 200 w 218"/>
                <a:gd name="T81" fmla="*/ 272 h 321"/>
                <a:gd name="T82" fmla="*/ 171 w 218"/>
                <a:gd name="T83" fmla="*/ 294 h 321"/>
                <a:gd name="T84" fmla="*/ 91 w 218"/>
                <a:gd name="T85" fmla="*/ 38 h 321"/>
                <a:gd name="T86" fmla="*/ 82 w 218"/>
                <a:gd name="T87" fmla="*/ 51 h 321"/>
                <a:gd name="T88" fmla="*/ 73 w 218"/>
                <a:gd name="T89" fmla="*/ 61 h 321"/>
                <a:gd name="T90" fmla="*/ 66 w 218"/>
                <a:gd name="T91" fmla="*/ 76 h 321"/>
                <a:gd name="T92" fmla="*/ 58 w 218"/>
                <a:gd name="T93" fmla="*/ 90 h 321"/>
                <a:gd name="T94" fmla="*/ 51 w 218"/>
                <a:gd name="T95" fmla="*/ 104 h 321"/>
                <a:gd name="T96" fmla="*/ 44 w 218"/>
                <a:gd name="T97" fmla="*/ 120 h 321"/>
                <a:gd name="T98" fmla="*/ 39 w 218"/>
                <a:gd name="T99" fmla="*/ 133 h 321"/>
                <a:gd name="T100" fmla="*/ 36 w 218"/>
                <a:gd name="T101" fmla="*/ 146 h 321"/>
                <a:gd name="T102" fmla="*/ 39 w 218"/>
                <a:gd name="T103" fmla="*/ 158 h 321"/>
                <a:gd name="T104" fmla="*/ 42 w 218"/>
                <a:gd name="T105" fmla="*/ 167 h 321"/>
                <a:gd name="T106" fmla="*/ 51 w 218"/>
                <a:gd name="T107" fmla="*/ 183 h 321"/>
                <a:gd name="T108" fmla="*/ 63 w 218"/>
                <a:gd name="T109" fmla="*/ 201 h 321"/>
                <a:gd name="T110" fmla="*/ 76 w 218"/>
                <a:gd name="T111" fmla="*/ 222 h 321"/>
                <a:gd name="T112" fmla="*/ 86 w 218"/>
                <a:gd name="T113" fmla="*/ 239 h 321"/>
                <a:gd name="T114" fmla="*/ 95 w 218"/>
                <a:gd name="T115" fmla="*/ 251 h 321"/>
                <a:gd name="T116" fmla="*/ 108 w 218"/>
                <a:gd name="T117" fmla="*/ 271 h 321"/>
                <a:gd name="T118" fmla="*/ 121 w 218"/>
                <a:gd name="T119" fmla="*/ 288 h 321"/>
                <a:gd name="T120" fmla="*/ 131 w 218"/>
                <a:gd name="T121" fmla="*/ 304 h 321"/>
                <a:gd name="T122" fmla="*/ 139 w 218"/>
                <a:gd name="T123" fmla="*/ 315 h 321"/>
                <a:gd name="T124" fmla="*/ 107 w 218"/>
                <a:gd name="T125" fmla="*/ 315 h 32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18"/>
                <a:gd name="T190" fmla="*/ 0 h 321"/>
                <a:gd name="T191" fmla="*/ 218 w 218"/>
                <a:gd name="T192" fmla="*/ 321 h 32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18" h="321">
                  <a:moveTo>
                    <a:pt x="107" y="315"/>
                  </a:moveTo>
                  <a:lnTo>
                    <a:pt x="105" y="313"/>
                  </a:lnTo>
                  <a:lnTo>
                    <a:pt x="102" y="309"/>
                  </a:lnTo>
                  <a:lnTo>
                    <a:pt x="99" y="305"/>
                  </a:lnTo>
                  <a:lnTo>
                    <a:pt x="96" y="301"/>
                  </a:lnTo>
                  <a:lnTo>
                    <a:pt x="93" y="297"/>
                  </a:lnTo>
                  <a:lnTo>
                    <a:pt x="91" y="292"/>
                  </a:lnTo>
                  <a:lnTo>
                    <a:pt x="86" y="287"/>
                  </a:lnTo>
                  <a:lnTo>
                    <a:pt x="82" y="281"/>
                  </a:lnTo>
                  <a:lnTo>
                    <a:pt x="77" y="275"/>
                  </a:lnTo>
                  <a:lnTo>
                    <a:pt x="73" y="269"/>
                  </a:lnTo>
                  <a:lnTo>
                    <a:pt x="67" y="262"/>
                  </a:lnTo>
                  <a:lnTo>
                    <a:pt x="63" y="255"/>
                  </a:lnTo>
                  <a:lnTo>
                    <a:pt x="58" y="249"/>
                  </a:lnTo>
                  <a:lnTo>
                    <a:pt x="54" y="242"/>
                  </a:lnTo>
                  <a:lnTo>
                    <a:pt x="51" y="238"/>
                  </a:lnTo>
                  <a:lnTo>
                    <a:pt x="48" y="234"/>
                  </a:lnTo>
                  <a:lnTo>
                    <a:pt x="45" y="232"/>
                  </a:lnTo>
                  <a:lnTo>
                    <a:pt x="42" y="228"/>
                  </a:lnTo>
                  <a:lnTo>
                    <a:pt x="38" y="221"/>
                  </a:lnTo>
                  <a:lnTo>
                    <a:pt x="33" y="214"/>
                  </a:lnTo>
                  <a:lnTo>
                    <a:pt x="29" y="207"/>
                  </a:lnTo>
                  <a:lnTo>
                    <a:pt x="25" y="200"/>
                  </a:lnTo>
                  <a:lnTo>
                    <a:pt x="20" y="195"/>
                  </a:lnTo>
                  <a:lnTo>
                    <a:pt x="16" y="188"/>
                  </a:lnTo>
                  <a:lnTo>
                    <a:pt x="12" y="183"/>
                  </a:lnTo>
                  <a:lnTo>
                    <a:pt x="9" y="178"/>
                  </a:lnTo>
                  <a:lnTo>
                    <a:pt x="7" y="173"/>
                  </a:lnTo>
                  <a:lnTo>
                    <a:pt x="4" y="169"/>
                  </a:lnTo>
                  <a:lnTo>
                    <a:pt x="3" y="165"/>
                  </a:lnTo>
                  <a:lnTo>
                    <a:pt x="1" y="162"/>
                  </a:lnTo>
                  <a:lnTo>
                    <a:pt x="0" y="159"/>
                  </a:lnTo>
                  <a:lnTo>
                    <a:pt x="0" y="158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3" y="141"/>
                  </a:lnTo>
                  <a:lnTo>
                    <a:pt x="6" y="136"/>
                  </a:lnTo>
                  <a:lnTo>
                    <a:pt x="7" y="131"/>
                  </a:lnTo>
                  <a:lnTo>
                    <a:pt x="10" y="125"/>
                  </a:lnTo>
                  <a:lnTo>
                    <a:pt x="12" y="119"/>
                  </a:lnTo>
                  <a:lnTo>
                    <a:pt x="14" y="112"/>
                  </a:lnTo>
                  <a:lnTo>
                    <a:pt x="17" y="106"/>
                  </a:lnTo>
                  <a:lnTo>
                    <a:pt x="20" y="99"/>
                  </a:lnTo>
                  <a:lnTo>
                    <a:pt x="23" y="91"/>
                  </a:lnTo>
                  <a:lnTo>
                    <a:pt x="28" y="85"/>
                  </a:lnTo>
                  <a:lnTo>
                    <a:pt x="31" y="78"/>
                  </a:lnTo>
                  <a:lnTo>
                    <a:pt x="35" y="72"/>
                  </a:lnTo>
                  <a:lnTo>
                    <a:pt x="36" y="68"/>
                  </a:lnTo>
                  <a:lnTo>
                    <a:pt x="38" y="64"/>
                  </a:lnTo>
                  <a:lnTo>
                    <a:pt x="39" y="60"/>
                  </a:lnTo>
                  <a:lnTo>
                    <a:pt x="41" y="57"/>
                  </a:lnTo>
                  <a:lnTo>
                    <a:pt x="45" y="49"/>
                  </a:lnTo>
                  <a:lnTo>
                    <a:pt x="50" y="44"/>
                  </a:lnTo>
                  <a:lnTo>
                    <a:pt x="52" y="36"/>
                  </a:lnTo>
                  <a:lnTo>
                    <a:pt x="57" y="31"/>
                  </a:lnTo>
                  <a:lnTo>
                    <a:pt x="60" y="25"/>
                  </a:lnTo>
                  <a:lnTo>
                    <a:pt x="64" y="21"/>
                  </a:lnTo>
                  <a:lnTo>
                    <a:pt x="67" y="15"/>
                  </a:lnTo>
                  <a:lnTo>
                    <a:pt x="71" y="11"/>
                  </a:lnTo>
                  <a:lnTo>
                    <a:pt x="74" y="8"/>
                  </a:lnTo>
                  <a:lnTo>
                    <a:pt x="79" y="5"/>
                  </a:lnTo>
                  <a:lnTo>
                    <a:pt x="85" y="0"/>
                  </a:lnTo>
                  <a:lnTo>
                    <a:pt x="92" y="0"/>
                  </a:lnTo>
                  <a:lnTo>
                    <a:pt x="98" y="1"/>
                  </a:lnTo>
                  <a:lnTo>
                    <a:pt x="105" y="5"/>
                  </a:lnTo>
                  <a:lnTo>
                    <a:pt x="108" y="6"/>
                  </a:lnTo>
                  <a:lnTo>
                    <a:pt x="112" y="10"/>
                  </a:lnTo>
                  <a:lnTo>
                    <a:pt x="117" y="14"/>
                  </a:lnTo>
                  <a:lnTo>
                    <a:pt x="123" y="19"/>
                  </a:lnTo>
                  <a:lnTo>
                    <a:pt x="127" y="23"/>
                  </a:lnTo>
                  <a:lnTo>
                    <a:pt x="131" y="28"/>
                  </a:lnTo>
                  <a:lnTo>
                    <a:pt x="137" y="32"/>
                  </a:lnTo>
                  <a:lnTo>
                    <a:pt x="142" y="39"/>
                  </a:lnTo>
                  <a:lnTo>
                    <a:pt x="146" y="44"/>
                  </a:lnTo>
                  <a:lnTo>
                    <a:pt x="152" y="51"/>
                  </a:lnTo>
                  <a:lnTo>
                    <a:pt x="158" y="56"/>
                  </a:lnTo>
                  <a:lnTo>
                    <a:pt x="164" y="63"/>
                  </a:lnTo>
                  <a:lnTo>
                    <a:pt x="167" y="69"/>
                  </a:lnTo>
                  <a:lnTo>
                    <a:pt x="172" y="74"/>
                  </a:lnTo>
                  <a:lnTo>
                    <a:pt x="177" y="81"/>
                  </a:lnTo>
                  <a:lnTo>
                    <a:pt x="181" y="87"/>
                  </a:lnTo>
                  <a:lnTo>
                    <a:pt x="186" y="93"/>
                  </a:lnTo>
                  <a:lnTo>
                    <a:pt x="190" y="99"/>
                  </a:lnTo>
                  <a:lnTo>
                    <a:pt x="194" y="104"/>
                  </a:lnTo>
                  <a:lnTo>
                    <a:pt x="199" y="111"/>
                  </a:lnTo>
                  <a:lnTo>
                    <a:pt x="202" y="115"/>
                  </a:lnTo>
                  <a:lnTo>
                    <a:pt x="205" y="120"/>
                  </a:lnTo>
                  <a:lnTo>
                    <a:pt x="208" y="125"/>
                  </a:lnTo>
                  <a:lnTo>
                    <a:pt x="210" y="131"/>
                  </a:lnTo>
                  <a:lnTo>
                    <a:pt x="213" y="133"/>
                  </a:lnTo>
                  <a:lnTo>
                    <a:pt x="215" y="137"/>
                  </a:lnTo>
                  <a:lnTo>
                    <a:pt x="215" y="141"/>
                  </a:lnTo>
                  <a:lnTo>
                    <a:pt x="216" y="144"/>
                  </a:lnTo>
                  <a:lnTo>
                    <a:pt x="216" y="146"/>
                  </a:lnTo>
                  <a:lnTo>
                    <a:pt x="216" y="149"/>
                  </a:lnTo>
                  <a:lnTo>
                    <a:pt x="216" y="153"/>
                  </a:lnTo>
                  <a:lnTo>
                    <a:pt x="218" y="157"/>
                  </a:lnTo>
                  <a:lnTo>
                    <a:pt x="216" y="161"/>
                  </a:lnTo>
                  <a:lnTo>
                    <a:pt x="216" y="166"/>
                  </a:lnTo>
                  <a:lnTo>
                    <a:pt x="216" y="170"/>
                  </a:lnTo>
                  <a:lnTo>
                    <a:pt x="216" y="176"/>
                  </a:lnTo>
                  <a:lnTo>
                    <a:pt x="215" y="180"/>
                  </a:lnTo>
                  <a:lnTo>
                    <a:pt x="215" y="186"/>
                  </a:lnTo>
                  <a:lnTo>
                    <a:pt x="213" y="191"/>
                  </a:lnTo>
                  <a:lnTo>
                    <a:pt x="213" y="197"/>
                  </a:lnTo>
                  <a:lnTo>
                    <a:pt x="212" y="203"/>
                  </a:lnTo>
                  <a:lnTo>
                    <a:pt x="212" y="208"/>
                  </a:lnTo>
                  <a:lnTo>
                    <a:pt x="210" y="214"/>
                  </a:lnTo>
                  <a:lnTo>
                    <a:pt x="210" y="220"/>
                  </a:lnTo>
                  <a:lnTo>
                    <a:pt x="209" y="225"/>
                  </a:lnTo>
                  <a:lnTo>
                    <a:pt x="208" y="230"/>
                  </a:lnTo>
                  <a:lnTo>
                    <a:pt x="206" y="235"/>
                  </a:lnTo>
                  <a:lnTo>
                    <a:pt x="206" y="241"/>
                  </a:lnTo>
                  <a:lnTo>
                    <a:pt x="206" y="246"/>
                  </a:lnTo>
                  <a:lnTo>
                    <a:pt x="205" y="250"/>
                  </a:lnTo>
                  <a:lnTo>
                    <a:pt x="203" y="255"/>
                  </a:lnTo>
                  <a:lnTo>
                    <a:pt x="203" y="259"/>
                  </a:lnTo>
                  <a:lnTo>
                    <a:pt x="202" y="263"/>
                  </a:lnTo>
                  <a:lnTo>
                    <a:pt x="202" y="266"/>
                  </a:lnTo>
                  <a:lnTo>
                    <a:pt x="200" y="268"/>
                  </a:lnTo>
                  <a:lnTo>
                    <a:pt x="200" y="272"/>
                  </a:lnTo>
                  <a:lnTo>
                    <a:pt x="200" y="275"/>
                  </a:lnTo>
                  <a:lnTo>
                    <a:pt x="200" y="276"/>
                  </a:lnTo>
                  <a:lnTo>
                    <a:pt x="171" y="294"/>
                  </a:lnTo>
                  <a:lnTo>
                    <a:pt x="187" y="146"/>
                  </a:lnTo>
                  <a:lnTo>
                    <a:pt x="92" y="36"/>
                  </a:lnTo>
                  <a:lnTo>
                    <a:pt x="91" y="38"/>
                  </a:lnTo>
                  <a:lnTo>
                    <a:pt x="89" y="40"/>
                  </a:lnTo>
                  <a:lnTo>
                    <a:pt x="85" y="44"/>
                  </a:lnTo>
                  <a:lnTo>
                    <a:pt x="82" y="51"/>
                  </a:lnTo>
                  <a:lnTo>
                    <a:pt x="79" y="53"/>
                  </a:lnTo>
                  <a:lnTo>
                    <a:pt x="76" y="57"/>
                  </a:lnTo>
                  <a:lnTo>
                    <a:pt x="73" y="61"/>
                  </a:lnTo>
                  <a:lnTo>
                    <a:pt x="71" y="66"/>
                  </a:lnTo>
                  <a:lnTo>
                    <a:pt x="69" y="70"/>
                  </a:lnTo>
                  <a:lnTo>
                    <a:pt x="66" y="76"/>
                  </a:lnTo>
                  <a:lnTo>
                    <a:pt x="64" y="80"/>
                  </a:lnTo>
                  <a:lnTo>
                    <a:pt x="61" y="85"/>
                  </a:lnTo>
                  <a:lnTo>
                    <a:pt x="58" y="90"/>
                  </a:lnTo>
                  <a:lnTo>
                    <a:pt x="55" y="95"/>
                  </a:lnTo>
                  <a:lnTo>
                    <a:pt x="52" y="99"/>
                  </a:lnTo>
                  <a:lnTo>
                    <a:pt x="51" y="104"/>
                  </a:lnTo>
                  <a:lnTo>
                    <a:pt x="48" y="110"/>
                  </a:lnTo>
                  <a:lnTo>
                    <a:pt x="47" y="115"/>
                  </a:lnTo>
                  <a:lnTo>
                    <a:pt x="44" y="120"/>
                  </a:lnTo>
                  <a:lnTo>
                    <a:pt x="42" y="125"/>
                  </a:lnTo>
                  <a:lnTo>
                    <a:pt x="41" y="129"/>
                  </a:lnTo>
                  <a:lnTo>
                    <a:pt x="39" y="133"/>
                  </a:lnTo>
                  <a:lnTo>
                    <a:pt x="38" y="139"/>
                  </a:lnTo>
                  <a:lnTo>
                    <a:pt x="38" y="142"/>
                  </a:lnTo>
                  <a:lnTo>
                    <a:pt x="36" y="146"/>
                  </a:lnTo>
                  <a:lnTo>
                    <a:pt x="36" y="150"/>
                  </a:lnTo>
                  <a:lnTo>
                    <a:pt x="38" y="154"/>
                  </a:lnTo>
                  <a:lnTo>
                    <a:pt x="39" y="158"/>
                  </a:lnTo>
                  <a:lnTo>
                    <a:pt x="39" y="159"/>
                  </a:lnTo>
                  <a:lnTo>
                    <a:pt x="41" y="163"/>
                  </a:lnTo>
                  <a:lnTo>
                    <a:pt x="42" y="167"/>
                  </a:lnTo>
                  <a:lnTo>
                    <a:pt x="45" y="173"/>
                  </a:lnTo>
                  <a:lnTo>
                    <a:pt x="48" y="178"/>
                  </a:lnTo>
                  <a:lnTo>
                    <a:pt x="51" y="183"/>
                  </a:lnTo>
                  <a:lnTo>
                    <a:pt x="54" y="190"/>
                  </a:lnTo>
                  <a:lnTo>
                    <a:pt x="58" y="196"/>
                  </a:lnTo>
                  <a:lnTo>
                    <a:pt x="63" y="201"/>
                  </a:lnTo>
                  <a:lnTo>
                    <a:pt x="67" y="208"/>
                  </a:lnTo>
                  <a:lnTo>
                    <a:pt x="71" y="214"/>
                  </a:lnTo>
                  <a:lnTo>
                    <a:pt x="76" y="222"/>
                  </a:lnTo>
                  <a:lnTo>
                    <a:pt x="80" y="229"/>
                  </a:lnTo>
                  <a:lnTo>
                    <a:pt x="85" y="235"/>
                  </a:lnTo>
                  <a:lnTo>
                    <a:pt x="86" y="239"/>
                  </a:lnTo>
                  <a:lnTo>
                    <a:pt x="89" y="243"/>
                  </a:lnTo>
                  <a:lnTo>
                    <a:pt x="92" y="247"/>
                  </a:lnTo>
                  <a:lnTo>
                    <a:pt x="95" y="251"/>
                  </a:lnTo>
                  <a:lnTo>
                    <a:pt x="99" y="258"/>
                  </a:lnTo>
                  <a:lnTo>
                    <a:pt x="104" y="264"/>
                  </a:lnTo>
                  <a:lnTo>
                    <a:pt x="108" y="271"/>
                  </a:lnTo>
                  <a:lnTo>
                    <a:pt x="112" y="277"/>
                  </a:lnTo>
                  <a:lnTo>
                    <a:pt x="117" y="283"/>
                  </a:lnTo>
                  <a:lnTo>
                    <a:pt x="121" y="288"/>
                  </a:lnTo>
                  <a:lnTo>
                    <a:pt x="124" y="293"/>
                  </a:lnTo>
                  <a:lnTo>
                    <a:pt x="129" y="300"/>
                  </a:lnTo>
                  <a:lnTo>
                    <a:pt x="131" y="304"/>
                  </a:lnTo>
                  <a:lnTo>
                    <a:pt x="134" y="307"/>
                  </a:lnTo>
                  <a:lnTo>
                    <a:pt x="137" y="311"/>
                  </a:lnTo>
                  <a:lnTo>
                    <a:pt x="139" y="315"/>
                  </a:lnTo>
                  <a:lnTo>
                    <a:pt x="143" y="319"/>
                  </a:lnTo>
                  <a:lnTo>
                    <a:pt x="145" y="321"/>
                  </a:lnTo>
                  <a:lnTo>
                    <a:pt x="107" y="315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3" name="Freeform 44"/>
            <p:cNvSpPr>
              <a:spLocks/>
            </p:cNvSpPr>
            <p:nvPr/>
          </p:nvSpPr>
          <p:spPr bwMode="auto">
            <a:xfrm>
              <a:off x="439" y="1814"/>
              <a:ext cx="40" cy="23"/>
            </a:xfrm>
            <a:custGeom>
              <a:avLst/>
              <a:gdLst>
                <a:gd name="T0" fmla="*/ 23 w 79"/>
                <a:gd name="T1" fmla="*/ 0 h 47"/>
                <a:gd name="T2" fmla="*/ 26 w 79"/>
                <a:gd name="T3" fmla="*/ 0 h 47"/>
                <a:gd name="T4" fmla="*/ 29 w 79"/>
                <a:gd name="T5" fmla="*/ 2 h 47"/>
                <a:gd name="T6" fmla="*/ 34 w 79"/>
                <a:gd name="T7" fmla="*/ 3 h 47"/>
                <a:gd name="T8" fmla="*/ 38 w 79"/>
                <a:gd name="T9" fmla="*/ 6 h 47"/>
                <a:gd name="T10" fmla="*/ 42 w 79"/>
                <a:gd name="T11" fmla="*/ 7 h 47"/>
                <a:gd name="T12" fmla="*/ 48 w 79"/>
                <a:gd name="T13" fmla="*/ 10 h 47"/>
                <a:gd name="T14" fmla="*/ 56 w 79"/>
                <a:gd name="T15" fmla="*/ 13 h 47"/>
                <a:gd name="T16" fmla="*/ 60 w 79"/>
                <a:gd name="T17" fmla="*/ 16 h 47"/>
                <a:gd name="T18" fmla="*/ 66 w 79"/>
                <a:gd name="T19" fmla="*/ 19 h 47"/>
                <a:gd name="T20" fmla="*/ 70 w 79"/>
                <a:gd name="T21" fmla="*/ 23 h 47"/>
                <a:gd name="T22" fmla="*/ 75 w 79"/>
                <a:gd name="T23" fmla="*/ 27 h 47"/>
                <a:gd name="T24" fmla="*/ 77 w 79"/>
                <a:gd name="T25" fmla="*/ 30 h 47"/>
                <a:gd name="T26" fmla="*/ 79 w 79"/>
                <a:gd name="T27" fmla="*/ 34 h 47"/>
                <a:gd name="T28" fmla="*/ 79 w 79"/>
                <a:gd name="T29" fmla="*/ 38 h 47"/>
                <a:gd name="T30" fmla="*/ 79 w 79"/>
                <a:gd name="T31" fmla="*/ 42 h 47"/>
                <a:gd name="T32" fmla="*/ 76 w 79"/>
                <a:gd name="T33" fmla="*/ 45 h 47"/>
                <a:gd name="T34" fmla="*/ 72 w 79"/>
                <a:gd name="T35" fmla="*/ 47 h 47"/>
                <a:gd name="T36" fmla="*/ 66 w 79"/>
                <a:gd name="T37" fmla="*/ 47 h 47"/>
                <a:gd name="T38" fmla="*/ 61 w 79"/>
                <a:gd name="T39" fmla="*/ 47 h 47"/>
                <a:gd name="T40" fmla="*/ 54 w 79"/>
                <a:gd name="T41" fmla="*/ 45 h 47"/>
                <a:gd name="T42" fmla="*/ 48 w 79"/>
                <a:gd name="T43" fmla="*/ 44 h 47"/>
                <a:gd name="T44" fmla="*/ 41 w 79"/>
                <a:gd name="T45" fmla="*/ 41 h 47"/>
                <a:gd name="T46" fmla="*/ 35 w 79"/>
                <a:gd name="T47" fmla="*/ 38 h 47"/>
                <a:gd name="T48" fmla="*/ 28 w 79"/>
                <a:gd name="T49" fmla="*/ 34 h 47"/>
                <a:gd name="T50" fmla="*/ 20 w 79"/>
                <a:gd name="T51" fmla="*/ 32 h 47"/>
                <a:gd name="T52" fmla="*/ 15 w 79"/>
                <a:gd name="T53" fmla="*/ 28 h 47"/>
                <a:gd name="T54" fmla="*/ 10 w 79"/>
                <a:gd name="T55" fmla="*/ 25 h 47"/>
                <a:gd name="T56" fmla="*/ 6 w 79"/>
                <a:gd name="T57" fmla="*/ 23 h 47"/>
                <a:gd name="T58" fmla="*/ 3 w 79"/>
                <a:gd name="T59" fmla="*/ 20 h 47"/>
                <a:gd name="T60" fmla="*/ 0 w 79"/>
                <a:gd name="T61" fmla="*/ 19 h 47"/>
                <a:gd name="T62" fmla="*/ 23 w 79"/>
                <a:gd name="T63" fmla="*/ 0 h 47"/>
                <a:gd name="T64" fmla="*/ 23 w 79"/>
                <a:gd name="T65" fmla="*/ 0 h 4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9"/>
                <a:gd name="T100" fmla="*/ 0 h 47"/>
                <a:gd name="T101" fmla="*/ 79 w 79"/>
                <a:gd name="T102" fmla="*/ 47 h 4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9" h="47">
                  <a:moveTo>
                    <a:pt x="23" y="0"/>
                  </a:moveTo>
                  <a:lnTo>
                    <a:pt x="26" y="0"/>
                  </a:lnTo>
                  <a:lnTo>
                    <a:pt x="29" y="2"/>
                  </a:lnTo>
                  <a:lnTo>
                    <a:pt x="34" y="3"/>
                  </a:lnTo>
                  <a:lnTo>
                    <a:pt x="38" y="6"/>
                  </a:lnTo>
                  <a:lnTo>
                    <a:pt x="42" y="7"/>
                  </a:lnTo>
                  <a:lnTo>
                    <a:pt x="48" y="10"/>
                  </a:lnTo>
                  <a:lnTo>
                    <a:pt x="56" y="13"/>
                  </a:lnTo>
                  <a:lnTo>
                    <a:pt x="60" y="16"/>
                  </a:lnTo>
                  <a:lnTo>
                    <a:pt x="66" y="19"/>
                  </a:lnTo>
                  <a:lnTo>
                    <a:pt x="70" y="23"/>
                  </a:lnTo>
                  <a:lnTo>
                    <a:pt x="75" y="27"/>
                  </a:lnTo>
                  <a:lnTo>
                    <a:pt x="77" y="30"/>
                  </a:lnTo>
                  <a:lnTo>
                    <a:pt x="79" y="34"/>
                  </a:lnTo>
                  <a:lnTo>
                    <a:pt x="79" y="38"/>
                  </a:lnTo>
                  <a:lnTo>
                    <a:pt x="79" y="42"/>
                  </a:lnTo>
                  <a:lnTo>
                    <a:pt x="76" y="45"/>
                  </a:lnTo>
                  <a:lnTo>
                    <a:pt x="72" y="47"/>
                  </a:lnTo>
                  <a:lnTo>
                    <a:pt x="66" y="47"/>
                  </a:lnTo>
                  <a:lnTo>
                    <a:pt x="61" y="47"/>
                  </a:lnTo>
                  <a:lnTo>
                    <a:pt x="54" y="45"/>
                  </a:lnTo>
                  <a:lnTo>
                    <a:pt x="48" y="44"/>
                  </a:lnTo>
                  <a:lnTo>
                    <a:pt x="41" y="41"/>
                  </a:lnTo>
                  <a:lnTo>
                    <a:pt x="35" y="38"/>
                  </a:lnTo>
                  <a:lnTo>
                    <a:pt x="28" y="34"/>
                  </a:lnTo>
                  <a:lnTo>
                    <a:pt x="20" y="32"/>
                  </a:lnTo>
                  <a:lnTo>
                    <a:pt x="15" y="28"/>
                  </a:lnTo>
                  <a:lnTo>
                    <a:pt x="10" y="25"/>
                  </a:lnTo>
                  <a:lnTo>
                    <a:pt x="6" y="23"/>
                  </a:lnTo>
                  <a:lnTo>
                    <a:pt x="3" y="20"/>
                  </a:lnTo>
                  <a:lnTo>
                    <a:pt x="0" y="19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4" name="Freeform 45"/>
            <p:cNvSpPr>
              <a:spLocks/>
            </p:cNvSpPr>
            <p:nvPr/>
          </p:nvSpPr>
          <p:spPr bwMode="auto">
            <a:xfrm>
              <a:off x="516" y="1769"/>
              <a:ext cx="30" cy="38"/>
            </a:xfrm>
            <a:custGeom>
              <a:avLst/>
              <a:gdLst>
                <a:gd name="T0" fmla="*/ 0 w 60"/>
                <a:gd name="T1" fmla="*/ 8 h 76"/>
                <a:gd name="T2" fmla="*/ 0 w 60"/>
                <a:gd name="T3" fmla="*/ 8 h 76"/>
                <a:gd name="T4" fmla="*/ 2 w 60"/>
                <a:gd name="T5" fmla="*/ 11 h 76"/>
                <a:gd name="T6" fmla="*/ 4 w 60"/>
                <a:gd name="T7" fmla="*/ 15 h 76"/>
                <a:gd name="T8" fmla="*/ 7 w 60"/>
                <a:gd name="T9" fmla="*/ 21 h 76"/>
                <a:gd name="T10" fmla="*/ 10 w 60"/>
                <a:gd name="T11" fmla="*/ 28 h 76"/>
                <a:gd name="T12" fmla="*/ 14 w 60"/>
                <a:gd name="T13" fmla="*/ 34 h 76"/>
                <a:gd name="T14" fmla="*/ 17 w 60"/>
                <a:gd name="T15" fmla="*/ 38 h 76"/>
                <a:gd name="T16" fmla="*/ 19 w 60"/>
                <a:gd name="T17" fmla="*/ 42 h 76"/>
                <a:gd name="T18" fmla="*/ 20 w 60"/>
                <a:gd name="T19" fmla="*/ 46 h 76"/>
                <a:gd name="T20" fmla="*/ 24 w 60"/>
                <a:gd name="T21" fmla="*/ 50 h 76"/>
                <a:gd name="T22" fmla="*/ 27 w 60"/>
                <a:gd name="T23" fmla="*/ 57 h 76"/>
                <a:gd name="T24" fmla="*/ 33 w 60"/>
                <a:gd name="T25" fmla="*/ 63 h 76"/>
                <a:gd name="T26" fmla="*/ 38 w 60"/>
                <a:gd name="T27" fmla="*/ 68 h 76"/>
                <a:gd name="T28" fmla="*/ 42 w 60"/>
                <a:gd name="T29" fmla="*/ 72 h 76"/>
                <a:gd name="T30" fmla="*/ 46 w 60"/>
                <a:gd name="T31" fmla="*/ 75 h 76"/>
                <a:gd name="T32" fmla="*/ 51 w 60"/>
                <a:gd name="T33" fmla="*/ 76 h 76"/>
                <a:gd name="T34" fmla="*/ 54 w 60"/>
                <a:gd name="T35" fmla="*/ 74 h 76"/>
                <a:gd name="T36" fmla="*/ 57 w 60"/>
                <a:gd name="T37" fmla="*/ 71 h 76"/>
                <a:gd name="T38" fmla="*/ 58 w 60"/>
                <a:gd name="T39" fmla="*/ 64 h 76"/>
                <a:gd name="T40" fmla="*/ 60 w 60"/>
                <a:gd name="T41" fmla="*/ 59 h 76"/>
                <a:gd name="T42" fmla="*/ 58 w 60"/>
                <a:gd name="T43" fmla="*/ 53 h 76"/>
                <a:gd name="T44" fmla="*/ 58 w 60"/>
                <a:gd name="T45" fmla="*/ 47 h 76"/>
                <a:gd name="T46" fmla="*/ 55 w 60"/>
                <a:gd name="T47" fmla="*/ 41 h 76"/>
                <a:gd name="T48" fmla="*/ 54 w 60"/>
                <a:gd name="T49" fmla="*/ 36 h 76"/>
                <a:gd name="T50" fmla="*/ 52 w 60"/>
                <a:gd name="T51" fmla="*/ 29 h 76"/>
                <a:gd name="T52" fmla="*/ 51 w 60"/>
                <a:gd name="T53" fmla="*/ 25 h 76"/>
                <a:gd name="T54" fmla="*/ 48 w 60"/>
                <a:gd name="T55" fmla="*/ 19 h 76"/>
                <a:gd name="T56" fmla="*/ 45 w 60"/>
                <a:gd name="T57" fmla="*/ 15 h 76"/>
                <a:gd name="T58" fmla="*/ 42 w 60"/>
                <a:gd name="T59" fmla="*/ 11 h 76"/>
                <a:gd name="T60" fmla="*/ 41 w 60"/>
                <a:gd name="T61" fmla="*/ 7 h 76"/>
                <a:gd name="T62" fmla="*/ 38 w 60"/>
                <a:gd name="T63" fmla="*/ 2 h 76"/>
                <a:gd name="T64" fmla="*/ 36 w 60"/>
                <a:gd name="T65" fmla="*/ 0 h 76"/>
                <a:gd name="T66" fmla="*/ 0 w 60"/>
                <a:gd name="T67" fmla="*/ 8 h 76"/>
                <a:gd name="T68" fmla="*/ 0 w 60"/>
                <a:gd name="T69" fmla="*/ 8 h 7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0"/>
                <a:gd name="T106" fmla="*/ 0 h 76"/>
                <a:gd name="T107" fmla="*/ 60 w 60"/>
                <a:gd name="T108" fmla="*/ 76 h 7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0" h="76">
                  <a:moveTo>
                    <a:pt x="0" y="8"/>
                  </a:moveTo>
                  <a:lnTo>
                    <a:pt x="0" y="8"/>
                  </a:lnTo>
                  <a:lnTo>
                    <a:pt x="2" y="11"/>
                  </a:lnTo>
                  <a:lnTo>
                    <a:pt x="4" y="15"/>
                  </a:lnTo>
                  <a:lnTo>
                    <a:pt x="7" y="21"/>
                  </a:lnTo>
                  <a:lnTo>
                    <a:pt x="10" y="28"/>
                  </a:lnTo>
                  <a:lnTo>
                    <a:pt x="14" y="34"/>
                  </a:lnTo>
                  <a:lnTo>
                    <a:pt x="17" y="38"/>
                  </a:lnTo>
                  <a:lnTo>
                    <a:pt x="19" y="42"/>
                  </a:lnTo>
                  <a:lnTo>
                    <a:pt x="20" y="46"/>
                  </a:lnTo>
                  <a:lnTo>
                    <a:pt x="24" y="50"/>
                  </a:lnTo>
                  <a:lnTo>
                    <a:pt x="27" y="57"/>
                  </a:lnTo>
                  <a:lnTo>
                    <a:pt x="33" y="63"/>
                  </a:lnTo>
                  <a:lnTo>
                    <a:pt x="38" y="68"/>
                  </a:lnTo>
                  <a:lnTo>
                    <a:pt x="42" y="72"/>
                  </a:lnTo>
                  <a:lnTo>
                    <a:pt x="46" y="75"/>
                  </a:lnTo>
                  <a:lnTo>
                    <a:pt x="51" y="76"/>
                  </a:lnTo>
                  <a:lnTo>
                    <a:pt x="54" y="74"/>
                  </a:lnTo>
                  <a:lnTo>
                    <a:pt x="57" y="71"/>
                  </a:lnTo>
                  <a:lnTo>
                    <a:pt x="58" y="64"/>
                  </a:lnTo>
                  <a:lnTo>
                    <a:pt x="60" y="59"/>
                  </a:lnTo>
                  <a:lnTo>
                    <a:pt x="58" y="53"/>
                  </a:lnTo>
                  <a:lnTo>
                    <a:pt x="58" y="47"/>
                  </a:lnTo>
                  <a:lnTo>
                    <a:pt x="55" y="41"/>
                  </a:lnTo>
                  <a:lnTo>
                    <a:pt x="54" y="36"/>
                  </a:lnTo>
                  <a:lnTo>
                    <a:pt x="52" y="29"/>
                  </a:lnTo>
                  <a:lnTo>
                    <a:pt x="51" y="25"/>
                  </a:lnTo>
                  <a:lnTo>
                    <a:pt x="48" y="19"/>
                  </a:lnTo>
                  <a:lnTo>
                    <a:pt x="45" y="15"/>
                  </a:lnTo>
                  <a:lnTo>
                    <a:pt x="42" y="11"/>
                  </a:lnTo>
                  <a:lnTo>
                    <a:pt x="41" y="7"/>
                  </a:lnTo>
                  <a:lnTo>
                    <a:pt x="38" y="2"/>
                  </a:lnTo>
                  <a:lnTo>
                    <a:pt x="36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5" name="Freeform 46"/>
            <p:cNvSpPr>
              <a:spLocks/>
            </p:cNvSpPr>
            <p:nvPr/>
          </p:nvSpPr>
          <p:spPr bwMode="auto">
            <a:xfrm>
              <a:off x="396" y="1863"/>
              <a:ext cx="61" cy="30"/>
            </a:xfrm>
            <a:custGeom>
              <a:avLst/>
              <a:gdLst>
                <a:gd name="T0" fmla="*/ 3 w 123"/>
                <a:gd name="T1" fmla="*/ 0 h 59"/>
                <a:gd name="T2" fmla="*/ 3 w 123"/>
                <a:gd name="T3" fmla="*/ 0 h 59"/>
                <a:gd name="T4" fmla="*/ 8 w 123"/>
                <a:gd name="T5" fmla="*/ 0 h 59"/>
                <a:gd name="T6" fmla="*/ 9 w 123"/>
                <a:gd name="T7" fmla="*/ 0 h 59"/>
                <a:gd name="T8" fmla="*/ 13 w 123"/>
                <a:gd name="T9" fmla="*/ 1 h 59"/>
                <a:gd name="T10" fmla="*/ 16 w 123"/>
                <a:gd name="T11" fmla="*/ 1 h 59"/>
                <a:gd name="T12" fmla="*/ 21 w 123"/>
                <a:gd name="T13" fmla="*/ 3 h 59"/>
                <a:gd name="T14" fmla="*/ 25 w 123"/>
                <a:gd name="T15" fmla="*/ 3 h 59"/>
                <a:gd name="T16" fmla="*/ 29 w 123"/>
                <a:gd name="T17" fmla="*/ 4 h 59"/>
                <a:gd name="T18" fmla="*/ 35 w 123"/>
                <a:gd name="T19" fmla="*/ 4 h 59"/>
                <a:gd name="T20" fmla="*/ 40 w 123"/>
                <a:gd name="T21" fmla="*/ 5 h 59"/>
                <a:gd name="T22" fmla="*/ 46 w 123"/>
                <a:gd name="T23" fmla="*/ 6 h 59"/>
                <a:gd name="T24" fmla="*/ 51 w 123"/>
                <a:gd name="T25" fmla="*/ 8 h 59"/>
                <a:gd name="T26" fmla="*/ 56 w 123"/>
                <a:gd name="T27" fmla="*/ 8 h 59"/>
                <a:gd name="T28" fmla="*/ 63 w 123"/>
                <a:gd name="T29" fmla="*/ 10 h 59"/>
                <a:gd name="T30" fmla="*/ 67 w 123"/>
                <a:gd name="T31" fmla="*/ 10 h 59"/>
                <a:gd name="T32" fmla="*/ 73 w 123"/>
                <a:gd name="T33" fmla="*/ 12 h 59"/>
                <a:gd name="T34" fmla="*/ 78 w 123"/>
                <a:gd name="T35" fmla="*/ 13 h 59"/>
                <a:gd name="T36" fmla="*/ 84 w 123"/>
                <a:gd name="T37" fmla="*/ 14 h 59"/>
                <a:gd name="T38" fmla="*/ 89 w 123"/>
                <a:gd name="T39" fmla="*/ 16 h 59"/>
                <a:gd name="T40" fmla="*/ 94 w 123"/>
                <a:gd name="T41" fmla="*/ 17 h 59"/>
                <a:gd name="T42" fmla="*/ 98 w 123"/>
                <a:gd name="T43" fmla="*/ 18 h 59"/>
                <a:gd name="T44" fmla="*/ 104 w 123"/>
                <a:gd name="T45" fmla="*/ 20 h 59"/>
                <a:gd name="T46" fmla="*/ 111 w 123"/>
                <a:gd name="T47" fmla="*/ 22 h 59"/>
                <a:gd name="T48" fmla="*/ 117 w 123"/>
                <a:gd name="T49" fmla="*/ 25 h 59"/>
                <a:gd name="T50" fmla="*/ 120 w 123"/>
                <a:gd name="T51" fmla="*/ 27 h 59"/>
                <a:gd name="T52" fmla="*/ 123 w 123"/>
                <a:gd name="T53" fmla="*/ 31 h 59"/>
                <a:gd name="T54" fmla="*/ 122 w 123"/>
                <a:gd name="T55" fmla="*/ 37 h 59"/>
                <a:gd name="T56" fmla="*/ 122 w 123"/>
                <a:gd name="T57" fmla="*/ 42 h 59"/>
                <a:gd name="T58" fmla="*/ 120 w 123"/>
                <a:gd name="T59" fmla="*/ 46 h 59"/>
                <a:gd name="T60" fmla="*/ 120 w 123"/>
                <a:gd name="T61" fmla="*/ 50 h 59"/>
                <a:gd name="T62" fmla="*/ 117 w 123"/>
                <a:gd name="T63" fmla="*/ 56 h 59"/>
                <a:gd name="T64" fmla="*/ 117 w 123"/>
                <a:gd name="T65" fmla="*/ 59 h 59"/>
                <a:gd name="T66" fmla="*/ 0 w 123"/>
                <a:gd name="T67" fmla="*/ 31 h 59"/>
                <a:gd name="T68" fmla="*/ 3 w 123"/>
                <a:gd name="T69" fmla="*/ 0 h 59"/>
                <a:gd name="T70" fmla="*/ 3 w 123"/>
                <a:gd name="T71" fmla="*/ 0 h 5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3"/>
                <a:gd name="T109" fmla="*/ 0 h 59"/>
                <a:gd name="T110" fmla="*/ 123 w 123"/>
                <a:gd name="T111" fmla="*/ 59 h 5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3" h="59">
                  <a:moveTo>
                    <a:pt x="3" y="0"/>
                  </a:moveTo>
                  <a:lnTo>
                    <a:pt x="3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3" y="1"/>
                  </a:lnTo>
                  <a:lnTo>
                    <a:pt x="16" y="1"/>
                  </a:lnTo>
                  <a:lnTo>
                    <a:pt x="21" y="3"/>
                  </a:lnTo>
                  <a:lnTo>
                    <a:pt x="25" y="3"/>
                  </a:lnTo>
                  <a:lnTo>
                    <a:pt x="29" y="4"/>
                  </a:lnTo>
                  <a:lnTo>
                    <a:pt x="35" y="4"/>
                  </a:lnTo>
                  <a:lnTo>
                    <a:pt x="40" y="5"/>
                  </a:lnTo>
                  <a:lnTo>
                    <a:pt x="46" y="6"/>
                  </a:lnTo>
                  <a:lnTo>
                    <a:pt x="51" y="8"/>
                  </a:lnTo>
                  <a:lnTo>
                    <a:pt x="56" y="8"/>
                  </a:lnTo>
                  <a:lnTo>
                    <a:pt x="63" y="10"/>
                  </a:lnTo>
                  <a:lnTo>
                    <a:pt x="67" y="10"/>
                  </a:lnTo>
                  <a:lnTo>
                    <a:pt x="73" y="12"/>
                  </a:lnTo>
                  <a:lnTo>
                    <a:pt x="78" y="13"/>
                  </a:lnTo>
                  <a:lnTo>
                    <a:pt x="84" y="14"/>
                  </a:lnTo>
                  <a:lnTo>
                    <a:pt x="89" y="16"/>
                  </a:lnTo>
                  <a:lnTo>
                    <a:pt x="94" y="17"/>
                  </a:lnTo>
                  <a:lnTo>
                    <a:pt x="98" y="18"/>
                  </a:lnTo>
                  <a:lnTo>
                    <a:pt x="104" y="20"/>
                  </a:lnTo>
                  <a:lnTo>
                    <a:pt x="111" y="22"/>
                  </a:lnTo>
                  <a:lnTo>
                    <a:pt x="117" y="25"/>
                  </a:lnTo>
                  <a:lnTo>
                    <a:pt x="120" y="27"/>
                  </a:lnTo>
                  <a:lnTo>
                    <a:pt x="123" y="31"/>
                  </a:lnTo>
                  <a:lnTo>
                    <a:pt x="122" y="37"/>
                  </a:lnTo>
                  <a:lnTo>
                    <a:pt x="122" y="42"/>
                  </a:lnTo>
                  <a:lnTo>
                    <a:pt x="120" y="46"/>
                  </a:lnTo>
                  <a:lnTo>
                    <a:pt x="120" y="50"/>
                  </a:lnTo>
                  <a:lnTo>
                    <a:pt x="117" y="56"/>
                  </a:lnTo>
                  <a:lnTo>
                    <a:pt x="117" y="59"/>
                  </a:lnTo>
                  <a:lnTo>
                    <a:pt x="0" y="3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6" name="Freeform 47"/>
            <p:cNvSpPr>
              <a:spLocks/>
            </p:cNvSpPr>
            <p:nvPr/>
          </p:nvSpPr>
          <p:spPr bwMode="auto">
            <a:xfrm>
              <a:off x="682" y="1846"/>
              <a:ext cx="38" cy="15"/>
            </a:xfrm>
            <a:custGeom>
              <a:avLst/>
              <a:gdLst>
                <a:gd name="T0" fmla="*/ 71 w 76"/>
                <a:gd name="T1" fmla="*/ 1 h 31"/>
                <a:gd name="T2" fmla="*/ 70 w 76"/>
                <a:gd name="T3" fmla="*/ 0 h 31"/>
                <a:gd name="T4" fmla="*/ 67 w 76"/>
                <a:gd name="T5" fmla="*/ 0 h 31"/>
                <a:gd name="T6" fmla="*/ 63 w 76"/>
                <a:gd name="T7" fmla="*/ 0 h 31"/>
                <a:gd name="T8" fmla="*/ 58 w 76"/>
                <a:gd name="T9" fmla="*/ 0 h 31"/>
                <a:gd name="T10" fmla="*/ 52 w 76"/>
                <a:gd name="T11" fmla="*/ 0 h 31"/>
                <a:gd name="T12" fmla="*/ 46 w 76"/>
                <a:gd name="T13" fmla="*/ 0 h 31"/>
                <a:gd name="T14" fmla="*/ 41 w 76"/>
                <a:gd name="T15" fmla="*/ 0 h 31"/>
                <a:gd name="T16" fmla="*/ 33 w 76"/>
                <a:gd name="T17" fmla="*/ 1 h 31"/>
                <a:gd name="T18" fmla="*/ 27 w 76"/>
                <a:gd name="T19" fmla="*/ 1 h 31"/>
                <a:gd name="T20" fmla="*/ 20 w 76"/>
                <a:gd name="T21" fmla="*/ 1 h 31"/>
                <a:gd name="T22" fmla="*/ 14 w 76"/>
                <a:gd name="T23" fmla="*/ 2 h 31"/>
                <a:gd name="T24" fmla="*/ 10 w 76"/>
                <a:gd name="T25" fmla="*/ 3 h 31"/>
                <a:gd name="T26" fmla="*/ 4 w 76"/>
                <a:gd name="T27" fmla="*/ 6 h 31"/>
                <a:gd name="T28" fmla="*/ 1 w 76"/>
                <a:gd name="T29" fmla="*/ 7 h 31"/>
                <a:gd name="T30" fmla="*/ 0 w 76"/>
                <a:gd name="T31" fmla="*/ 10 h 31"/>
                <a:gd name="T32" fmla="*/ 1 w 76"/>
                <a:gd name="T33" fmla="*/ 14 h 31"/>
                <a:gd name="T34" fmla="*/ 3 w 76"/>
                <a:gd name="T35" fmla="*/ 20 h 31"/>
                <a:gd name="T36" fmla="*/ 10 w 76"/>
                <a:gd name="T37" fmla="*/ 24 h 31"/>
                <a:gd name="T38" fmla="*/ 13 w 76"/>
                <a:gd name="T39" fmla="*/ 27 h 31"/>
                <a:gd name="T40" fmla="*/ 17 w 76"/>
                <a:gd name="T41" fmla="*/ 28 h 31"/>
                <a:gd name="T42" fmla="*/ 23 w 76"/>
                <a:gd name="T43" fmla="*/ 30 h 31"/>
                <a:gd name="T44" fmla="*/ 29 w 76"/>
                <a:gd name="T45" fmla="*/ 31 h 31"/>
                <a:gd name="T46" fmla="*/ 33 w 76"/>
                <a:gd name="T47" fmla="*/ 31 h 31"/>
                <a:gd name="T48" fmla="*/ 39 w 76"/>
                <a:gd name="T49" fmla="*/ 31 h 31"/>
                <a:gd name="T50" fmla="*/ 44 w 76"/>
                <a:gd name="T51" fmla="*/ 31 h 31"/>
                <a:gd name="T52" fmla="*/ 49 w 76"/>
                <a:gd name="T53" fmla="*/ 31 h 31"/>
                <a:gd name="T54" fmla="*/ 54 w 76"/>
                <a:gd name="T55" fmla="*/ 30 h 31"/>
                <a:gd name="T56" fmla="*/ 60 w 76"/>
                <a:gd name="T57" fmla="*/ 28 h 31"/>
                <a:gd name="T58" fmla="*/ 63 w 76"/>
                <a:gd name="T59" fmla="*/ 26 h 31"/>
                <a:gd name="T60" fmla="*/ 67 w 76"/>
                <a:gd name="T61" fmla="*/ 24 h 31"/>
                <a:gd name="T62" fmla="*/ 71 w 76"/>
                <a:gd name="T63" fmla="*/ 19 h 31"/>
                <a:gd name="T64" fmla="*/ 74 w 76"/>
                <a:gd name="T65" fmla="*/ 14 h 31"/>
                <a:gd name="T66" fmla="*/ 76 w 76"/>
                <a:gd name="T67" fmla="*/ 10 h 31"/>
                <a:gd name="T68" fmla="*/ 76 w 76"/>
                <a:gd name="T69" fmla="*/ 7 h 31"/>
                <a:gd name="T70" fmla="*/ 73 w 76"/>
                <a:gd name="T71" fmla="*/ 2 h 31"/>
                <a:gd name="T72" fmla="*/ 71 w 76"/>
                <a:gd name="T73" fmla="*/ 1 h 31"/>
                <a:gd name="T74" fmla="*/ 71 w 76"/>
                <a:gd name="T75" fmla="*/ 1 h 3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6"/>
                <a:gd name="T115" fmla="*/ 0 h 31"/>
                <a:gd name="T116" fmla="*/ 76 w 76"/>
                <a:gd name="T117" fmla="*/ 31 h 3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6" h="31">
                  <a:moveTo>
                    <a:pt x="71" y="1"/>
                  </a:moveTo>
                  <a:lnTo>
                    <a:pt x="70" y="0"/>
                  </a:lnTo>
                  <a:lnTo>
                    <a:pt x="67" y="0"/>
                  </a:lnTo>
                  <a:lnTo>
                    <a:pt x="63" y="0"/>
                  </a:lnTo>
                  <a:lnTo>
                    <a:pt x="58" y="0"/>
                  </a:lnTo>
                  <a:lnTo>
                    <a:pt x="52" y="0"/>
                  </a:lnTo>
                  <a:lnTo>
                    <a:pt x="46" y="0"/>
                  </a:lnTo>
                  <a:lnTo>
                    <a:pt x="41" y="0"/>
                  </a:lnTo>
                  <a:lnTo>
                    <a:pt x="33" y="1"/>
                  </a:lnTo>
                  <a:lnTo>
                    <a:pt x="27" y="1"/>
                  </a:lnTo>
                  <a:lnTo>
                    <a:pt x="20" y="1"/>
                  </a:lnTo>
                  <a:lnTo>
                    <a:pt x="14" y="2"/>
                  </a:lnTo>
                  <a:lnTo>
                    <a:pt x="10" y="3"/>
                  </a:lnTo>
                  <a:lnTo>
                    <a:pt x="4" y="6"/>
                  </a:lnTo>
                  <a:lnTo>
                    <a:pt x="1" y="7"/>
                  </a:lnTo>
                  <a:lnTo>
                    <a:pt x="0" y="10"/>
                  </a:lnTo>
                  <a:lnTo>
                    <a:pt x="1" y="14"/>
                  </a:lnTo>
                  <a:lnTo>
                    <a:pt x="3" y="20"/>
                  </a:lnTo>
                  <a:lnTo>
                    <a:pt x="10" y="24"/>
                  </a:lnTo>
                  <a:lnTo>
                    <a:pt x="13" y="27"/>
                  </a:lnTo>
                  <a:lnTo>
                    <a:pt x="17" y="28"/>
                  </a:lnTo>
                  <a:lnTo>
                    <a:pt x="23" y="30"/>
                  </a:lnTo>
                  <a:lnTo>
                    <a:pt x="29" y="31"/>
                  </a:lnTo>
                  <a:lnTo>
                    <a:pt x="33" y="31"/>
                  </a:lnTo>
                  <a:lnTo>
                    <a:pt x="39" y="31"/>
                  </a:lnTo>
                  <a:lnTo>
                    <a:pt x="44" y="31"/>
                  </a:lnTo>
                  <a:lnTo>
                    <a:pt x="49" y="31"/>
                  </a:lnTo>
                  <a:lnTo>
                    <a:pt x="54" y="30"/>
                  </a:lnTo>
                  <a:lnTo>
                    <a:pt x="60" y="28"/>
                  </a:lnTo>
                  <a:lnTo>
                    <a:pt x="63" y="26"/>
                  </a:lnTo>
                  <a:lnTo>
                    <a:pt x="67" y="24"/>
                  </a:lnTo>
                  <a:lnTo>
                    <a:pt x="71" y="19"/>
                  </a:lnTo>
                  <a:lnTo>
                    <a:pt x="74" y="14"/>
                  </a:lnTo>
                  <a:lnTo>
                    <a:pt x="76" y="10"/>
                  </a:lnTo>
                  <a:lnTo>
                    <a:pt x="76" y="7"/>
                  </a:lnTo>
                  <a:lnTo>
                    <a:pt x="73" y="2"/>
                  </a:lnTo>
                  <a:lnTo>
                    <a:pt x="71" y="1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7" name="Freeform 48"/>
            <p:cNvSpPr>
              <a:spLocks/>
            </p:cNvSpPr>
            <p:nvPr/>
          </p:nvSpPr>
          <p:spPr bwMode="auto">
            <a:xfrm>
              <a:off x="708" y="1810"/>
              <a:ext cx="44" cy="17"/>
            </a:xfrm>
            <a:custGeom>
              <a:avLst/>
              <a:gdLst>
                <a:gd name="T0" fmla="*/ 80 w 88"/>
                <a:gd name="T1" fmla="*/ 3 h 36"/>
                <a:gd name="T2" fmla="*/ 74 w 88"/>
                <a:gd name="T3" fmla="*/ 2 h 36"/>
                <a:gd name="T4" fmla="*/ 69 w 88"/>
                <a:gd name="T5" fmla="*/ 0 h 36"/>
                <a:gd name="T6" fmla="*/ 61 w 88"/>
                <a:gd name="T7" fmla="*/ 0 h 36"/>
                <a:gd name="T8" fmla="*/ 54 w 88"/>
                <a:gd name="T9" fmla="*/ 0 h 36"/>
                <a:gd name="T10" fmla="*/ 50 w 88"/>
                <a:gd name="T11" fmla="*/ 0 h 36"/>
                <a:gd name="T12" fmla="*/ 47 w 88"/>
                <a:gd name="T13" fmla="*/ 0 h 36"/>
                <a:gd name="T14" fmla="*/ 42 w 88"/>
                <a:gd name="T15" fmla="*/ 2 h 36"/>
                <a:gd name="T16" fmla="*/ 38 w 88"/>
                <a:gd name="T17" fmla="*/ 2 h 36"/>
                <a:gd name="T18" fmla="*/ 31 w 88"/>
                <a:gd name="T19" fmla="*/ 3 h 36"/>
                <a:gd name="T20" fmla="*/ 23 w 88"/>
                <a:gd name="T21" fmla="*/ 6 h 36"/>
                <a:gd name="T22" fmla="*/ 16 w 88"/>
                <a:gd name="T23" fmla="*/ 7 h 36"/>
                <a:gd name="T24" fmla="*/ 10 w 88"/>
                <a:gd name="T25" fmla="*/ 8 h 36"/>
                <a:gd name="T26" fmla="*/ 6 w 88"/>
                <a:gd name="T27" fmla="*/ 11 h 36"/>
                <a:gd name="T28" fmla="*/ 3 w 88"/>
                <a:gd name="T29" fmla="*/ 14 h 36"/>
                <a:gd name="T30" fmla="*/ 0 w 88"/>
                <a:gd name="T31" fmla="*/ 16 h 36"/>
                <a:gd name="T32" fmla="*/ 0 w 88"/>
                <a:gd name="T33" fmla="*/ 19 h 36"/>
                <a:gd name="T34" fmla="*/ 1 w 88"/>
                <a:gd name="T35" fmla="*/ 21 h 36"/>
                <a:gd name="T36" fmla="*/ 6 w 88"/>
                <a:gd name="T37" fmla="*/ 24 h 36"/>
                <a:gd name="T38" fmla="*/ 10 w 88"/>
                <a:gd name="T39" fmla="*/ 27 h 36"/>
                <a:gd name="T40" fmla="*/ 14 w 88"/>
                <a:gd name="T41" fmla="*/ 28 h 36"/>
                <a:gd name="T42" fmla="*/ 19 w 88"/>
                <a:gd name="T43" fmla="*/ 29 h 36"/>
                <a:gd name="T44" fmla="*/ 25 w 88"/>
                <a:gd name="T45" fmla="*/ 32 h 36"/>
                <a:gd name="T46" fmla="*/ 31 w 88"/>
                <a:gd name="T47" fmla="*/ 32 h 36"/>
                <a:gd name="T48" fmla="*/ 36 w 88"/>
                <a:gd name="T49" fmla="*/ 33 h 36"/>
                <a:gd name="T50" fmla="*/ 41 w 88"/>
                <a:gd name="T51" fmla="*/ 35 h 36"/>
                <a:gd name="T52" fmla="*/ 47 w 88"/>
                <a:gd name="T53" fmla="*/ 36 h 36"/>
                <a:gd name="T54" fmla="*/ 52 w 88"/>
                <a:gd name="T55" fmla="*/ 35 h 36"/>
                <a:gd name="T56" fmla="*/ 57 w 88"/>
                <a:gd name="T57" fmla="*/ 35 h 36"/>
                <a:gd name="T58" fmla="*/ 61 w 88"/>
                <a:gd name="T59" fmla="*/ 33 h 36"/>
                <a:gd name="T60" fmla="*/ 67 w 88"/>
                <a:gd name="T61" fmla="*/ 33 h 36"/>
                <a:gd name="T62" fmla="*/ 70 w 88"/>
                <a:gd name="T63" fmla="*/ 31 h 36"/>
                <a:gd name="T64" fmla="*/ 74 w 88"/>
                <a:gd name="T65" fmla="*/ 29 h 36"/>
                <a:gd name="T66" fmla="*/ 77 w 88"/>
                <a:gd name="T67" fmla="*/ 27 h 36"/>
                <a:gd name="T68" fmla="*/ 80 w 88"/>
                <a:gd name="T69" fmla="*/ 24 h 36"/>
                <a:gd name="T70" fmla="*/ 83 w 88"/>
                <a:gd name="T71" fmla="*/ 18 h 36"/>
                <a:gd name="T72" fmla="*/ 86 w 88"/>
                <a:gd name="T73" fmla="*/ 14 h 36"/>
                <a:gd name="T74" fmla="*/ 86 w 88"/>
                <a:gd name="T75" fmla="*/ 10 h 36"/>
                <a:gd name="T76" fmla="*/ 88 w 88"/>
                <a:gd name="T77" fmla="*/ 8 h 36"/>
                <a:gd name="T78" fmla="*/ 85 w 88"/>
                <a:gd name="T79" fmla="*/ 4 h 36"/>
                <a:gd name="T80" fmla="*/ 80 w 88"/>
                <a:gd name="T81" fmla="*/ 3 h 36"/>
                <a:gd name="T82" fmla="*/ 80 w 88"/>
                <a:gd name="T83" fmla="*/ 3 h 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8"/>
                <a:gd name="T127" fmla="*/ 0 h 36"/>
                <a:gd name="T128" fmla="*/ 88 w 88"/>
                <a:gd name="T129" fmla="*/ 36 h 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8" h="36">
                  <a:moveTo>
                    <a:pt x="80" y="3"/>
                  </a:moveTo>
                  <a:lnTo>
                    <a:pt x="74" y="2"/>
                  </a:lnTo>
                  <a:lnTo>
                    <a:pt x="69" y="0"/>
                  </a:lnTo>
                  <a:lnTo>
                    <a:pt x="61" y="0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7" y="0"/>
                  </a:lnTo>
                  <a:lnTo>
                    <a:pt x="42" y="2"/>
                  </a:lnTo>
                  <a:lnTo>
                    <a:pt x="38" y="2"/>
                  </a:lnTo>
                  <a:lnTo>
                    <a:pt x="31" y="3"/>
                  </a:lnTo>
                  <a:lnTo>
                    <a:pt x="23" y="6"/>
                  </a:lnTo>
                  <a:lnTo>
                    <a:pt x="16" y="7"/>
                  </a:lnTo>
                  <a:lnTo>
                    <a:pt x="10" y="8"/>
                  </a:lnTo>
                  <a:lnTo>
                    <a:pt x="6" y="11"/>
                  </a:lnTo>
                  <a:lnTo>
                    <a:pt x="3" y="14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1" y="21"/>
                  </a:lnTo>
                  <a:lnTo>
                    <a:pt x="6" y="24"/>
                  </a:lnTo>
                  <a:lnTo>
                    <a:pt x="10" y="27"/>
                  </a:lnTo>
                  <a:lnTo>
                    <a:pt x="14" y="28"/>
                  </a:lnTo>
                  <a:lnTo>
                    <a:pt x="19" y="29"/>
                  </a:lnTo>
                  <a:lnTo>
                    <a:pt x="25" y="32"/>
                  </a:lnTo>
                  <a:lnTo>
                    <a:pt x="31" y="32"/>
                  </a:lnTo>
                  <a:lnTo>
                    <a:pt x="36" y="33"/>
                  </a:lnTo>
                  <a:lnTo>
                    <a:pt x="41" y="35"/>
                  </a:lnTo>
                  <a:lnTo>
                    <a:pt x="47" y="36"/>
                  </a:lnTo>
                  <a:lnTo>
                    <a:pt x="52" y="35"/>
                  </a:lnTo>
                  <a:lnTo>
                    <a:pt x="57" y="35"/>
                  </a:lnTo>
                  <a:lnTo>
                    <a:pt x="61" y="33"/>
                  </a:lnTo>
                  <a:lnTo>
                    <a:pt x="67" y="33"/>
                  </a:lnTo>
                  <a:lnTo>
                    <a:pt x="70" y="31"/>
                  </a:lnTo>
                  <a:lnTo>
                    <a:pt x="74" y="29"/>
                  </a:lnTo>
                  <a:lnTo>
                    <a:pt x="77" y="27"/>
                  </a:lnTo>
                  <a:lnTo>
                    <a:pt x="80" y="24"/>
                  </a:lnTo>
                  <a:lnTo>
                    <a:pt x="83" y="18"/>
                  </a:lnTo>
                  <a:lnTo>
                    <a:pt x="86" y="14"/>
                  </a:lnTo>
                  <a:lnTo>
                    <a:pt x="86" y="10"/>
                  </a:lnTo>
                  <a:lnTo>
                    <a:pt x="88" y="8"/>
                  </a:lnTo>
                  <a:lnTo>
                    <a:pt x="85" y="4"/>
                  </a:lnTo>
                  <a:lnTo>
                    <a:pt x="80" y="3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8" name="Freeform 49"/>
            <p:cNvSpPr>
              <a:spLocks/>
            </p:cNvSpPr>
            <p:nvPr/>
          </p:nvSpPr>
          <p:spPr bwMode="auto">
            <a:xfrm>
              <a:off x="894" y="1820"/>
              <a:ext cx="36" cy="24"/>
            </a:xfrm>
            <a:custGeom>
              <a:avLst/>
              <a:gdLst>
                <a:gd name="T0" fmla="*/ 53 w 74"/>
                <a:gd name="T1" fmla="*/ 0 h 48"/>
                <a:gd name="T2" fmla="*/ 46 w 74"/>
                <a:gd name="T3" fmla="*/ 3 h 48"/>
                <a:gd name="T4" fmla="*/ 40 w 74"/>
                <a:gd name="T5" fmla="*/ 7 h 48"/>
                <a:gd name="T6" fmla="*/ 34 w 74"/>
                <a:gd name="T7" fmla="*/ 10 h 48"/>
                <a:gd name="T8" fmla="*/ 28 w 74"/>
                <a:gd name="T9" fmla="*/ 14 h 48"/>
                <a:gd name="T10" fmla="*/ 22 w 74"/>
                <a:gd name="T11" fmla="*/ 17 h 48"/>
                <a:gd name="T12" fmla="*/ 18 w 74"/>
                <a:gd name="T13" fmla="*/ 21 h 48"/>
                <a:gd name="T14" fmla="*/ 12 w 74"/>
                <a:gd name="T15" fmla="*/ 25 h 48"/>
                <a:gd name="T16" fmla="*/ 9 w 74"/>
                <a:gd name="T17" fmla="*/ 29 h 48"/>
                <a:gd name="T18" fmla="*/ 2 w 74"/>
                <a:gd name="T19" fmla="*/ 36 h 48"/>
                <a:gd name="T20" fmla="*/ 0 w 74"/>
                <a:gd name="T21" fmla="*/ 41 h 48"/>
                <a:gd name="T22" fmla="*/ 0 w 74"/>
                <a:gd name="T23" fmla="*/ 44 h 48"/>
                <a:gd name="T24" fmla="*/ 3 w 74"/>
                <a:gd name="T25" fmla="*/ 45 h 48"/>
                <a:gd name="T26" fmla="*/ 6 w 74"/>
                <a:gd name="T27" fmla="*/ 46 h 48"/>
                <a:gd name="T28" fmla="*/ 12 w 74"/>
                <a:gd name="T29" fmla="*/ 48 h 48"/>
                <a:gd name="T30" fmla="*/ 16 w 74"/>
                <a:gd name="T31" fmla="*/ 48 h 48"/>
                <a:gd name="T32" fmla="*/ 22 w 74"/>
                <a:gd name="T33" fmla="*/ 48 h 48"/>
                <a:gd name="T34" fmla="*/ 27 w 74"/>
                <a:gd name="T35" fmla="*/ 48 h 48"/>
                <a:gd name="T36" fmla="*/ 33 w 74"/>
                <a:gd name="T37" fmla="*/ 46 h 48"/>
                <a:gd name="T38" fmla="*/ 38 w 74"/>
                <a:gd name="T39" fmla="*/ 45 h 48"/>
                <a:gd name="T40" fmla="*/ 43 w 74"/>
                <a:gd name="T41" fmla="*/ 45 h 48"/>
                <a:gd name="T42" fmla="*/ 47 w 74"/>
                <a:gd name="T43" fmla="*/ 42 h 48"/>
                <a:gd name="T44" fmla="*/ 53 w 74"/>
                <a:gd name="T45" fmla="*/ 41 h 48"/>
                <a:gd name="T46" fmla="*/ 60 w 74"/>
                <a:gd name="T47" fmla="*/ 37 h 48"/>
                <a:gd name="T48" fmla="*/ 66 w 74"/>
                <a:gd name="T49" fmla="*/ 32 h 48"/>
                <a:gd name="T50" fmla="*/ 71 w 74"/>
                <a:gd name="T51" fmla="*/ 27 h 48"/>
                <a:gd name="T52" fmla="*/ 74 w 74"/>
                <a:gd name="T53" fmla="*/ 21 h 48"/>
                <a:gd name="T54" fmla="*/ 72 w 74"/>
                <a:gd name="T55" fmla="*/ 16 h 48"/>
                <a:gd name="T56" fmla="*/ 71 w 74"/>
                <a:gd name="T57" fmla="*/ 11 h 48"/>
                <a:gd name="T58" fmla="*/ 68 w 74"/>
                <a:gd name="T59" fmla="*/ 7 h 48"/>
                <a:gd name="T60" fmla="*/ 63 w 74"/>
                <a:gd name="T61" fmla="*/ 6 h 48"/>
                <a:gd name="T62" fmla="*/ 59 w 74"/>
                <a:gd name="T63" fmla="*/ 3 h 48"/>
                <a:gd name="T64" fmla="*/ 56 w 74"/>
                <a:gd name="T65" fmla="*/ 2 h 48"/>
                <a:gd name="T66" fmla="*/ 53 w 74"/>
                <a:gd name="T67" fmla="*/ 0 h 48"/>
                <a:gd name="T68" fmla="*/ 53 w 74"/>
                <a:gd name="T69" fmla="*/ 0 h 48"/>
                <a:gd name="T70" fmla="*/ 53 w 74"/>
                <a:gd name="T71" fmla="*/ 0 h 4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74"/>
                <a:gd name="T109" fmla="*/ 0 h 48"/>
                <a:gd name="T110" fmla="*/ 74 w 74"/>
                <a:gd name="T111" fmla="*/ 48 h 4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74" h="48">
                  <a:moveTo>
                    <a:pt x="53" y="0"/>
                  </a:moveTo>
                  <a:lnTo>
                    <a:pt x="46" y="3"/>
                  </a:lnTo>
                  <a:lnTo>
                    <a:pt x="40" y="7"/>
                  </a:lnTo>
                  <a:lnTo>
                    <a:pt x="34" y="10"/>
                  </a:lnTo>
                  <a:lnTo>
                    <a:pt x="28" y="14"/>
                  </a:lnTo>
                  <a:lnTo>
                    <a:pt x="22" y="17"/>
                  </a:lnTo>
                  <a:lnTo>
                    <a:pt x="18" y="21"/>
                  </a:lnTo>
                  <a:lnTo>
                    <a:pt x="12" y="25"/>
                  </a:lnTo>
                  <a:lnTo>
                    <a:pt x="9" y="29"/>
                  </a:lnTo>
                  <a:lnTo>
                    <a:pt x="2" y="36"/>
                  </a:lnTo>
                  <a:lnTo>
                    <a:pt x="0" y="41"/>
                  </a:lnTo>
                  <a:lnTo>
                    <a:pt x="0" y="44"/>
                  </a:lnTo>
                  <a:lnTo>
                    <a:pt x="3" y="45"/>
                  </a:lnTo>
                  <a:lnTo>
                    <a:pt x="6" y="46"/>
                  </a:lnTo>
                  <a:lnTo>
                    <a:pt x="12" y="48"/>
                  </a:lnTo>
                  <a:lnTo>
                    <a:pt x="16" y="48"/>
                  </a:lnTo>
                  <a:lnTo>
                    <a:pt x="22" y="48"/>
                  </a:lnTo>
                  <a:lnTo>
                    <a:pt x="27" y="48"/>
                  </a:lnTo>
                  <a:lnTo>
                    <a:pt x="33" y="46"/>
                  </a:lnTo>
                  <a:lnTo>
                    <a:pt x="38" y="45"/>
                  </a:lnTo>
                  <a:lnTo>
                    <a:pt x="43" y="45"/>
                  </a:lnTo>
                  <a:lnTo>
                    <a:pt x="47" y="42"/>
                  </a:lnTo>
                  <a:lnTo>
                    <a:pt x="53" y="41"/>
                  </a:lnTo>
                  <a:lnTo>
                    <a:pt x="60" y="37"/>
                  </a:lnTo>
                  <a:lnTo>
                    <a:pt x="66" y="32"/>
                  </a:lnTo>
                  <a:lnTo>
                    <a:pt x="71" y="27"/>
                  </a:lnTo>
                  <a:lnTo>
                    <a:pt x="74" y="21"/>
                  </a:lnTo>
                  <a:lnTo>
                    <a:pt x="72" y="16"/>
                  </a:lnTo>
                  <a:lnTo>
                    <a:pt x="71" y="11"/>
                  </a:lnTo>
                  <a:lnTo>
                    <a:pt x="68" y="7"/>
                  </a:lnTo>
                  <a:lnTo>
                    <a:pt x="63" y="6"/>
                  </a:lnTo>
                  <a:lnTo>
                    <a:pt x="59" y="3"/>
                  </a:lnTo>
                  <a:lnTo>
                    <a:pt x="56" y="2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9" name="Freeform 50"/>
            <p:cNvSpPr>
              <a:spLocks/>
            </p:cNvSpPr>
            <p:nvPr/>
          </p:nvSpPr>
          <p:spPr bwMode="auto">
            <a:xfrm>
              <a:off x="982" y="1697"/>
              <a:ext cx="30" cy="35"/>
            </a:xfrm>
            <a:custGeom>
              <a:avLst/>
              <a:gdLst>
                <a:gd name="T0" fmla="*/ 31 w 60"/>
                <a:gd name="T1" fmla="*/ 0 h 71"/>
                <a:gd name="T2" fmla="*/ 30 w 60"/>
                <a:gd name="T3" fmla="*/ 0 h 71"/>
                <a:gd name="T4" fmla="*/ 28 w 60"/>
                <a:gd name="T5" fmla="*/ 3 h 71"/>
                <a:gd name="T6" fmla="*/ 25 w 60"/>
                <a:gd name="T7" fmla="*/ 7 h 71"/>
                <a:gd name="T8" fmla="*/ 22 w 60"/>
                <a:gd name="T9" fmla="*/ 13 h 71"/>
                <a:gd name="T10" fmla="*/ 19 w 60"/>
                <a:gd name="T11" fmla="*/ 19 h 71"/>
                <a:gd name="T12" fmla="*/ 15 w 60"/>
                <a:gd name="T13" fmla="*/ 25 h 71"/>
                <a:gd name="T14" fmla="*/ 14 w 60"/>
                <a:gd name="T15" fmla="*/ 29 h 71"/>
                <a:gd name="T16" fmla="*/ 11 w 60"/>
                <a:gd name="T17" fmla="*/ 33 h 71"/>
                <a:gd name="T18" fmla="*/ 9 w 60"/>
                <a:gd name="T19" fmla="*/ 37 h 71"/>
                <a:gd name="T20" fmla="*/ 8 w 60"/>
                <a:gd name="T21" fmla="*/ 41 h 71"/>
                <a:gd name="T22" fmla="*/ 5 w 60"/>
                <a:gd name="T23" fmla="*/ 47 h 71"/>
                <a:gd name="T24" fmla="*/ 2 w 60"/>
                <a:gd name="T25" fmla="*/ 54 h 71"/>
                <a:gd name="T26" fmla="*/ 0 w 60"/>
                <a:gd name="T27" fmla="*/ 59 h 71"/>
                <a:gd name="T28" fmla="*/ 0 w 60"/>
                <a:gd name="T29" fmla="*/ 66 h 71"/>
                <a:gd name="T30" fmla="*/ 2 w 60"/>
                <a:gd name="T31" fmla="*/ 68 h 71"/>
                <a:gd name="T32" fmla="*/ 5 w 60"/>
                <a:gd name="T33" fmla="*/ 71 h 71"/>
                <a:gd name="T34" fmla="*/ 6 w 60"/>
                <a:gd name="T35" fmla="*/ 71 h 71"/>
                <a:gd name="T36" fmla="*/ 9 w 60"/>
                <a:gd name="T37" fmla="*/ 71 h 71"/>
                <a:gd name="T38" fmla="*/ 12 w 60"/>
                <a:gd name="T39" fmla="*/ 71 h 71"/>
                <a:gd name="T40" fmla="*/ 16 w 60"/>
                <a:gd name="T41" fmla="*/ 70 h 71"/>
                <a:gd name="T42" fmla="*/ 24 w 60"/>
                <a:gd name="T43" fmla="*/ 66 h 71"/>
                <a:gd name="T44" fmla="*/ 30 w 60"/>
                <a:gd name="T45" fmla="*/ 63 h 71"/>
                <a:gd name="T46" fmla="*/ 36 w 60"/>
                <a:gd name="T47" fmla="*/ 58 h 71"/>
                <a:gd name="T48" fmla="*/ 41 w 60"/>
                <a:gd name="T49" fmla="*/ 54 h 71"/>
                <a:gd name="T50" fmla="*/ 44 w 60"/>
                <a:gd name="T51" fmla="*/ 47 h 71"/>
                <a:gd name="T52" fmla="*/ 49 w 60"/>
                <a:gd name="T53" fmla="*/ 42 h 71"/>
                <a:gd name="T54" fmla="*/ 52 w 60"/>
                <a:gd name="T55" fmla="*/ 37 h 71"/>
                <a:gd name="T56" fmla="*/ 55 w 60"/>
                <a:gd name="T57" fmla="*/ 32 h 71"/>
                <a:gd name="T58" fmla="*/ 56 w 60"/>
                <a:gd name="T59" fmla="*/ 25 h 71"/>
                <a:gd name="T60" fmla="*/ 57 w 60"/>
                <a:gd name="T61" fmla="*/ 21 h 71"/>
                <a:gd name="T62" fmla="*/ 57 w 60"/>
                <a:gd name="T63" fmla="*/ 16 h 71"/>
                <a:gd name="T64" fmla="*/ 59 w 60"/>
                <a:gd name="T65" fmla="*/ 12 h 71"/>
                <a:gd name="T66" fmla="*/ 59 w 60"/>
                <a:gd name="T67" fmla="*/ 8 h 71"/>
                <a:gd name="T68" fmla="*/ 60 w 60"/>
                <a:gd name="T69" fmla="*/ 7 h 71"/>
                <a:gd name="T70" fmla="*/ 60 w 60"/>
                <a:gd name="T71" fmla="*/ 4 h 71"/>
                <a:gd name="T72" fmla="*/ 60 w 60"/>
                <a:gd name="T73" fmla="*/ 4 h 71"/>
                <a:gd name="T74" fmla="*/ 31 w 60"/>
                <a:gd name="T75" fmla="*/ 0 h 71"/>
                <a:gd name="T76" fmla="*/ 31 w 60"/>
                <a:gd name="T77" fmla="*/ 0 h 7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0"/>
                <a:gd name="T118" fmla="*/ 0 h 71"/>
                <a:gd name="T119" fmla="*/ 60 w 60"/>
                <a:gd name="T120" fmla="*/ 71 h 7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0" h="71">
                  <a:moveTo>
                    <a:pt x="31" y="0"/>
                  </a:moveTo>
                  <a:lnTo>
                    <a:pt x="30" y="0"/>
                  </a:lnTo>
                  <a:lnTo>
                    <a:pt x="28" y="3"/>
                  </a:lnTo>
                  <a:lnTo>
                    <a:pt x="25" y="7"/>
                  </a:lnTo>
                  <a:lnTo>
                    <a:pt x="22" y="13"/>
                  </a:lnTo>
                  <a:lnTo>
                    <a:pt x="19" y="19"/>
                  </a:lnTo>
                  <a:lnTo>
                    <a:pt x="15" y="25"/>
                  </a:lnTo>
                  <a:lnTo>
                    <a:pt x="14" y="29"/>
                  </a:lnTo>
                  <a:lnTo>
                    <a:pt x="11" y="33"/>
                  </a:lnTo>
                  <a:lnTo>
                    <a:pt x="9" y="37"/>
                  </a:lnTo>
                  <a:lnTo>
                    <a:pt x="8" y="41"/>
                  </a:lnTo>
                  <a:lnTo>
                    <a:pt x="5" y="47"/>
                  </a:lnTo>
                  <a:lnTo>
                    <a:pt x="2" y="54"/>
                  </a:lnTo>
                  <a:lnTo>
                    <a:pt x="0" y="59"/>
                  </a:lnTo>
                  <a:lnTo>
                    <a:pt x="0" y="66"/>
                  </a:lnTo>
                  <a:lnTo>
                    <a:pt x="2" y="68"/>
                  </a:lnTo>
                  <a:lnTo>
                    <a:pt x="5" y="71"/>
                  </a:lnTo>
                  <a:lnTo>
                    <a:pt x="6" y="71"/>
                  </a:lnTo>
                  <a:lnTo>
                    <a:pt x="9" y="71"/>
                  </a:lnTo>
                  <a:lnTo>
                    <a:pt x="12" y="71"/>
                  </a:lnTo>
                  <a:lnTo>
                    <a:pt x="16" y="70"/>
                  </a:lnTo>
                  <a:lnTo>
                    <a:pt x="24" y="66"/>
                  </a:lnTo>
                  <a:lnTo>
                    <a:pt x="30" y="63"/>
                  </a:lnTo>
                  <a:lnTo>
                    <a:pt x="36" y="58"/>
                  </a:lnTo>
                  <a:lnTo>
                    <a:pt x="41" y="54"/>
                  </a:lnTo>
                  <a:lnTo>
                    <a:pt x="44" y="47"/>
                  </a:lnTo>
                  <a:lnTo>
                    <a:pt x="49" y="42"/>
                  </a:lnTo>
                  <a:lnTo>
                    <a:pt x="52" y="37"/>
                  </a:lnTo>
                  <a:lnTo>
                    <a:pt x="55" y="32"/>
                  </a:lnTo>
                  <a:lnTo>
                    <a:pt x="56" y="25"/>
                  </a:lnTo>
                  <a:lnTo>
                    <a:pt x="57" y="21"/>
                  </a:lnTo>
                  <a:lnTo>
                    <a:pt x="57" y="16"/>
                  </a:lnTo>
                  <a:lnTo>
                    <a:pt x="59" y="12"/>
                  </a:lnTo>
                  <a:lnTo>
                    <a:pt x="59" y="8"/>
                  </a:lnTo>
                  <a:lnTo>
                    <a:pt x="60" y="7"/>
                  </a:lnTo>
                  <a:lnTo>
                    <a:pt x="60" y="4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00" name="Freeform 51"/>
            <p:cNvSpPr>
              <a:spLocks/>
            </p:cNvSpPr>
            <p:nvPr/>
          </p:nvSpPr>
          <p:spPr bwMode="auto">
            <a:xfrm>
              <a:off x="1041" y="1721"/>
              <a:ext cx="28" cy="37"/>
            </a:xfrm>
            <a:custGeom>
              <a:avLst/>
              <a:gdLst>
                <a:gd name="T0" fmla="*/ 35 w 55"/>
                <a:gd name="T1" fmla="*/ 0 h 73"/>
                <a:gd name="T2" fmla="*/ 34 w 55"/>
                <a:gd name="T3" fmla="*/ 0 h 73"/>
                <a:gd name="T4" fmla="*/ 32 w 55"/>
                <a:gd name="T5" fmla="*/ 2 h 73"/>
                <a:gd name="T6" fmla="*/ 29 w 55"/>
                <a:gd name="T7" fmla="*/ 5 h 73"/>
                <a:gd name="T8" fmla="*/ 26 w 55"/>
                <a:gd name="T9" fmla="*/ 9 h 73"/>
                <a:gd name="T10" fmla="*/ 23 w 55"/>
                <a:gd name="T11" fmla="*/ 13 h 73"/>
                <a:gd name="T12" fmla="*/ 19 w 55"/>
                <a:gd name="T13" fmla="*/ 19 h 73"/>
                <a:gd name="T14" fmla="*/ 16 w 55"/>
                <a:gd name="T15" fmla="*/ 25 h 73"/>
                <a:gd name="T16" fmla="*/ 12 w 55"/>
                <a:gd name="T17" fmla="*/ 31 h 73"/>
                <a:gd name="T18" fmla="*/ 9 w 55"/>
                <a:gd name="T19" fmla="*/ 38 h 73"/>
                <a:gd name="T20" fmla="*/ 4 w 55"/>
                <a:gd name="T21" fmla="*/ 44 h 73"/>
                <a:gd name="T22" fmla="*/ 3 w 55"/>
                <a:gd name="T23" fmla="*/ 49 h 73"/>
                <a:gd name="T24" fmla="*/ 1 w 55"/>
                <a:gd name="T25" fmla="*/ 56 h 73"/>
                <a:gd name="T26" fmla="*/ 0 w 55"/>
                <a:gd name="T27" fmla="*/ 60 h 73"/>
                <a:gd name="T28" fmla="*/ 1 w 55"/>
                <a:gd name="T29" fmla="*/ 65 h 73"/>
                <a:gd name="T30" fmla="*/ 3 w 55"/>
                <a:gd name="T31" fmla="*/ 69 h 73"/>
                <a:gd name="T32" fmla="*/ 6 w 55"/>
                <a:gd name="T33" fmla="*/ 72 h 73"/>
                <a:gd name="T34" fmla="*/ 10 w 55"/>
                <a:gd name="T35" fmla="*/ 73 h 73"/>
                <a:gd name="T36" fmla="*/ 13 w 55"/>
                <a:gd name="T37" fmla="*/ 73 h 73"/>
                <a:gd name="T38" fmla="*/ 17 w 55"/>
                <a:gd name="T39" fmla="*/ 72 h 73"/>
                <a:gd name="T40" fmla="*/ 23 w 55"/>
                <a:gd name="T41" fmla="*/ 70 h 73"/>
                <a:gd name="T42" fmla="*/ 26 w 55"/>
                <a:gd name="T43" fmla="*/ 66 h 73"/>
                <a:gd name="T44" fmla="*/ 31 w 55"/>
                <a:gd name="T45" fmla="*/ 64 h 73"/>
                <a:gd name="T46" fmla="*/ 34 w 55"/>
                <a:gd name="T47" fmla="*/ 60 h 73"/>
                <a:gd name="T48" fmla="*/ 38 w 55"/>
                <a:gd name="T49" fmla="*/ 56 h 73"/>
                <a:gd name="T50" fmla="*/ 41 w 55"/>
                <a:gd name="T51" fmla="*/ 51 h 73"/>
                <a:gd name="T52" fmla="*/ 45 w 55"/>
                <a:gd name="T53" fmla="*/ 46 h 73"/>
                <a:gd name="T54" fmla="*/ 48 w 55"/>
                <a:gd name="T55" fmla="*/ 40 h 73"/>
                <a:gd name="T56" fmla="*/ 51 w 55"/>
                <a:gd name="T57" fmla="*/ 35 h 73"/>
                <a:gd name="T58" fmla="*/ 53 w 55"/>
                <a:gd name="T59" fmla="*/ 30 h 73"/>
                <a:gd name="T60" fmla="*/ 54 w 55"/>
                <a:gd name="T61" fmla="*/ 25 h 73"/>
                <a:gd name="T62" fmla="*/ 55 w 55"/>
                <a:gd name="T63" fmla="*/ 21 h 73"/>
                <a:gd name="T64" fmla="*/ 55 w 55"/>
                <a:gd name="T65" fmla="*/ 17 h 73"/>
                <a:gd name="T66" fmla="*/ 55 w 55"/>
                <a:gd name="T67" fmla="*/ 13 h 73"/>
                <a:gd name="T68" fmla="*/ 54 w 55"/>
                <a:gd name="T69" fmla="*/ 9 h 73"/>
                <a:gd name="T70" fmla="*/ 53 w 55"/>
                <a:gd name="T71" fmla="*/ 6 h 73"/>
                <a:gd name="T72" fmla="*/ 53 w 55"/>
                <a:gd name="T73" fmla="*/ 5 h 73"/>
                <a:gd name="T74" fmla="*/ 48 w 55"/>
                <a:gd name="T75" fmla="*/ 1 h 73"/>
                <a:gd name="T76" fmla="*/ 45 w 55"/>
                <a:gd name="T77" fmla="*/ 0 h 73"/>
                <a:gd name="T78" fmla="*/ 38 w 55"/>
                <a:gd name="T79" fmla="*/ 0 h 73"/>
                <a:gd name="T80" fmla="*/ 35 w 55"/>
                <a:gd name="T81" fmla="*/ 0 h 73"/>
                <a:gd name="T82" fmla="*/ 35 w 55"/>
                <a:gd name="T83" fmla="*/ 0 h 7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5"/>
                <a:gd name="T127" fmla="*/ 0 h 73"/>
                <a:gd name="T128" fmla="*/ 55 w 55"/>
                <a:gd name="T129" fmla="*/ 73 h 7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5" h="73">
                  <a:moveTo>
                    <a:pt x="35" y="0"/>
                  </a:moveTo>
                  <a:lnTo>
                    <a:pt x="34" y="0"/>
                  </a:lnTo>
                  <a:lnTo>
                    <a:pt x="32" y="2"/>
                  </a:lnTo>
                  <a:lnTo>
                    <a:pt x="29" y="5"/>
                  </a:lnTo>
                  <a:lnTo>
                    <a:pt x="26" y="9"/>
                  </a:lnTo>
                  <a:lnTo>
                    <a:pt x="23" y="13"/>
                  </a:lnTo>
                  <a:lnTo>
                    <a:pt x="19" y="19"/>
                  </a:lnTo>
                  <a:lnTo>
                    <a:pt x="16" y="25"/>
                  </a:lnTo>
                  <a:lnTo>
                    <a:pt x="12" y="31"/>
                  </a:lnTo>
                  <a:lnTo>
                    <a:pt x="9" y="38"/>
                  </a:lnTo>
                  <a:lnTo>
                    <a:pt x="4" y="44"/>
                  </a:lnTo>
                  <a:lnTo>
                    <a:pt x="3" y="49"/>
                  </a:lnTo>
                  <a:lnTo>
                    <a:pt x="1" y="56"/>
                  </a:lnTo>
                  <a:lnTo>
                    <a:pt x="0" y="60"/>
                  </a:lnTo>
                  <a:lnTo>
                    <a:pt x="1" y="65"/>
                  </a:lnTo>
                  <a:lnTo>
                    <a:pt x="3" y="69"/>
                  </a:lnTo>
                  <a:lnTo>
                    <a:pt x="6" y="72"/>
                  </a:lnTo>
                  <a:lnTo>
                    <a:pt x="10" y="73"/>
                  </a:lnTo>
                  <a:lnTo>
                    <a:pt x="13" y="73"/>
                  </a:lnTo>
                  <a:lnTo>
                    <a:pt x="17" y="72"/>
                  </a:lnTo>
                  <a:lnTo>
                    <a:pt x="23" y="70"/>
                  </a:lnTo>
                  <a:lnTo>
                    <a:pt x="26" y="66"/>
                  </a:lnTo>
                  <a:lnTo>
                    <a:pt x="31" y="64"/>
                  </a:lnTo>
                  <a:lnTo>
                    <a:pt x="34" y="60"/>
                  </a:lnTo>
                  <a:lnTo>
                    <a:pt x="38" y="56"/>
                  </a:lnTo>
                  <a:lnTo>
                    <a:pt x="41" y="51"/>
                  </a:lnTo>
                  <a:lnTo>
                    <a:pt x="45" y="46"/>
                  </a:lnTo>
                  <a:lnTo>
                    <a:pt x="48" y="40"/>
                  </a:lnTo>
                  <a:lnTo>
                    <a:pt x="51" y="35"/>
                  </a:lnTo>
                  <a:lnTo>
                    <a:pt x="53" y="30"/>
                  </a:lnTo>
                  <a:lnTo>
                    <a:pt x="54" y="25"/>
                  </a:lnTo>
                  <a:lnTo>
                    <a:pt x="55" y="21"/>
                  </a:lnTo>
                  <a:lnTo>
                    <a:pt x="55" y="17"/>
                  </a:lnTo>
                  <a:lnTo>
                    <a:pt x="55" y="13"/>
                  </a:lnTo>
                  <a:lnTo>
                    <a:pt x="54" y="9"/>
                  </a:lnTo>
                  <a:lnTo>
                    <a:pt x="53" y="6"/>
                  </a:lnTo>
                  <a:lnTo>
                    <a:pt x="53" y="5"/>
                  </a:lnTo>
                  <a:lnTo>
                    <a:pt x="48" y="1"/>
                  </a:lnTo>
                  <a:lnTo>
                    <a:pt x="45" y="0"/>
                  </a:lnTo>
                  <a:lnTo>
                    <a:pt x="38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01" name="Freeform 52"/>
            <p:cNvSpPr>
              <a:spLocks/>
            </p:cNvSpPr>
            <p:nvPr/>
          </p:nvSpPr>
          <p:spPr bwMode="auto">
            <a:xfrm>
              <a:off x="1090" y="1761"/>
              <a:ext cx="39" cy="34"/>
            </a:xfrm>
            <a:custGeom>
              <a:avLst/>
              <a:gdLst>
                <a:gd name="T0" fmla="*/ 59 w 79"/>
                <a:gd name="T1" fmla="*/ 0 h 66"/>
                <a:gd name="T2" fmla="*/ 57 w 79"/>
                <a:gd name="T3" fmla="*/ 0 h 66"/>
                <a:gd name="T4" fmla="*/ 55 w 79"/>
                <a:gd name="T5" fmla="*/ 1 h 66"/>
                <a:gd name="T6" fmla="*/ 50 w 79"/>
                <a:gd name="T7" fmla="*/ 3 h 66"/>
                <a:gd name="T8" fmla="*/ 47 w 79"/>
                <a:gd name="T9" fmla="*/ 7 h 66"/>
                <a:gd name="T10" fmla="*/ 41 w 79"/>
                <a:gd name="T11" fmla="*/ 11 h 66"/>
                <a:gd name="T12" fmla="*/ 36 w 79"/>
                <a:gd name="T13" fmla="*/ 17 h 66"/>
                <a:gd name="T14" fmla="*/ 30 w 79"/>
                <a:gd name="T15" fmla="*/ 22 h 66"/>
                <a:gd name="T16" fmla="*/ 24 w 79"/>
                <a:gd name="T17" fmla="*/ 28 h 66"/>
                <a:gd name="T18" fmla="*/ 17 w 79"/>
                <a:gd name="T19" fmla="*/ 34 h 66"/>
                <a:gd name="T20" fmla="*/ 11 w 79"/>
                <a:gd name="T21" fmla="*/ 39 h 66"/>
                <a:gd name="T22" fmla="*/ 6 w 79"/>
                <a:gd name="T23" fmla="*/ 44 h 66"/>
                <a:gd name="T24" fmla="*/ 3 w 79"/>
                <a:gd name="T25" fmla="*/ 49 h 66"/>
                <a:gd name="T26" fmla="*/ 0 w 79"/>
                <a:gd name="T27" fmla="*/ 53 h 66"/>
                <a:gd name="T28" fmla="*/ 0 w 79"/>
                <a:gd name="T29" fmla="*/ 58 h 66"/>
                <a:gd name="T30" fmla="*/ 0 w 79"/>
                <a:gd name="T31" fmla="*/ 61 h 66"/>
                <a:gd name="T32" fmla="*/ 3 w 79"/>
                <a:gd name="T33" fmla="*/ 65 h 66"/>
                <a:gd name="T34" fmla="*/ 8 w 79"/>
                <a:gd name="T35" fmla="*/ 65 h 66"/>
                <a:gd name="T36" fmla="*/ 12 w 79"/>
                <a:gd name="T37" fmla="*/ 66 h 66"/>
                <a:gd name="T38" fmla="*/ 18 w 79"/>
                <a:gd name="T39" fmla="*/ 65 h 66"/>
                <a:gd name="T40" fmla="*/ 24 w 79"/>
                <a:gd name="T41" fmla="*/ 64 h 66"/>
                <a:gd name="T42" fmla="*/ 31 w 79"/>
                <a:gd name="T43" fmla="*/ 61 h 66"/>
                <a:gd name="T44" fmla="*/ 37 w 79"/>
                <a:gd name="T45" fmla="*/ 58 h 66"/>
                <a:gd name="T46" fmla="*/ 44 w 79"/>
                <a:gd name="T47" fmla="*/ 56 h 66"/>
                <a:gd name="T48" fmla="*/ 52 w 79"/>
                <a:gd name="T49" fmla="*/ 52 h 66"/>
                <a:gd name="T50" fmla="*/ 57 w 79"/>
                <a:gd name="T51" fmla="*/ 47 h 66"/>
                <a:gd name="T52" fmla="*/ 63 w 79"/>
                <a:gd name="T53" fmla="*/ 43 h 66"/>
                <a:gd name="T54" fmla="*/ 68 w 79"/>
                <a:gd name="T55" fmla="*/ 38 h 66"/>
                <a:gd name="T56" fmla="*/ 72 w 79"/>
                <a:gd name="T57" fmla="*/ 34 h 66"/>
                <a:gd name="T58" fmla="*/ 75 w 79"/>
                <a:gd name="T59" fmla="*/ 30 h 66"/>
                <a:gd name="T60" fmla="*/ 78 w 79"/>
                <a:gd name="T61" fmla="*/ 24 h 66"/>
                <a:gd name="T62" fmla="*/ 79 w 79"/>
                <a:gd name="T63" fmla="*/ 21 h 66"/>
                <a:gd name="T64" fmla="*/ 79 w 79"/>
                <a:gd name="T65" fmla="*/ 18 h 66"/>
                <a:gd name="T66" fmla="*/ 77 w 79"/>
                <a:gd name="T67" fmla="*/ 11 h 66"/>
                <a:gd name="T68" fmla="*/ 74 w 79"/>
                <a:gd name="T69" fmla="*/ 6 h 66"/>
                <a:gd name="T70" fmla="*/ 69 w 79"/>
                <a:gd name="T71" fmla="*/ 3 h 66"/>
                <a:gd name="T72" fmla="*/ 66 w 79"/>
                <a:gd name="T73" fmla="*/ 1 h 66"/>
                <a:gd name="T74" fmla="*/ 60 w 79"/>
                <a:gd name="T75" fmla="*/ 0 h 66"/>
                <a:gd name="T76" fmla="*/ 59 w 79"/>
                <a:gd name="T77" fmla="*/ 0 h 66"/>
                <a:gd name="T78" fmla="*/ 59 w 79"/>
                <a:gd name="T79" fmla="*/ 0 h 6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9"/>
                <a:gd name="T121" fmla="*/ 0 h 66"/>
                <a:gd name="T122" fmla="*/ 79 w 79"/>
                <a:gd name="T123" fmla="*/ 66 h 6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9" h="66">
                  <a:moveTo>
                    <a:pt x="59" y="0"/>
                  </a:moveTo>
                  <a:lnTo>
                    <a:pt x="57" y="0"/>
                  </a:lnTo>
                  <a:lnTo>
                    <a:pt x="55" y="1"/>
                  </a:lnTo>
                  <a:lnTo>
                    <a:pt x="50" y="3"/>
                  </a:lnTo>
                  <a:lnTo>
                    <a:pt x="47" y="7"/>
                  </a:lnTo>
                  <a:lnTo>
                    <a:pt x="41" y="11"/>
                  </a:lnTo>
                  <a:lnTo>
                    <a:pt x="36" y="17"/>
                  </a:lnTo>
                  <a:lnTo>
                    <a:pt x="30" y="22"/>
                  </a:lnTo>
                  <a:lnTo>
                    <a:pt x="24" y="28"/>
                  </a:lnTo>
                  <a:lnTo>
                    <a:pt x="17" y="34"/>
                  </a:lnTo>
                  <a:lnTo>
                    <a:pt x="11" y="39"/>
                  </a:lnTo>
                  <a:lnTo>
                    <a:pt x="6" y="44"/>
                  </a:lnTo>
                  <a:lnTo>
                    <a:pt x="3" y="49"/>
                  </a:lnTo>
                  <a:lnTo>
                    <a:pt x="0" y="53"/>
                  </a:lnTo>
                  <a:lnTo>
                    <a:pt x="0" y="58"/>
                  </a:lnTo>
                  <a:lnTo>
                    <a:pt x="0" y="61"/>
                  </a:lnTo>
                  <a:lnTo>
                    <a:pt x="3" y="65"/>
                  </a:lnTo>
                  <a:lnTo>
                    <a:pt x="8" y="65"/>
                  </a:lnTo>
                  <a:lnTo>
                    <a:pt x="12" y="66"/>
                  </a:lnTo>
                  <a:lnTo>
                    <a:pt x="18" y="65"/>
                  </a:lnTo>
                  <a:lnTo>
                    <a:pt x="24" y="64"/>
                  </a:lnTo>
                  <a:lnTo>
                    <a:pt x="31" y="61"/>
                  </a:lnTo>
                  <a:lnTo>
                    <a:pt x="37" y="58"/>
                  </a:lnTo>
                  <a:lnTo>
                    <a:pt x="44" y="56"/>
                  </a:lnTo>
                  <a:lnTo>
                    <a:pt x="52" y="52"/>
                  </a:lnTo>
                  <a:lnTo>
                    <a:pt x="57" y="47"/>
                  </a:lnTo>
                  <a:lnTo>
                    <a:pt x="63" y="43"/>
                  </a:lnTo>
                  <a:lnTo>
                    <a:pt x="68" y="38"/>
                  </a:lnTo>
                  <a:lnTo>
                    <a:pt x="72" y="34"/>
                  </a:lnTo>
                  <a:lnTo>
                    <a:pt x="75" y="30"/>
                  </a:lnTo>
                  <a:lnTo>
                    <a:pt x="78" y="24"/>
                  </a:lnTo>
                  <a:lnTo>
                    <a:pt x="79" y="21"/>
                  </a:lnTo>
                  <a:lnTo>
                    <a:pt x="79" y="18"/>
                  </a:lnTo>
                  <a:lnTo>
                    <a:pt x="77" y="11"/>
                  </a:lnTo>
                  <a:lnTo>
                    <a:pt x="74" y="6"/>
                  </a:lnTo>
                  <a:lnTo>
                    <a:pt x="69" y="3"/>
                  </a:lnTo>
                  <a:lnTo>
                    <a:pt x="66" y="1"/>
                  </a:lnTo>
                  <a:lnTo>
                    <a:pt x="60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02" name="Freeform 53"/>
            <p:cNvSpPr>
              <a:spLocks/>
            </p:cNvSpPr>
            <p:nvPr/>
          </p:nvSpPr>
          <p:spPr bwMode="auto">
            <a:xfrm>
              <a:off x="1132" y="1831"/>
              <a:ext cx="43" cy="21"/>
            </a:xfrm>
            <a:custGeom>
              <a:avLst/>
              <a:gdLst>
                <a:gd name="T0" fmla="*/ 62 w 85"/>
                <a:gd name="T1" fmla="*/ 0 h 44"/>
                <a:gd name="T2" fmla="*/ 60 w 85"/>
                <a:gd name="T3" fmla="*/ 0 h 44"/>
                <a:gd name="T4" fmla="*/ 59 w 85"/>
                <a:gd name="T5" fmla="*/ 2 h 44"/>
                <a:gd name="T6" fmla="*/ 54 w 85"/>
                <a:gd name="T7" fmla="*/ 3 h 44"/>
                <a:gd name="T8" fmla="*/ 50 w 85"/>
                <a:gd name="T9" fmla="*/ 6 h 44"/>
                <a:gd name="T10" fmla="*/ 44 w 85"/>
                <a:gd name="T11" fmla="*/ 7 h 44"/>
                <a:gd name="T12" fmla="*/ 38 w 85"/>
                <a:gd name="T13" fmla="*/ 10 h 44"/>
                <a:gd name="T14" fmla="*/ 31 w 85"/>
                <a:gd name="T15" fmla="*/ 12 h 44"/>
                <a:gd name="T16" fmla="*/ 25 w 85"/>
                <a:gd name="T17" fmla="*/ 16 h 44"/>
                <a:gd name="T18" fmla="*/ 19 w 85"/>
                <a:gd name="T19" fmla="*/ 19 h 44"/>
                <a:gd name="T20" fmla="*/ 13 w 85"/>
                <a:gd name="T21" fmla="*/ 23 h 44"/>
                <a:gd name="T22" fmla="*/ 8 w 85"/>
                <a:gd name="T23" fmla="*/ 25 h 44"/>
                <a:gd name="T24" fmla="*/ 5 w 85"/>
                <a:gd name="T25" fmla="*/ 29 h 44"/>
                <a:gd name="T26" fmla="*/ 0 w 85"/>
                <a:gd name="T27" fmla="*/ 34 h 44"/>
                <a:gd name="T28" fmla="*/ 5 w 85"/>
                <a:gd name="T29" fmla="*/ 41 h 44"/>
                <a:gd name="T30" fmla="*/ 8 w 85"/>
                <a:gd name="T31" fmla="*/ 41 h 44"/>
                <a:gd name="T32" fmla="*/ 12 w 85"/>
                <a:gd name="T33" fmla="*/ 42 h 44"/>
                <a:gd name="T34" fmla="*/ 18 w 85"/>
                <a:gd name="T35" fmla="*/ 42 h 44"/>
                <a:gd name="T36" fmla="*/ 25 w 85"/>
                <a:gd name="T37" fmla="*/ 44 h 44"/>
                <a:gd name="T38" fmla="*/ 31 w 85"/>
                <a:gd name="T39" fmla="*/ 42 h 44"/>
                <a:gd name="T40" fmla="*/ 37 w 85"/>
                <a:gd name="T41" fmla="*/ 42 h 44"/>
                <a:gd name="T42" fmla="*/ 44 w 85"/>
                <a:gd name="T43" fmla="*/ 41 h 44"/>
                <a:gd name="T44" fmla="*/ 51 w 85"/>
                <a:gd name="T45" fmla="*/ 40 h 44"/>
                <a:gd name="T46" fmla="*/ 57 w 85"/>
                <a:gd name="T47" fmla="*/ 37 h 44"/>
                <a:gd name="T48" fmla="*/ 65 w 85"/>
                <a:gd name="T49" fmla="*/ 36 h 44"/>
                <a:gd name="T50" fmla="*/ 69 w 85"/>
                <a:gd name="T51" fmla="*/ 33 h 44"/>
                <a:gd name="T52" fmla="*/ 75 w 85"/>
                <a:gd name="T53" fmla="*/ 31 h 44"/>
                <a:gd name="T54" fmla="*/ 79 w 85"/>
                <a:gd name="T55" fmla="*/ 27 h 44"/>
                <a:gd name="T56" fmla="*/ 82 w 85"/>
                <a:gd name="T57" fmla="*/ 24 h 44"/>
                <a:gd name="T58" fmla="*/ 84 w 85"/>
                <a:gd name="T59" fmla="*/ 20 h 44"/>
                <a:gd name="T60" fmla="*/ 85 w 85"/>
                <a:gd name="T61" fmla="*/ 17 h 44"/>
                <a:gd name="T62" fmla="*/ 85 w 85"/>
                <a:gd name="T63" fmla="*/ 13 h 44"/>
                <a:gd name="T64" fmla="*/ 84 w 85"/>
                <a:gd name="T65" fmla="*/ 10 h 44"/>
                <a:gd name="T66" fmla="*/ 82 w 85"/>
                <a:gd name="T67" fmla="*/ 7 h 44"/>
                <a:gd name="T68" fmla="*/ 82 w 85"/>
                <a:gd name="T69" fmla="*/ 6 h 44"/>
                <a:gd name="T70" fmla="*/ 78 w 85"/>
                <a:gd name="T71" fmla="*/ 2 h 44"/>
                <a:gd name="T72" fmla="*/ 73 w 85"/>
                <a:gd name="T73" fmla="*/ 0 h 44"/>
                <a:gd name="T74" fmla="*/ 69 w 85"/>
                <a:gd name="T75" fmla="*/ 0 h 44"/>
                <a:gd name="T76" fmla="*/ 66 w 85"/>
                <a:gd name="T77" fmla="*/ 0 h 44"/>
                <a:gd name="T78" fmla="*/ 63 w 85"/>
                <a:gd name="T79" fmla="*/ 0 h 44"/>
                <a:gd name="T80" fmla="*/ 62 w 85"/>
                <a:gd name="T81" fmla="*/ 0 h 44"/>
                <a:gd name="T82" fmla="*/ 62 w 85"/>
                <a:gd name="T83" fmla="*/ 0 h 4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5"/>
                <a:gd name="T127" fmla="*/ 0 h 44"/>
                <a:gd name="T128" fmla="*/ 85 w 85"/>
                <a:gd name="T129" fmla="*/ 44 h 4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5" h="44">
                  <a:moveTo>
                    <a:pt x="62" y="0"/>
                  </a:moveTo>
                  <a:lnTo>
                    <a:pt x="60" y="0"/>
                  </a:lnTo>
                  <a:lnTo>
                    <a:pt x="59" y="2"/>
                  </a:lnTo>
                  <a:lnTo>
                    <a:pt x="54" y="3"/>
                  </a:lnTo>
                  <a:lnTo>
                    <a:pt x="50" y="6"/>
                  </a:lnTo>
                  <a:lnTo>
                    <a:pt x="44" y="7"/>
                  </a:lnTo>
                  <a:lnTo>
                    <a:pt x="38" y="10"/>
                  </a:lnTo>
                  <a:lnTo>
                    <a:pt x="31" y="12"/>
                  </a:lnTo>
                  <a:lnTo>
                    <a:pt x="25" y="16"/>
                  </a:lnTo>
                  <a:lnTo>
                    <a:pt x="19" y="19"/>
                  </a:lnTo>
                  <a:lnTo>
                    <a:pt x="13" y="23"/>
                  </a:lnTo>
                  <a:lnTo>
                    <a:pt x="8" y="25"/>
                  </a:lnTo>
                  <a:lnTo>
                    <a:pt x="5" y="29"/>
                  </a:lnTo>
                  <a:lnTo>
                    <a:pt x="0" y="34"/>
                  </a:lnTo>
                  <a:lnTo>
                    <a:pt x="5" y="41"/>
                  </a:lnTo>
                  <a:lnTo>
                    <a:pt x="8" y="41"/>
                  </a:lnTo>
                  <a:lnTo>
                    <a:pt x="12" y="42"/>
                  </a:lnTo>
                  <a:lnTo>
                    <a:pt x="18" y="42"/>
                  </a:lnTo>
                  <a:lnTo>
                    <a:pt x="25" y="44"/>
                  </a:lnTo>
                  <a:lnTo>
                    <a:pt x="31" y="42"/>
                  </a:lnTo>
                  <a:lnTo>
                    <a:pt x="37" y="42"/>
                  </a:lnTo>
                  <a:lnTo>
                    <a:pt x="44" y="41"/>
                  </a:lnTo>
                  <a:lnTo>
                    <a:pt x="51" y="40"/>
                  </a:lnTo>
                  <a:lnTo>
                    <a:pt x="57" y="37"/>
                  </a:lnTo>
                  <a:lnTo>
                    <a:pt x="65" y="36"/>
                  </a:lnTo>
                  <a:lnTo>
                    <a:pt x="69" y="33"/>
                  </a:lnTo>
                  <a:lnTo>
                    <a:pt x="75" y="31"/>
                  </a:lnTo>
                  <a:lnTo>
                    <a:pt x="79" y="27"/>
                  </a:lnTo>
                  <a:lnTo>
                    <a:pt x="82" y="24"/>
                  </a:lnTo>
                  <a:lnTo>
                    <a:pt x="84" y="20"/>
                  </a:lnTo>
                  <a:lnTo>
                    <a:pt x="85" y="17"/>
                  </a:lnTo>
                  <a:lnTo>
                    <a:pt x="85" y="13"/>
                  </a:lnTo>
                  <a:lnTo>
                    <a:pt x="84" y="10"/>
                  </a:lnTo>
                  <a:lnTo>
                    <a:pt x="82" y="7"/>
                  </a:lnTo>
                  <a:lnTo>
                    <a:pt x="82" y="6"/>
                  </a:lnTo>
                  <a:lnTo>
                    <a:pt x="78" y="2"/>
                  </a:lnTo>
                  <a:lnTo>
                    <a:pt x="73" y="0"/>
                  </a:lnTo>
                  <a:lnTo>
                    <a:pt x="69" y="0"/>
                  </a:lnTo>
                  <a:lnTo>
                    <a:pt x="66" y="0"/>
                  </a:lnTo>
                  <a:lnTo>
                    <a:pt x="63" y="0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03" name="Freeform 54"/>
            <p:cNvSpPr>
              <a:spLocks/>
            </p:cNvSpPr>
            <p:nvPr/>
          </p:nvSpPr>
          <p:spPr bwMode="auto">
            <a:xfrm>
              <a:off x="744" y="1685"/>
              <a:ext cx="24" cy="61"/>
            </a:xfrm>
            <a:custGeom>
              <a:avLst/>
              <a:gdLst>
                <a:gd name="T0" fmla="*/ 0 w 47"/>
                <a:gd name="T1" fmla="*/ 0 h 121"/>
                <a:gd name="T2" fmla="*/ 0 w 47"/>
                <a:gd name="T3" fmla="*/ 1 h 121"/>
                <a:gd name="T4" fmla="*/ 0 w 47"/>
                <a:gd name="T5" fmla="*/ 5 h 121"/>
                <a:gd name="T6" fmla="*/ 0 w 47"/>
                <a:gd name="T7" fmla="*/ 7 h 121"/>
                <a:gd name="T8" fmla="*/ 0 w 47"/>
                <a:gd name="T9" fmla="*/ 13 h 121"/>
                <a:gd name="T10" fmla="*/ 1 w 47"/>
                <a:gd name="T11" fmla="*/ 17 h 121"/>
                <a:gd name="T12" fmla="*/ 1 w 47"/>
                <a:gd name="T13" fmla="*/ 22 h 121"/>
                <a:gd name="T14" fmla="*/ 1 w 47"/>
                <a:gd name="T15" fmla="*/ 27 h 121"/>
                <a:gd name="T16" fmla="*/ 3 w 47"/>
                <a:gd name="T17" fmla="*/ 34 h 121"/>
                <a:gd name="T18" fmla="*/ 3 w 47"/>
                <a:gd name="T19" fmla="*/ 39 h 121"/>
                <a:gd name="T20" fmla="*/ 4 w 47"/>
                <a:gd name="T21" fmla="*/ 45 h 121"/>
                <a:gd name="T22" fmla="*/ 6 w 47"/>
                <a:gd name="T23" fmla="*/ 52 h 121"/>
                <a:gd name="T24" fmla="*/ 7 w 47"/>
                <a:gd name="T25" fmla="*/ 59 h 121"/>
                <a:gd name="T26" fmla="*/ 7 w 47"/>
                <a:gd name="T27" fmla="*/ 64 h 121"/>
                <a:gd name="T28" fmla="*/ 10 w 47"/>
                <a:gd name="T29" fmla="*/ 72 h 121"/>
                <a:gd name="T30" fmla="*/ 10 w 47"/>
                <a:gd name="T31" fmla="*/ 77 h 121"/>
                <a:gd name="T32" fmla="*/ 12 w 47"/>
                <a:gd name="T33" fmla="*/ 83 h 121"/>
                <a:gd name="T34" fmla="*/ 13 w 47"/>
                <a:gd name="T35" fmla="*/ 89 h 121"/>
                <a:gd name="T36" fmla="*/ 15 w 47"/>
                <a:gd name="T37" fmla="*/ 95 h 121"/>
                <a:gd name="T38" fmla="*/ 16 w 47"/>
                <a:gd name="T39" fmla="*/ 99 h 121"/>
                <a:gd name="T40" fmla="*/ 18 w 47"/>
                <a:gd name="T41" fmla="*/ 104 h 121"/>
                <a:gd name="T42" fmla="*/ 19 w 47"/>
                <a:gd name="T43" fmla="*/ 108 h 121"/>
                <a:gd name="T44" fmla="*/ 22 w 47"/>
                <a:gd name="T45" fmla="*/ 114 h 121"/>
                <a:gd name="T46" fmla="*/ 25 w 47"/>
                <a:gd name="T47" fmla="*/ 119 h 121"/>
                <a:gd name="T48" fmla="*/ 29 w 47"/>
                <a:gd name="T49" fmla="*/ 121 h 121"/>
                <a:gd name="T50" fmla="*/ 34 w 47"/>
                <a:gd name="T51" fmla="*/ 121 h 121"/>
                <a:gd name="T52" fmla="*/ 38 w 47"/>
                <a:gd name="T53" fmla="*/ 116 h 121"/>
                <a:gd name="T54" fmla="*/ 39 w 47"/>
                <a:gd name="T55" fmla="*/ 112 h 121"/>
                <a:gd name="T56" fmla="*/ 41 w 47"/>
                <a:gd name="T57" fmla="*/ 108 h 121"/>
                <a:gd name="T58" fmla="*/ 42 w 47"/>
                <a:gd name="T59" fmla="*/ 104 h 121"/>
                <a:gd name="T60" fmla="*/ 44 w 47"/>
                <a:gd name="T61" fmla="*/ 102 h 121"/>
                <a:gd name="T62" fmla="*/ 45 w 47"/>
                <a:gd name="T63" fmla="*/ 97 h 121"/>
                <a:gd name="T64" fmla="*/ 45 w 47"/>
                <a:gd name="T65" fmla="*/ 93 h 121"/>
                <a:gd name="T66" fmla="*/ 45 w 47"/>
                <a:gd name="T67" fmla="*/ 89 h 121"/>
                <a:gd name="T68" fmla="*/ 47 w 47"/>
                <a:gd name="T69" fmla="*/ 85 h 121"/>
                <a:gd name="T70" fmla="*/ 45 w 47"/>
                <a:gd name="T71" fmla="*/ 80 h 121"/>
                <a:gd name="T72" fmla="*/ 45 w 47"/>
                <a:gd name="T73" fmla="*/ 76 h 121"/>
                <a:gd name="T74" fmla="*/ 45 w 47"/>
                <a:gd name="T75" fmla="*/ 70 h 121"/>
                <a:gd name="T76" fmla="*/ 45 w 47"/>
                <a:gd name="T77" fmla="*/ 66 h 121"/>
                <a:gd name="T78" fmla="*/ 45 w 47"/>
                <a:gd name="T79" fmla="*/ 61 h 121"/>
                <a:gd name="T80" fmla="*/ 44 w 47"/>
                <a:gd name="T81" fmla="*/ 57 h 121"/>
                <a:gd name="T82" fmla="*/ 44 w 47"/>
                <a:gd name="T83" fmla="*/ 53 h 121"/>
                <a:gd name="T84" fmla="*/ 44 w 47"/>
                <a:gd name="T85" fmla="*/ 49 h 121"/>
                <a:gd name="T86" fmla="*/ 42 w 47"/>
                <a:gd name="T87" fmla="*/ 44 h 121"/>
                <a:gd name="T88" fmla="*/ 41 w 47"/>
                <a:gd name="T89" fmla="*/ 40 h 121"/>
                <a:gd name="T90" fmla="*/ 39 w 47"/>
                <a:gd name="T91" fmla="*/ 36 h 121"/>
                <a:gd name="T92" fmla="*/ 39 w 47"/>
                <a:gd name="T93" fmla="*/ 32 h 121"/>
                <a:gd name="T94" fmla="*/ 37 w 47"/>
                <a:gd name="T95" fmla="*/ 26 h 121"/>
                <a:gd name="T96" fmla="*/ 35 w 47"/>
                <a:gd name="T97" fmla="*/ 21 h 121"/>
                <a:gd name="T98" fmla="*/ 32 w 47"/>
                <a:gd name="T99" fmla="*/ 15 h 121"/>
                <a:gd name="T100" fmla="*/ 32 w 47"/>
                <a:gd name="T101" fmla="*/ 11 h 121"/>
                <a:gd name="T102" fmla="*/ 31 w 47"/>
                <a:gd name="T103" fmla="*/ 9 h 121"/>
                <a:gd name="T104" fmla="*/ 0 w 47"/>
                <a:gd name="T105" fmla="*/ 0 h 121"/>
                <a:gd name="T106" fmla="*/ 0 w 47"/>
                <a:gd name="T107" fmla="*/ 0 h 12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7"/>
                <a:gd name="T163" fmla="*/ 0 h 121"/>
                <a:gd name="T164" fmla="*/ 47 w 47"/>
                <a:gd name="T165" fmla="*/ 121 h 12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7" h="121">
                  <a:moveTo>
                    <a:pt x="0" y="0"/>
                  </a:moveTo>
                  <a:lnTo>
                    <a:pt x="0" y="1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13"/>
                  </a:lnTo>
                  <a:lnTo>
                    <a:pt x="1" y="17"/>
                  </a:lnTo>
                  <a:lnTo>
                    <a:pt x="1" y="22"/>
                  </a:lnTo>
                  <a:lnTo>
                    <a:pt x="1" y="27"/>
                  </a:lnTo>
                  <a:lnTo>
                    <a:pt x="3" y="34"/>
                  </a:lnTo>
                  <a:lnTo>
                    <a:pt x="3" y="39"/>
                  </a:lnTo>
                  <a:lnTo>
                    <a:pt x="4" y="45"/>
                  </a:lnTo>
                  <a:lnTo>
                    <a:pt x="6" y="52"/>
                  </a:lnTo>
                  <a:lnTo>
                    <a:pt x="7" y="59"/>
                  </a:lnTo>
                  <a:lnTo>
                    <a:pt x="7" y="64"/>
                  </a:lnTo>
                  <a:lnTo>
                    <a:pt x="10" y="72"/>
                  </a:lnTo>
                  <a:lnTo>
                    <a:pt x="10" y="77"/>
                  </a:lnTo>
                  <a:lnTo>
                    <a:pt x="12" y="83"/>
                  </a:lnTo>
                  <a:lnTo>
                    <a:pt x="13" y="89"/>
                  </a:lnTo>
                  <a:lnTo>
                    <a:pt x="15" y="95"/>
                  </a:lnTo>
                  <a:lnTo>
                    <a:pt x="16" y="99"/>
                  </a:lnTo>
                  <a:lnTo>
                    <a:pt x="18" y="104"/>
                  </a:lnTo>
                  <a:lnTo>
                    <a:pt x="19" y="108"/>
                  </a:lnTo>
                  <a:lnTo>
                    <a:pt x="22" y="114"/>
                  </a:lnTo>
                  <a:lnTo>
                    <a:pt x="25" y="119"/>
                  </a:lnTo>
                  <a:lnTo>
                    <a:pt x="29" y="121"/>
                  </a:lnTo>
                  <a:lnTo>
                    <a:pt x="34" y="121"/>
                  </a:lnTo>
                  <a:lnTo>
                    <a:pt x="38" y="116"/>
                  </a:lnTo>
                  <a:lnTo>
                    <a:pt x="39" y="112"/>
                  </a:lnTo>
                  <a:lnTo>
                    <a:pt x="41" y="108"/>
                  </a:lnTo>
                  <a:lnTo>
                    <a:pt x="42" y="104"/>
                  </a:lnTo>
                  <a:lnTo>
                    <a:pt x="44" y="102"/>
                  </a:lnTo>
                  <a:lnTo>
                    <a:pt x="45" y="97"/>
                  </a:lnTo>
                  <a:lnTo>
                    <a:pt x="45" y="93"/>
                  </a:lnTo>
                  <a:lnTo>
                    <a:pt x="45" y="89"/>
                  </a:lnTo>
                  <a:lnTo>
                    <a:pt x="47" y="85"/>
                  </a:lnTo>
                  <a:lnTo>
                    <a:pt x="45" y="80"/>
                  </a:lnTo>
                  <a:lnTo>
                    <a:pt x="45" y="76"/>
                  </a:lnTo>
                  <a:lnTo>
                    <a:pt x="45" y="70"/>
                  </a:lnTo>
                  <a:lnTo>
                    <a:pt x="45" y="66"/>
                  </a:lnTo>
                  <a:lnTo>
                    <a:pt x="45" y="61"/>
                  </a:lnTo>
                  <a:lnTo>
                    <a:pt x="44" y="57"/>
                  </a:lnTo>
                  <a:lnTo>
                    <a:pt x="44" y="53"/>
                  </a:lnTo>
                  <a:lnTo>
                    <a:pt x="44" y="49"/>
                  </a:lnTo>
                  <a:lnTo>
                    <a:pt x="42" y="44"/>
                  </a:lnTo>
                  <a:lnTo>
                    <a:pt x="41" y="40"/>
                  </a:lnTo>
                  <a:lnTo>
                    <a:pt x="39" y="36"/>
                  </a:lnTo>
                  <a:lnTo>
                    <a:pt x="39" y="32"/>
                  </a:lnTo>
                  <a:lnTo>
                    <a:pt x="37" y="26"/>
                  </a:lnTo>
                  <a:lnTo>
                    <a:pt x="35" y="21"/>
                  </a:lnTo>
                  <a:lnTo>
                    <a:pt x="32" y="15"/>
                  </a:lnTo>
                  <a:lnTo>
                    <a:pt x="32" y="11"/>
                  </a:lnTo>
                  <a:lnTo>
                    <a:pt x="31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5"/>
          <p:cNvGrpSpPr>
            <a:grpSpLocks noChangeAspect="1"/>
          </p:cNvGrpSpPr>
          <p:nvPr/>
        </p:nvGrpSpPr>
        <p:grpSpPr bwMode="auto">
          <a:xfrm rot="-1273293">
            <a:off x="4700588" y="2814638"/>
            <a:ext cx="1165225" cy="938212"/>
            <a:chOff x="356" y="1605"/>
            <a:chExt cx="865" cy="720"/>
          </a:xfrm>
        </p:grpSpPr>
        <p:sp>
          <p:nvSpPr>
            <p:cNvPr id="2108" name="Freeform 7"/>
            <p:cNvSpPr>
              <a:spLocks/>
            </p:cNvSpPr>
            <p:nvPr/>
          </p:nvSpPr>
          <p:spPr bwMode="auto">
            <a:xfrm>
              <a:off x="356" y="1605"/>
              <a:ext cx="865" cy="720"/>
            </a:xfrm>
            <a:custGeom>
              <a:avLst/>
              <a:gdLst>
                <a:gd name="T0" fmla="*/ 2 w 1731"/>
                <a:gd name="T1" fmla="*/ 637 h 1440"/>
                <a:gd name="T2" fmla="*/ 2 w 1731"/>
                <a:gd name="T3" fmla="*/ 569 h 1440"/>
                <a:gd name="T4" fmla="*/ 19 w 1731"/>
                <a:gd name="T5" fmla="*/ 483 h 1440"/>
                <a:gd name="T6" fmla="*/ 60 w 1731"/>
                <a:gd name="T7" fmla="*/ 394 h 1440"/>
                <a:gd name="T8" fmla="*/ 141 w 1731"/>
                <a:gd name="T9" fmla="*/ 313 h 1440"/>
                <a:gd name="T10" fmla="*/ 250 w 1731"/>
                <a:gd name="T11" fmla="*/ 259 h 1440"/>
                <a:gd name="T12" fmla="*/ 370 w 1731"/>
                <a:gd name="T13" fmla="*/ 235 h 1440"/>
                <a:gd name="T14" fmla="*/ 483 w 1731"/>
                <a:gd name="T15" fmla="*/ 230 h 1440"/>
                <a:gd name="T16" fmla="*/ 571 w 1731"/>
                <a:gd name="T17" fmla="*/ 235 h 1440"/>
                <a:gd name="T18" fmla="*/ 616 w 1731"/>
                <a:gd name="T19" fmla="*/ 241 h 1440"/>
                <a:gd name="T20" fmla="*/ 628 w 1731"/>
                <a:gd name="T21" fmla="*/ 189 h 1440"/>
                <a:gd name="T22" fmla="*/ 651 w 1731"/>
                <a:gd name="T23" fmla="*/ 125 h 1440"/>
                <a:gd name="T24" fmla="*/ 683 w 1731"/>
                <a:gd name="T25" fmla="*/ 58 h 1440"/>
                <a:gd name="T26" fmla="*/ 730 w 1731"/>
                <a:gd name="T27" fmla="*/ 11 h 1440"/>
                <a:gd name="T28" fmla="*/ 790 w 1731"/>
                <a:gd name="T29" fmla="*/ 1 h 1440"/>
                <a:gd name="T30" fmla="*/ 849 w 1731"/>
                <a:gd name="T31" fmla="*/ 24 h 1440"/>
                <a:gd name="T32" fmla="*/ 898 w 1731"/>
                <a:gd name="T33" fmla="*/ 69 h 1440"/>
                <a:gd name="T34" fmla="*/ 938 w 1731"/>
                <a:gd name="T35" fmla="*/ 117 h 1440"/>
                <a:gd name="T36" fmla="*/ 976 w 1731"/>
                <a:gd name="T37" fmla="*/ 176 h 1440"/>
                <a:gd name="T38" fmla="*/ 1015 w 1731"/>
                <a:gd name="T39" fmla="*/ 155 h 1440"/>
                <a:gd name="T40" fmla="*/ 1089 w 1731"/>
                <a:gd name="T41" fmla="*/ 129 h 1440"/>
                <a:gd name="T42" fmla="*/ 1194 w 1731"/>
                <a:gd name="T43" fmla="*/ 111 h 1440"/>
                <a:gd name="T44" fmla="*/ 1328 w 1731"/>
                <a:gd name="T45" fmla="*/ 117 h 1440"/>
                <a:gd name="T46" fmla="*/ 1488 w 1731"/>
                <a:gd name="T47" fmla="*/ 163 h 1440"/>
                <a:gd name="T48" fmla="*/ 1618 w 1731"/>
                <a:gd name="T49" fmla="*/ 235 h 1440"/>
                <a:gd name="T50" fmla="*/ 1690 w 1731"/>
                <a:gd name="T51" fmla="*/ 315 h 1440"/>
                <a:gd name="T52" fmla="*/ 1722 w 1731"/>
                <a:gd name="T53" fmla="*/ 394 h 1440"/>
                <a:gd name="T54" fmla="*/ 1729 w 1731"/>
                <a:gd name="T55" fmla="*/ 464 h 1440"/>
                <a:gd name="T56" fmla="*/ 1728 w 1731"/>
                <a:gd name="T57" fmla="*/ 516 h 1440"/>
                <a:gd name="T58" fmla="*/ 1722 w 1731"/>
                <a:gd name="T59" fmla="*/ 560 h 1440"/>
                <a:gd name="T60" fmla="*/ 1706 w 1731"/>
                <a:gd name="T61" fmla="*/ 635 h 1440"/>
                <a:gd name="T62" fmla="*/ 1685 w 1731"/>
                <a:gd name="T63" fmla="*/ 721 h 1440"/>
                <a:gd name="T64" fmla="*/ 1663 w 1731"/>
                <a:gd name="T65" fmla="*/ 800 h 1440"/>
                <a:gd name="T66" fmla="*/ 1649 w 1731"/>
                <a:gd name="T67" fmla="*/ 855 h 1440"/>
                <a:gd name="T68" fmla="*/ 1656 w 1731"/>
                <a:gd name="T69" fmla="*/ 895 h 1440"/>
                <a:gd name="T70" fmla="*/ 1678 w 1731"/>
                <a:gd name="T71" fmla="*/ 990 h 1440"/>
                <a:gd name="T72" fmla="*/ 1704 w 1731"/>
                <a:gd name="T73" fmla="*/ 1115 h 1440"/>
                <a:gd name="T74" fmla="*/ 1722 w 1731"/>
                <a:gd name="T75" fmla="*/ 1244 h 1440"/>
                <a:gd name="T76" fmla="*/ 1719 w 1731"/>
                <a:gd name="T77" fmla="*/ 1343 h 1440"/>
                <a:gd name="T78" fmla="*/ 1678 w 1731"/>
                <a:gd name="T79" fmla="*/ 1394 h 1440"/>
                <a:gd name="T80" fmla="*/ 1555 w 1731"/>
                <a:gd name="T81" fmla="*/ 1422 h 1440"/>
                <a:gd name="T82" fmla="*/ 1369 w 1731"/>
                <a:gd name="T83" fmla="*/ 1435 h 1440"/>
                <a:gd name="T84" fmla="*/ 1146 w 1731"/>
                <a:gd name="T85" fmla="*/ 1439 h 1440"/>
                <a:gd name="T86" fmla="*/ 907 w 1731"/>
                <a:gd name="T87" fmla="*/ 1439 h 1440"/>
                <a:gd name="T88" fmla="*/ 682 w 1731"/>
                <a:gd name="T89" fmla="*/ 1438 h 1440"/>
                <a:gd name="T90" fmla="*/ 489 w 1731"/>
                <a:gd name="T91" fmla="*/ 1438 h 1440"/>
                <a:gd name="T92" fmla="*/ 335 w 1731"/>
                <a:gd name="T93" fmla="*/ 1434 h 1440"/>
                <a:gd name="T94" fmla="*/ 223 w 1731"/>
                <a:gd name="T95" fmla="*/ 1428 h 1440"/>
                <a:gd name="T96" fmla="*/ 152 w 1731"/>
                <a:gd name="T97" fmla="*/ 1419 h 1440"/>
                <a:gd name="T98" fmla="*/ 122 w 1731"/>
                <a:gd name="T99" fmla="*/ 1388 h 1440"/>
                <a:gd name="T100" fmla="*/ 122 w 1731"/>
                <a:gd name="T101" fmla="*/ 1312 h 1440"/>
                <a:gd name="T102" fmla="*/ 122 w 1731"/>
                <a:gd name="T103" fmla="*/ 1207 h 1440"/>
                <a:gd name="T104" fmla="*/ 119 w 1731"/>
                <a:gd name="T105" fmla="*/ 1096 h 1440"/>
                <a:gd name="T106" fmla="*/ 116 w 1731"/>
                <a:gd name="T107" fmla="*/ 1001 h 1440"/>
                <a:gd name="T108" fmla="*/ 108 w 1731"/>
                <a:gd name="T109" fmla="*/ 946 h 1440"/>
                <a:gd name="T110" fmla="*/ 91 w 1731"/>
                <a:gd name="T111" fmla="*/ 890 h 1440"/>
                <a:gd name="T112" fmla="*/ 65 w 1731"/>
                <a:gd name="T113" fmla="*/ 822 h 1440"/>
                <a:gd name="T114" fmla="*/ 38 w 1731"/>
                <a:gd name="T115" fmla="*/ 754 h 1440"/>
                <a:gd name="T116" fmla="*/ 16 w 1731"/>
                <a:gd name="T117" fmla="*/ 702 h 144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31"/>
                <a:gd name="T178" fmla="*/ 0 h 1440"/>
                <a:gd name="T179" fmla="*/ 1731 w 1731"/>
                <a:gd name="T180" fmla="*/ 1440 h 144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31" h="1440">
                  <a:moveTo>
                    <a:pt x="8" y="681"/>
                  </a:moveTo>
                  <a:lnTo>
                    <a:pt x="6" y="679"/>
                  </a:lnTo>
                  <a:lnTo>
                    <a:pt x="6" y="677"/>
                  </a:lnTo>
                  <a:lnTo>
                    <a:pt x="6" y="674"/>
                  </a:lnTo>
                  <a:lnTo>
                    <a:pt x="5" y="669"/>
                  </a:lnTo>
                  <a:lnTo>
                    <a:pt x="3" y="664"/>
                  </a:lnTo>
                  <a:lnTo>
                    <a:pt x="3" y="657"/>
                  </a:lnTo>
                  <a:lnTo>
                    <a:pt x="3" y="654"/>
                  </a:lnTo>
                  <a:lnTo>
                    <a:pt x="2" y="650"/>
                  </a:lnTo>
                  <a:lnTo>
                    <a:pt x="2" y="645"/>
                  </a:lnTo>
                  <a:lnTo>
                    <a:pt x="2" y="643"/>
                  </a:lnTo>
                  <a:lnTo>
                    <a:pt x="2" y="637"/>
                  </a:lnTo>
                  <a:lnTo>
                    <a:pt x="2" y="632"/>
                  </a:lnTo>
                  <a:lnTo>
                    <a:pt x="0" y="627"/>
                  </a:lnTo>
                  <a:lnTo>
                    <a:pt x="0" y="623"/>
                  </a:lnTo>
                  <a:lnTo>
                    <a:pt x="0" y="616"/>
                  </a:lnTo>
                  <a:lnTo>
                    <a:pt x="0" y="611"/>
                  </a:lnTo>
                  <a:lnTo>
                    <a:pt x="0" y="606"/>
                  </a:lnTo>
                  <a:lnTo>
                    <a:pt x="0" y="601"/>
                  </a:lnTo>
                  <a:lnTo>
                    <a:pt x="0" y="594"/>
                  </a:lnTo>
                  <a:lnTo>
                    <a:pt x="0" y="588"/>
                  </a:lnTo>
                  <a:lnTo>
                    <a:pt x="0" y="581"/>
                  </a:lnTo>
                  <a:lnTo>
                    <a:pt x="2" y="576"/>
                  </a:lnTo>
                  <a:lnTo>
                    <a:pt x="2" y="569"/>
                  </a:lnTo>
                  <a:lnTo>
                    <a:pt x="3" y="563"/>
                  </a:lnTo>
                  <a:lnTo>
                    <a:pt x="3" y="556"/>
                  </a:lnTo>
                  <a:lnTo>
                    <a:pt x="5" y="548"/>
                  </a:lnTo>
                  <a:lnTo>
                    <a:pt x="5" y="542"/>
                  </a:lnTo>
                  <a:lnTo>
                    <a:pt x="6" y="534"/>
                  </a:lnTo>
                  <a:lnTo>
                    <a:pt x="8" y="527"/>
                  </a:lnTo>
                  <a:lnTo>
                    <a:pt x="9" y="520"/>
                  </a:lnTo>
                  <a:lnTo>
                    <a:pt x="10" y="513"/>
                  </a:lnTo>
                  <a:lnTo>
                    <a:pt x="12" y="505"/>
                  </a:lnTo>
                  <a:lnTo>
                    <a:pt x="15" y="499"/>
                  </a:lnTo>
                  <a:lnTo>
                    <a:pt x="16" y="491"/>
                  </a:lnTo>
                  <a:lnTo>
                    <a:pt x="19" y="483"/>
                  </a:lnTo>
                  <a:lnTo>
                    <a:pt x="21" y="476"/>
                  </a:lnTo>
                  <a:lnTo>
                    <a:pt x="24" y="468"/>
                  </a:lnTo>
                  <a:lnTo>
                    <a:pt x="27" y="461"/>
                  </a:lnTo>
                  <a:lnTo>
                    <a:pt x="29" y="453"/>
                  </a:lnTo>
                  <a:lnTo>
                    <a:pt x="32" y="446"/>
                  </a:lnTo>
                  <a:lnTo>
                    <a:pt x="35" y="438"/>
                  </a:lnTo>
                  <a:lnTo>
                    <a:pt x="40" y="432"/>
                  </a:lnTo>
                  <a:lnTo>
                    <a:pt x="43" y="424"/>
                  </a:lnTo>
                  <a:lnTo>
                    <a:pt x="47" y="416"/>
                  </a:lnTo>
                  <a:lnTo>
                    <a:pt x="51" y="408"/>
                  </a:lnTo>
                  <a:lnTo>
                    <a:pt x="56" y="402"/>
                  </a:lnTo>
                  <a:lnTo>
                    <a:pt x="60" y="394"/>
                  </a:lnTo>
                  <a:lnTo>
                    <a:pt x="66" y="386"/>
                  </a:lnTo>
                  <a:lnTo>
                    <a:pt x="70" y="379"/>
                  </a:lnTo>
                  <a:lnTo>
                    <a:pt x="78" y="373"/>
                  </a:lnTo>
                  <a:lnTo>
                    <a:pt x="82" y="365"/>
                  </a:lnTo>
                  <a:lnTo>
                    <a:pt x="89" y="358"/>
                  </a:lnTo>
                  <a:lnTo>
                    <a:pt x="95" y="351"/>
                  </a:lnTo>
                  <a:lnTo>
                    <a:pt x="103" y="345"/>
                  </a:lnTo>
                  <a:lnTo>
                    <a:pt x="108" y="337"/>
                  </a:lnTo>
                  <a:lnTo>
                    <a:pt x="117" y="331"/>
                  </a:lnTo>
                  <a:lnTo>
                    <a:pt x="125" y="326"/>
                  </a:lnTo>
                  <a:lnTo>
                    <a:pt x="133" y="319"/>
                  </a:lnTo>
                  <a:lnTo>
                    <a:pt x="141" y="313"/>
                  </a:lnTo>
                  <a:lnTo>
                    <a:pt x="149" y="307"/>
                  </a:lnTo>
                  <a:lnTo>
                    <a:pt x="158" y="302"/>
                  </a:lnTo>
                  <a:lnTo>
                    <a:pt x="167" y="297"/>
                  </a:lnTo>
                  <a:lnTo>
                    <a:pt x="176" y="292"/>
                  </a:lnTo>
                  <a:lnTo>
                    <a:pt x="185" y="286"/>
                  </a:lnTo>
                  <a:lnTo>
                    <a:pt x="193" y="282"/>
                  </a:lnTo>
                  <a:lnTo>
                    <a:pt x="204" y="279"/>
                  </a:lnTo>
                  <a:lnTo>
                    <a:pt x="212" y="273"/>
                  </a:lnTo>
                  <a:lnTo>
                    <a:pt x="221" y="269"/>
                  </a:lnTo>
                  <a:lnTo>
                    <a:pt x="231" y="267"/>
                  </a:lnTo>
                  <a:lnTo>
                    <a:pt x="242" y="263"/>
                  </a:lnTo>
                  <a:lnTo>
                    <a:pt x="250" y="259"/>
                  </a:lnTo>
                  <a:lnTo>
                    <a:pt x="261" y="256"/>
                  </a:lnTo>
                  <a:lnTo>
                    <a:pt x="271" y="254"/>
                  </a:lnTo>
                  <a:lnTo>
                    <a:pt x="281" y="252"/>
                  </a:lnTo>
                  <a:lnTo>
                    <a:pt x="291" y="248"/>
                  </a:lnTo>
                  <a:lnTo>
                    <a:pt x="302" y="247"/>
                  </a:lnTo>
                  <a:lnTo>
                    <a:pt x="310" y="244"/>
                  </a:lnTo>
                  <a:lnTo>
                    <a:pt x="321" y="243"/>
                  </a:lnTo>
                  <a:lnTo>
                    <a:pt x="331" y="241"/>
                  </a:lnTo>
                  <a:lnTo>
                    <a:pt x="341" y="239"/>
                  </a:lnTo>
                  <a:lnTo>
                    <a:pt x="350" y="238"/>
                  </a:lnTo>
                  <a:lnTo>
                    <a:pt x="362" y="237"/>
                  </a:lnTo>
                  <a:lnTo>
                    <a:pt x="370" y="235"/>
                  </a:lnTo>
                  <a:lnTo>
                    <a:pt x="381" y="234"/>
                  </a:lnTo>
                  <a:lnTo>
                    <a:pt x="391" y="233"/>
                  </a:lnTo>
                  <a:lnTo>
                    <a:pt x="401" y="233"/>
                  </a:lnTo>
                  <a:lnTo>
                    <a:pt x="410" y="233"/>
                  </a:lnTo>
                  <a:lnTo>
                    <a:pt x="420" y="231"/>
                  </a:lnTo>
                  <a:lnTo>
                    <a:pt x="429" y="231"/>
                  </a:lnTo>
                  <a:lnTo>
                    <a:pt x="439" y="231"/>
                  </a:lnTo>
                  <a:lnTo>
                    <a:pt x="448" y="231"/>
                  </a:lnTo>
                  <a:lnTo>
                    <a:pt x="457" y="230"/>
                  </a:lnTo>
                  <a:lnTo>
                    <a:pt x="465" y="230"/>
                  </a:lnTo>
                  <a:lnTo>
                    <a:pt x="476" y="230"/>
                  </a:lnTo>
                  <a:lnTo>
                    <a:pt x="483" y="230"/>
                  </a:lnTo>
                  <a:lnTo>
                    <a:pt x="492" y="230"/>
                  </a:lnTo>
                  <a:lnTo>
                    <a:pt x="500" y="231"/>
                  </a:lnTo>
                  <a:lnTo>
                    <a:pt x="509" y="231"/>
                  </a:lnTo>
                  <a:lnTo>
                    <a:pt x="517" y="231"/>
                  </a:lnTo>
                  <a:lnTo>
                    <a:pt x="524" y="231"/>
                  </a:lnTo>
                  <a:lnTo>
                    <a:pt x="531" y="233"/>
                  </a:lnTo>
                  <a:lnTo>
                    <a:pt x="539" y="233"/>
                  </a:lnTo>
                  <a:lnTo>
                    <a:pt x="546" y="233"/>
                  </a:lnTo>
                  <a:lnTo>
                    <a:pt x="552" y="234"/>
                  </a:lnTo>
                  <a:lnTo>
                    <a:pt x="559" y="234"/>
                  </a:lnTo>
                  <a:lnTo>
                    <a:pt x="565" y="235"/>
                  </a:lnTo>
                  <a:lnTo>
                    <a:pt x="571" y="235"/>
                  </a:lnTo>
                  <a:lnTo>
                    <a:pt x="575" y="237"/>
                  </a:lnTo>
                  <a:lnTo>
                    <a:pt x="581" y="237"/>
                  </a:lnTo>
                  <a:lnTo>
                    <a:pt x="585" y="238"/>
                  </a:lnTo>
                  <a:lnTo>
                    <a:pt x="590" y="238"/>
                  </a:lnTo>
                  <a:lnTo>
                    <a:pt x="594" y="238"/>
                  </a:lnTo>
                  <a:lnTo>
                    <a:pt x="599" y="239"/>
                  </a:lnTo>
                  <a:lnTo>
                    <a:pt x="603" y="239"/>
                  </a:lnTo>
                  <a:lnTo>
                    <a:pt x="607" y="241"/>
                  </a:lnTo>
                  <a:lnTo>
                    <a:pt x="613" y="241"/>
                  </a:lnTo>
                  <a:lnTo>
                    <a:pt x="615" y="242"/>
                  </a:lnTo>
                  <a:lnTo>
                    <a:pt x="616" y="242"/>
                  </a:lnTo>
                  <a:lnTo>
                    <a:pt x="616" y="241"/>
                  </a:lnTo>
                  <a:lnTo>
                    <a:pt x="616" y="239"/>
                  </a:lnTo>
                  <a:lnTo>
                    <a:pt x="618" y="235"/>
                  </a:lnTo>
                  <a:lnTo>
                    <a:pt x="619" y="231"/>
                  </a:lnTo>
                  <a:lnTo>
                    <a:pt x="619" y="225"/>
                  </a:lnTo>
                  <a:lnTo>
                    <a:pt x="620" y="218"/>
                  </a:lnTo>
                  <a:lnTo>
                    <a:pt x="622" y="214"/>
                  </a:lnTo>
                  <a:lnTo>
                    <a:pt x="623" y="210"/>
                  </a:lnTo>
                  <a:lnTo>
                    <a:pt x="623" y="206"/>
                  </a:lnTo>
                  <a:lnTo>
                    <a:pt x="625" y="204"/>
                  </a:lnTo>
                  <a:lnTo>
                    <a:pt x="626" y="199"/>
                  </a:lnTo>
                  <a:lnTo>
                    <a:pt x="628" y="193"/>
                  </a:lnTo>
                  <a:lnTo>
                    <a:pt x="628" y="189"/>
                  </a:lnTo>
                  <a:lnTo>
                    <a:pt x="629" y="184"/>
                  </a:lnTo>
                  <a:lnTo>
                    <a:pt x="631" y="179"/>
                  </a:lnTo>
                  <a:lnTo>
                    <a:pt x="632" y="174"/>
                  </a:lnTo>
                  <a:lnTo>
                    <a:pt x="634" y="168"/>
                  </a:lnTo>
                  <a:lnTo>
                    <a:pt x="637" y="165"/>
                  </a:lnTo>
                  <a:lnTo>
                    <a:pt x="638" y="158"/>
                  </a:lnTo>
                  <a:lnTo>
                    <a:pt x="639" y="153"/>
                  </a:lnTo>
                  <a:lnTo>
                    <a:pt x="642" y="148"/>
                  </a:lnTo>
                  <a:lnTo>
                    <a:pt x="644" y="142"/>
                  </a:lnTo>
                  <a:lnTo>
                    <a:pt x="647" y="136"/>
                  </a:lnTo>
                  <a:lnTo>
                    <a:pt x="648" y="131"/>
                  </a:lnTo>
                  <a:lnTo>
                    <a:pt x="651" y="125"/>
                  </a:lnTo>
                  <a:lnTo>
                    <a:pt x="654" y="120"/>
                  </a:lnTo>
                  <a:lnTo>
                    <a:pt x="656" y="113"/>
                  </a:lnTo>
                  <a:lnTo>
                    <a:pt x="658" y="108"/>
                  </a:lnTo>
                  <a:lnTo>
                    <a:pt x="660" y="102"/>
                  </a:lnTo>
                  <a:lnTo>
                    <a:pt x="663" y="96"/>
                  </a:lnTo>
                  <a:lnTo>
                    <a:pt x="666" y="90"/>
                  </a:lnTo>
                  <a:lnTo>
                    <a:pt x="669" y="85"/>
                  </a:lnTo>
                  <a:lnTo>
                    <a:pt x="672" y="79"/>
                  </a:lnTo>
                  <a:lnTo>
                    <a:pt x="675" y="74"/>
                  </a:lnTo>
                  <a:lnTo>
                    <a:pt x="677" y="69"/>
                  </a:lnTo>
                  <a:lnTo>
                    <a:pt x="680" y="64"/>
                  </a:lnTo>
                  <a:lnTo>
                    <a:pt x="683" y="58"/>
                  </a:lnTo>
                  <a:lnTo>
                    <a:pt x="688" y="53"/>
                  </a:lnTo>
                  <a:lnTo>
                    <a:pt x="691" y="48"/>
                  </a:lnTo>
                  <a:lnTo>
                    <a:pt x="695" y="44"/>
                  </a:lnTo>
                  <a:lnTo>
                    <a:pt x="698" y="40"/>
                  </a:lnTo>
                  <a:lnTo>
                    <a:pt x="702" y="36"/>
                  </a:lnTo>
                  <a:lnTo>
                    <a:pt x="705" y="31"/>
                  </a:lnTo>
                  <a:lnTo>
                    <a:pt x="710" y="27"/>
                  </a:lnTo>
                  <a:lnTo>
                    <a:pt x="714" y="23"/>
                  </a:lnTo>
                  <a:lnTo>
                    <a:pt x="718" y="20"/>
                  </a:lnTo>
                  <a:lnTo>
                    <a:pt x="721" y="17"/>
                  </a:lnTo>
                  <a:lnTo>
                    <a:pt x="726" y="14"/>
                  </a:lnTo>
                  <a:lnTo>
                    <a:pt x="730" y="11"/>
                  </a:lnTo>
                  <a:lnTo>
                    <a:pt x="736" y="9"/>
                  </a:lnTo>
                  <a:lnTo>
                    <a:pt x="740" y="6"/>
                  </a:lnTo>
                  <a:lnTo>
                    <a:pt x="745" y="5"/>
                  </a:lnTo>
                  <a:lnTo>
                    <a:pt x="749" y="2"/>
                  </a:lnTo>
                  <a:lnTo>
                    <a:pt x="754" y="1"/>
                  </a:lnTo>
                  <a:lnTo>
                    <a:pt x="758" y="0"/>
                  </a:lnTo>
                  <a:lnTo>
                    <a:pt x="764" y="0"/>
                  </a:lnTo>
                  <a:lnTo>
                    <a:pt x="770" y="0"/>
                  </a:lnTo>
                  <a:lnTo>
                    <a:pt x="776" y="0"/>
                  </a:lnTo>
                  <a:lnTo>
                    <a:pt x="780" y="0"/>
                  </a:lnTo>
                  <a:lnTo>
                    <a:pt x="784" y="0"/>
                  </a:lnTo>
                  <a:lnTo>
                    <a:pt x="790" y="1"/>
                  </a:lnTo>
                  <a:lnTo>
                    <a:pt x="795" y="2"/>
                  </a:lnTo>
                  <a:lnTo>
                    <a:pt x="800" y="2"/>
                  </a:lnTo>
                  <a:lnTo>
                    <a:pt x="805" y="3"/>
                  </a:lnTo>
                  <a:lnTo>
                    <a:pt x="811" y="6"/>
                  </a:lnTo>
                  <a:lnTo>
                    <a:pt x="815" y="7"/>
                  </a:lnTo>
                  <a:lnTo>
                    <a:pt x="819" y="10"/>
                  </a:lnTo>
                  <a:lnTo>
                    <a:pt x="824" y="11"/>
                  </a:lnTo>
                  <a:lnTo>
                    <a:pt x="830" y="14"/>
                  </a:lnTo>
                  <a:lnTo>
                    <a:pt x="834" y="17"/>
                  </a:lnTo>
                  <a:lnTo>
                    <a:pt x="838" y="19"/>
                  </a:lnTo>
                  <a:lnTo>
                    <a:pt x="844" y="22"/>
                  </a:lnTo>
                  <a:lnTo>
                    <a:pt x="849" y="24"/>
                  </a:lnTo>
                  <a:lnTo>
                    <a:pt x="853" y="28"/>
                  </a:lnTo>
                  <a:lnTo>
                    <a:pt x="857" y="31"/>
                  </a:lnTo>
                  <a:lnTo>
                    <a:pt x="862" y="35"/>
                  </a:lnTo>
                  <a:lnTo>
                    <a:pt x="865" y="38"/>
                  </a:lnTo>
                  <a:lnTo>
                    <a:pt x="871" y="41"/>
                  </a:lnTo>
                  <a:lnTo>
                    <a:pt x="874" y="45"/>
                  </a:lnTo>
                  <a:lnTo>
                    <a:pt x="878" y="49"/>
                  </a:lnTo>
                  <a:lnTo>
                    <a:pt x="884" y="53"/>
                  </a:lnTo>
                  <a:lnTo>
                    <a:pt x="887" y="57"/>
                  </a:lnTo>
                  <a:lnTo>
                    <a:pt x="891" y="61"/>
                  </a:lnTo>
                  <a:lnTo>
                    <a:pt x="894" y="65"/>
                  </a:lnTo>
                  <a:lnTo>
                    <a:pt x="898" y="69"/>
                  </a:lnTo>
                  <a:lnTo>
                    <a:pt x="901" y="73"/>
                  </a:lnTo>
                  <a:lnTo>
                    <a:pt x="906" y="77"/>
                  </a:lnTo>
                  <a:lnTo>
                    <a:pt x="909" y="82"/>
                  </a:lnTo>
                  <a:lnTo>
                    <a:pt x="913" y="86"/>
                  </a:lnTo>
                  <a:lnTo>
                    <a:pt x="917" y="90"/>
                  </a:lnTo>
                  <a:lnTo>
                    <a:pt x="920" y="94"/>
                  </a:lnTo>
                  <a:lnTo>
                    <a:pt x="923" y="98"/>
                  </a:lnTo>
                  <a:lnTo>
                    <a:pt x="926" y="102"/>
                  </a:lnTo>
                  <a:lnTo>
                    <a:pt x="929" y="106"/>
                  </a:lnTo>
                  <a:lnTo>
                    <a:pt x="932" y="110"/>
                  </a:lnTo>
                  <a:lnTo>
                    <a:pt x="935" y="113"/>
                  </a:lnTo>
                  <a:lnTo>
                    <a:pt x="938" y="117"/>
                  </a:lnTo>
                  <a:lnTo>
                    <a:pt x="942" y="123"/>
                  </a:lnTo>
                  <a:lnTo>
                    <a:pt x="944" y="125"/>
                  </a:lnTo>
                  <a:lnTo>
                    <a:pt x="947" y="129"/>
                  </a:lnTo>
                  <a:lnTo>
                    <a:pt x="950" y="133"/>
                  </a:lnTo>
                  <a:lnTo>
                    <a:pt x="953" y="137"/>
                  </a:lnTo>
                  <a:lnTo>
                    <a:pt x="957" y="144"/>
                  </a:lnTo>
                  <a:lnTo>
                    <a:pt x="961" y="150"/>
                  </a:lnTo>
                  <a:lnTo>
                    <a:pt x="964" y="155"/>
                  </a:lnTo>
                  <a:lnTo>
                    <a:pt x="967" y="162"/>
                  </a:lnTo>
                  <a:lnTo>
                    <a:pt x="970" y="166"/>
                  </a:lnTo>
                  <a:lnTo>
                    <a:pt x="973" y="171"/>
                  </a:lnTo>
                  <a:lnTo>
                    <a:pt x="976" y="176"/>
                  </a:lnTo>
                  <a:lnTo>
                    <a:pt x="977" y="179"/>
                  </a:lnTo>
                  <a:lnTo>
                    <a:pt x="977" y="178"/>
                  </a:lnTo>
                  <a:lnTo>
                    <a:pt x="979" y="176"/>
                  </a:lnTo>
                  <a:lnTo>
                    <a:pt x="982" y="174"/>
                  </a:lnTo>
                  <a:lnTo>
                    <a:pt x="986" y="172"/>
                  </a:lnTo>
                  <a:lnTo>
                    <a:pt x="991" y="168"/>
                  </a:lnTo>
                  <a:lnTo>
                    <a:pt x="996" y="166"/>
                  </a:lnTo>
                  <a:lnTo>
                    <a:pt x="999" y="163"/>
                  </a:lnTo>
                  <a:lnTo>
                    <a:pt x="1004" y="162"/>
                  </a:lnTo>
                  <a:lnTo>
                    <a:pt x="1008" y="159"/>
                  </a:lnTo>
                  <a:lnTo>
                    <a:pt x="1012" y="158"/>
                  </a:lnTo>
                  <a:lnTo>
                    <a:pt x="1015" y="155"/>
                  </a:lnTo>
                  <a:lnTo>
                    <a:pt x="1020" y="154"/>
                  </a:lnTo>
                  <a:lnTo>
                    <a:pt x="1026" y="151"/>
                  </a:lnTo>
                  <a:lnTo>
                    <a:pt x="1032" y="149"/>
                  </a:lnTo>
                  <a:lnTo>
                    <a:pt x="1036" y="146"/>
                  </a:lnTo>
                  <a:lnTo>
                    <a:pt x="1042" y="145"/>
                  </a:lnTo>
                  <a:lnTo>
                    <a:pt x="1048" y="142"/>
                  </a:lnTo>
                  <a:lnTo>
                    <a:pt x="1055" y="141"/>
                  </a:lnTo>
                  <a:lnTo>
                    <a:pt x="1061" y="138"/>
                  </a:lnTo>
                  <a:lnTo>
                    <a:pt x="1067" y="136"/>
                  </a:lnTo>
                  <a:lnTo>
                    <a:pt x="1074" y="133"/>
                  </a:lnTo>
                  <a:lnTo>
                    <a:pt x="1081" y="132"/>
                  </a:lnTo>
                  <a:lnTo>
                    <a:pt x="1089" y="129"/>
                  </a:lnTo>
                  <a:lnTo>
                    <a:pt x="1096" y="128"/>
                  </a:lnTo>
                  <a:lnTo>
                    <a:pt x="1103" y="125"/>
                  </a:lnTo>
                  <a:lnTo>
                    <a:pt x="1112" y="124"/>
                  </a:lnTo>
                  <a:lnTo>
                    <a:pt x="1119" y="123"/>
                  </a:lnTo>
                  <a:lnTo>
                    <a:pt x="1128" y="120"/>
                  </a:lnTo>
                  <a:lnTo>
                    <a:pt x="1137" y="119"/>
                  </a:lnTo>
                  <a:lnTo>
                    <a:pt x="1146" y="117"/>
                  </a:lnTo>
                  <a:lnTo>
                    <a:pt x="1154" y="115"/>
                  </a:lnTo>
                  <a:lnTo>
                    <a:pt x="1165" y="115"/>
                  </a:lnTo>
                  <a:lnTo>
                    <a:pt x="1173" y="113"/>
                  </a:lnTo>
                  <a:lnTo>
                    <a:pt x="1184" y="112"/>
                  </a:lnTo>
                  <a:lnTo>
                    <a:pt x="1194" y="111"/>
                  </a:lnTo>
                  <a:lnTo>
                    <a:pt x="1204" y="111"/>
                  </a:lnTo>
                  <a:lnTo>
                    <a:pt x="1214" y="110"/>
                  </a:lnTo>
                  <a:lnTo>
                    <a:pt x="1225" y="110"/>
                  </a:lnTo>
                  <a:lnTo>
                    <a:pt x="1235" y="110"/>
                  </a:lnTo>
                  <a:lnTo>
                    <a:pt x="1247" y="110"/>
                  </a:lnTo>
                  <a:lnTo>
                    <a:pt x="1258" y="110"/>
                  </a:lnTo>
                  <a:lnTo>
                    <a:pt x="1270" y="111"/>
                  </a:lnTo>
                  <a:lnTo>
                    <a:pt x="1280" y="111"/>
                  </a:lnTo>
                  <a:lnTo>
                    <a:pt x="1292" y="112"/>
                  </a:lnTo>
                  <a:lnTo>
                    <a:pt x="1304" y="113"/>
                  </a:lnTo>
                  <a:lnTo>
                    <a:pt x="1317" y="116"/>
                  </a:lnTo>
                  <a:lnTo>
                    <a:pt x="1328" y="117"/>
                  </a:lnTo>
                  <a:lnTo>
                    <a:pt x="1340" y="119"/>
                  </a:lnTo>
                  <a:lnTo>
                    <a:pt x="1353" y="121"/>
                  </a:lnTo>
                  <a:lnTo>
                    <a:pt x="1367" y="124"/>
                  </a:lnTo>
                  <a:lnTo>
                    <a:pt x="1380" y="127"/>
                  </a:lnTo>
                  <a:lnTo>
                    <a:pt x="1391" y="131"/>
                  </a:lnTo>
                  <a:lnTo>
                    <a:pt x="1405" y="134"/>
                  </a:lnTo>
                  <a:lnTo>
                    <a:pt x="1419" y="138"/>
                  </a:lnTo>
                  <a:lnTo>
                    <a:pt x="1432" y="142"/>
                  </a:lnTo>
                  <a:lnTo>
                    <a:pt x="1447" y="146"/>
                  </a:lnTo>
                  <a:lnTo>
                    <a:pt x="1460" y="151"/>
                  </a:lnTo>
                  <a:lnTo>
                    <a:pt x="1475" y="158"/>
                  </a:lnTo>
                  <a:lnTo>
                    <a:pt x="1488" y="163"/>
                  </a:lnTo>
                  <a:lnTo>
                    <a:pt x="1501" y="168"/>
                  </a:lnTo>
                  <a:lnTo>
                    <a:pt x="1514" y="174"/>
                  </a:lnTo>
                  <a:lnTo>
                    <a:pt x="1527" y="179"/>
                  </a:lnTo>
                  <a:lnTo>
                    <a:pt x="1539" y="186"/>
                  </a:lnTo>
                  <a:lnTo>
                    <a:pt x="1551" y="191"/>
                  </a:lnTo>
                  <a:lnTo>
                    <a:pt x="1561" y="197"/>
                  </a:lnTo>
                  <a:lnTo>
                    <a:pt x="1573" y="204"/>
                  </a:lnTo>
                  <a:lnTo>
                    <a:pt x="1582" y="209"/>
                  </a:lnTo>
                  <a:lnTo>
                    <a:pt x="1592" y="216"/>
                  </a:lnTo>
                  <a:lnTo>
                    <a:pt x="1601" y="222"/>
                  </a:lnTo>
                  <a:lnTo>
                    <a:pt x="1609" y="229"/>
                  </a:lnTo>
                  <a:lnTo>
                    <a:pt x="1618" y="235"/>
                  </a:lnTo>
                  <a:lnTo>
                    <a:pt x="1625" y="242"/>
                  </a:lnTo>
                  <a:lnTo>
                    <a:pt x="1633" y="248"/>
                  </a:lnTo>
                  <a:lnTo>
                    <a:pt x="1642" y="255"/>
                  </a:lnTo>
                  <a:lnTo>
                    <a:pt x="1647" y="261"/>
                  </a:lnTo>
                  <a:lnTo>
                    <a:pt x="1655" y="268"/>
                  </a:lnTo>
                  <a:lnTo>
                    <a:pt x="1661" y="275"/>
                  </a:lnTo>
                  <a:lnTo>
                    <a:pt x="1666" y="281"/>
                  </a:lnTo>
                  <a:lnTo>
                    <a:pt x="1671" y="288"/>
                  </a:lnTo>
                  <a:lnTo>
                    <a:pt x="1677" y="296"/>
                  </a:lnTo>
                  <a:lnTo>
                    <a:pt x="1681" y="302"/>
                  </a:lnTo>
                  <a:lnTo>
                    <a:pt x="1687" y="309"/>
                  </a:lnTo>
                  <a:lnTo>
                    <a:pt x="1690" y="315"/>
                  </a:lnTo>
                  <a:lnTo>
                    <a:pt x="1694" y="322"/>
                  </a:lnTo>
                  <a:lnTo>
                    <a:pt x="1699" y="328"/>
                  </a:lnTo>
                  <a:lnTo>
                    <a:pt x="1703" y="336"/>
                  </a:lnTo>
                  <a:lnTo>
                    <a:pt x="1706" y="341"/>
                  </a:lnTo>
                  <a:lnTo>
                    <a:pt x="1709" y="349"/>
                  </a:lnTo>
                  <a:lnTo>
                    <a:pt x="1712" y="356"/>
                  </a:lnTo>
                  <a:lnTo>
                    <a:pt x="1715" y="362"/>
                  </a:lnTo>
                  <a:lnTo>
                    <a:pt x="1716" y="369"/>
                  </a:lnTo>
                  <a:lnTo>
                    <a:pt x="1718" y="375"/>
                  </a:lnTo>
                  <a:lnTo>
                    <a:pt x="1719" y="382"/>
                  </a:lnTo>
                  <a:lnTo>
                    <a:pt x="1722" y="389"/>
                  </a:lnTo>
                  <a:lnTo>
                    <a:pt x="1722" y="394"/>
                  </a:lnTo>
                  <a:lnTo>
                    <a:pt x="1723" y="400"/>
                  </a:lnTo>
                  <a:lnTo>
                    <a:pt x="1725" y="407"/>
                  </a:lnTo>
                  <a:lnTo>
                    <a:pt x="1726" y="413"/>
                  </a:lnTo>
                  <a:lnTo>
                    <a:pt x="1726" y="420"/>
                  </a:lnTo>
                  <a:lnTo>
                    <a:pt x="1728" y="425"/>
                  </a:lnTo>
                  <a:lnTo>
                    <a:pt x="1728" y="432"/>
                  </a:lnTo>
                  <a:lnTo>
                    <a:pt x="1729" y="437"/>
                  </a:lnTo>
                  <a:lnTo>
                    <a:pt x="1729" y="442"/>
                  </a:lnTo>
                  <a:lnTo>
                    <a:pt x="1729" y="449"/>
                  </a:lnTo>
                  <a:lnTo>
                    <a:pt x="1729" y="454"/>
                  </a:lnTo>
                  <a:lnTo>
                    <a:pt x="1731" y="459"/>
                  </a:lnTo>
                  <a:lnTo>
                    <a:pt x="1729" y="464"/>
                  </a:lnTo>
                  <a:lnTo>
                    <a:pt x="1729" y="470"/>
                  </a:lnTo>
                  <a:lnTo>
                    <a:pt x="1729" y="474"/>
                  </a:lnTo>
                  <a:lnTo>
                    <a:pt x="1729" y="479"/>
                  </a:lnTo>
                  <a:lnTo>
                    <a:pt x="1729" y="484"/>
                  </a:lnTo>
                  <a:lnTo>
                    <a:pt x="1729" y="488"/>
                  </a:lnTo>
                  <a:lnTo>
                    <a:pt x="1729" y="492"/>
                  </a:lnTo>
                  <a:lnTo>
                    <a:pt x="1729" y="497"/>
                  </a:lnTo>
                  <a:lnTo>
                    <a:pt x="1728" y="500"/>
                  </a:lnTo>
                  <a:lnTo>
                    <a:pt x="1728" y="504"/>
                  </a:lnTo>
                  <a:lnTo>
                    <a:pt x="1728" y="508"/>
                  </a:lnTo>
                  <a:lnTo>
                    <a:pt x="1728" y="512"/>
                  </a:lnTo>
                  <a:lnTo>
                    <a:pt x="1728" y="516"/>
                  </a:lnTo>
                  <a:lnTo>
                    <a:pt x="1728" y="518"/>
                  </a:lnTo>
                  <a:lnTo>
                    <a:pt x="1728" y="522"/>
                  </a:lnTo>
                  <a:lnTo>
                    <a:pt x="1728" y="525"/>
                  </a:lnTo>
                  <a:lnTo>
                    <a:pt x="1726" y="527"/>
                  </a:lnTo>
                  <a:lnTo>
                    <a:pt x="1726" y="530"/>
                  </a:lnTo>
                  <a:lnTo>
                    <a:pt x="1726" y="534"/>
                  </a:lnTo>
                  <a:lnTo>
                    <a:pt x="1726" y="538"/>
                  </a:lnTo>
                  <a:lnTo>
                    <a:pt x="1725" y="542"/>
                  </a:lnTo>
                  <a:lnTo>
                    <a:pt x="1725" y="546"/>
                  </a:lnTo>
                  <a:lnTo>
                    <a:pt x="1723" y="551"/>
                  </a:lnTo>
                  <a:lnTo>
                    <a:pt x="1723" y="556"/>
                  </a:lnTo>
                  <a:lnTo>
                    <a:pt x="1722" y="560"/>
                  </a:lnTo>
                  <a:lnTo>
                    <a:pt x="1722" y="565"/>
                  </a:lnTo>
                  <a:lnTo>
                    <a:pt x="1721" y="571"/>
                  </a:lnTo>
                  <a:lnTo>
                    <a:pt x="1719" y="577"/>
                  </a:lnTo>
                  <a:lnTo>
                    <a:pt x="1718" y="582"/>
                  </a:lnTo>
                  <a:lnTo>
                    <a:pt x="1718" y="589"/>
                  </a:lnTo>
                  <a:lnTo>
                    <a:pt x="1716" y="595"/>
                  </a:lnTo>
                  <a:lnTo>
                    <a:pt x="1715" y="602"/>
                  </a:lnTo>
                  <a:lnTo>
                    <a:pt x="1713" y="607"/>
                  </a:lnTo>
                  <a:lnTo>
                    <a:pt x="1712" y="614"/>
                  </a:lnTo>
                  <a:lnTo>
                    <a:pt x="1710" y="620"/>
                  </a:lnTo>
                  <a:lnTo>
                    <a:pt x="1709" y="627"/>
                  </a:lnTo>
                  <a:lnTo>
                    <a:pt x="1706" y="635"/>
                  </a:lnTo>
                  <a:lnTo>
                    <a:pt x="1704" y="641"/>
                  </a:lnTo>
                  <a:lnTo>
                    <a:pt x="1703" y="648"/>
                  </a:lnTo>
                  <a:lnTo>
                    <a:pt x="1701" y="656"/>
                  </a:lnTo>
                  <a:lnTo>
                    <a:pt x="1700" y="662"/>
                  </a:lnTo>
                  <a:lnTo>
                    <a:pt x="1699" y="670"/>
                  </a:lnTo>
                  <a:lnTo>
                    <a:pt x="1696" y="678"/>
                  </a:lnTo>
                  <a:lnTo>
                    <a:pt x="1694" y="686"/>
                  </a:lnTo>
                  <a:lnTo>
                    <a:pt x="1693" y="692"/>
                  </a:lnTo>
                  <a:lnTo>
                    <a:pt x="1691" y="699"/>
                  </a:lnTo>
                  <a:lnTo>
                    <a:pt x="1690" y="707"/>
                  </a:lnTo>
                  <a:lnTo>
                    <a:pt x="1688" y="715"/>
                  </a:lnTo>
                  <a:lnTo>
                    <a:pt x="1685" y="721"/>
                  </a:lnTo>
                  <a:lnTo>
                    <a:pt x="1684" y="729"/>
                  </a:lnTo>
                  <a:lnTo>
                    <a:pt x="1681" y="736"/>
                  </a:lnTo>
                  <a:lnTo>
                    <a:pt x="1680" y="742"/>
                  </a:lnTo>
                  <a:lnTo>
                    <a:pt x="1678" y="750"/>
                  </a:lnTo>
                  <a:lnTo>
                    <a:pt x="1677" y="757"/>
                  </a:lnTo>
                  <a:lnTo>
                    <a:pt x="1674" y="763"/>
                  </a:lnTo>
                  <a:lnTo>
                    <a:pt x="1672" y="770"/>
                  </a:lnTo>
                  <a:lnTo>
                    <a:pt x="1671" y="776"/>
                  </a:lnTo>
                  <a:lnTo>
                    <a:pt x="1669" y="783"/>
                  </a:lnTo>
                  <a:lnTo>
                    <a:pt x="1668" y="788"/>
                  </a:lnTo>
                  <a:lnTo>
                    <a:pt x="1666" y="795"/>
                  </a:lnTo>
                  <a:lnTo>
                    <a:pt x="1663" y="800"/>
                  </a:lnTo>
                  <a:lnTo>
                    <a:pt x="1662" y="806"/>
                  </a:lnTo>
                  <a:lnTo>
                    <a:pt x="1661" y="812"/>
                  </a:lnTo>
                  <a:lnTo>
                    <a:pt x="1661" y="817"/>
                  </a:lnTo>
                  <a:lnTo>
                    <a:pt x="1658" y="822"/>
                  </a:lnTo>
                  <a:lnTo>
                    <a:pt x="1658" y="826"/>
                  </a:lnTo>
                  <a:lnTo>
                    <a:pt x="1656" y="830"/>
                  </a:lnTo>
                  <a:lnTo>
                    <a:pt x="1655" y="835"/>
                  </a:lnTo>
                  <a:lnTo>
                    <a:pt x="1653" y="838"/>
                  </a:lnTo>
                  <a:lnTo>
                    <a:pt x="1653" y="842"/>
                  </a:lnTo>
                  <a:lnTo>
                    <a:pt x="1652" y="846"/>
                  </a:lnTo>
                  <a:lnTo>
                    <a:pt x="1652" y="850"/>
                  </a:lnTo>
                  <a:lnTo>
                    <a:pt x="1649" y="855"/>
                  </a:lnTo>
                  <a:lnTo>
                    <a:pt x="1649" y="859"/>
                  </a:lnTo>
                  <a:lnTo>
                    <a:pt x="1649" y="860"/>
                  </a:lnTo>
                  <a:lnTo>
                    <a:pt x="1649" y="861"/>
                  </a:lnTo>
                  <a:lnTo>
                    <a:pt x="1649" y="863"/>
                  </a:lnTo>
                  <a:lnTo>
                    <a:pt x="1649" y="867"/>
                  </a:lnTo>
                  <a:lnTo>
                    <a:pt x="1649" y="868"/>
                  </a:lnTo>
                  <a:lnTo>
                    <a:pt x="1650" y="872"/>
                  </a:lnTo>
                  <a:lnTo>
                    <a:pt x="1652" y="874"/>
                  </a:lnTo>
                  <a:lnTo>
                    <a:pt x="1653" y="880"/>
                  </a:lnTo>
                  <a:lnTo>
                    <a:pt x="1653" y="884"/>
                  </a:lnTo>
                  <a:lnTo>
                    <a:pt x="1655" y="889"/>
                  </a:lnTo>
                  <a:lnTo>
                    <a:pt x="1656" y="895"/>
                  </a:lnTo>
                  <a:lnTo>
                    <a:pt x="1658" y="901"/>
                  </a:lnTo>
                  <a:lnTo>
                    <a:pt x="1659" y="907"/>
                  </a:lnTo>
                  <a:lnTo>
                    <a:pt x="1661" y="914"/>
                  </a:lnTo>
                  <a:lnTo>
                    <a:pt x="1662" y="920"/>
                  </a:lnTo>
                  <a:lnTo>
                    <a:pt x="1665" y="928"/>
                  </a:lnTo>
                  <a:lnTo>
                    <a:pt x="1666" y="936"/>
                  </a:lnTo>
                  <a:lnTo>
                    <a:pt x="1668" y="944"/>
                  </a:lnTo>
                  <a:lnTo>
                    <a:pt x="1669" y="952"/>
                  </a:lnTo>
                  <a:lnTo>
                    <a:pt x="1672" y="962"/>
                  </a:lnTo>
                  <a:lnTo>
                    <a:pt x="1674" y="970"/>
                  </a:lnTo>
                  <a:lnTo>
                    <a:pt x="1677" y="981"/>
                  </a:lnTo>
                  <a:lnTo>
                    <a:pt x="1678" y="990"/>
                  </a:lnTo>
                  <a:lnTo>
                    <a:pt x="1681" y="999"/>
                  </a:lnTo>
                  <a:lnTo>
                    <a:pt x="1682" y="1009"/>
                  </a:lnTo>
                  <a:lnTo>
                    <a:pt x="1685" y="1019"/>
                  </a:lnTo>
                  <a:lnTo>
                    <a:pt x="1687" y="1029"/>
                  </a:lnTo>
                  <a:lnTo>
                    <a:pt x="1690" y="1041"/>
                  </a:lnTo>
                  <a:lnTo>
                    <a:pt x="1691" y="1050"/>
                  </a:lnTo>
                  <a:lnTo>
                    <a:pt x="1694" y="1062"/>
                  </a:lnTo>
                  <a:lnTo>
                    <a:pt x="1696" y="1072"/>
                  </a:lnTo>
                  <a:lnTo>
                    <a:pt x="1699" y="1084"/>
                  </a:lnTo>
                  <a:lnTo>
                    <a:pt x="1700" y="1094"/>
                  </a:lnTo>
                  <a:lnTo>
                    <a:pt x="1703" y="1106"/>
                  </a:lnTo>
                  <a:lnTo>
                    <a:pt x="1704" y="1115"/>
                  </a:lnTo>
                  <a:lnTo>
                    <a:pt x="1706" y="1127"/>
                  </a:lnTo>
                  <a:lnTo>
                    <a:pt x="1707" y="1138"/>
                  </a:lnTo>
                  <a:lnTo>
                    <a:pt x="1710" y="1148"/>
                  </a:lnTo>
                  <a:lnTo>
                    <a:pt x="1712" y="1160"/>
                  </a:lnTo>
                  <a:lnTo>
                    <a:pt x="1713" y="1170"/>
                  </a:lnTo>
                  <a:lnTo>
                    <a:pt x="1715" y="1181"/>
                  </a:lnTo>
                  <a:lnTo>
                    <a:pt x="1716" y="1191"/>
                  </a:lnTo>
                  <a:lnTo>
                    <a:pt x="1718" y="1202"/>
                  </a:lnTo>
                  <a:lnTo>
                    <a:pt x="1719" y="1214"/>
                  </a:lnTo>
                  <a:lnTo>
                    <a:pt x="1719" y="1223"/>
                  </a:lnTo>
                  <a:lnTo>
                    <a:pt x="1721" y="1233"/>
                  </a:lnTo>
                  <a:lnTo>
                    <a:pt x="1722" y="1244"/>
                  </a:lnTo>
                  <a:lnTo>
                    <a:pt x="1723" y="1254"/>
                  </a:lnTo>
                  <a:lnTo>
                    <a:pt x="1723" y="1263"/>
                  </a:lnTo>
                  <a:lnTo>
                    <a:pt x="1723" y="1273"/>
                  </a:lnTo>
                  <a:lnTo>
                    <a:pt x="1723" y="1282"/>
                  </a:lnTo>
                  <a:lnTo>
                    <a:pt x="1723" y="1291"/>
                  </a:lnTo>
                  <a:lnTo>
                    <a:pt x="1723" y="1299"/>
                  </a:lnTo>
                  <a:lnTo>
                    <a:pt x="1723" y="1307"/>
                  </a:lnTo>
                  <a:lnTo>
                    <a:pt x="1723" y="1315"/>
                  </a:lnTo>
                  <a:lnTo>
                    <a:pt x="1723" y="1324"/>
                  </a:lnTo>
                  <a:lnTo>
                    <a:pt x="1722" y="1330"/>
                  </a:lnTo>
                  <a:lnTo>
                    <a:pt x="1721" y="1337"/>
                  </a:lnTo>
                  <a:lnTo>
                    <a:pt x="1719" y="1343"/>
                  </a:lnTo>
                  <a:lnTo>
                    <a:pt x="1719" y="1350"/>
                  </a:lnTo>
                  <a:lnTo>
                    <a:pt x="1718" y="1355"/>
                  </a:lnTo>
                  <a:lnTo>
                    <a:pt x="1716" y="1360"/>
                  </a:lnTo>
                  <a:lnTo>
                    <a:pt x="1713" y="1366"/>
                  </a:lnTo>
                  <a:lnTo>
                    <a:pt x="1712" y="1371"/>
                  </a:lnTo>
                  <a:lnTo>
                    <a:pt x="1709" y="1373"/>
                  </a:lnTo>
                  <a:lnTo>
                    <a:pt x="1706" y="1377"/>
                  </a:lnTo>
                  <a:lnTo>
                    <a:pt x="1701" y="1381"/>
                  </a:lnTo>
                  <a:lnTo>
                    <a:pt x="1697" y="1385"/>
                  </a:lnTo>
                  <a:lnTo>
                    <a:pt x="1691" y="1388"/>
                  </a:lnTo>
                  <a:lnTo>
                    <a:pt x="1685" y="1392"/>
                  </a:lnTo>
                  <a:lnTo>
                    <a:pt x="1678" y="1394"/>
                  </a:lnTo>
                  <a:lnTo>
                    <a:pt x="1671" y="1398"/>
                  </a:lnTo>
                  <a:lnTo>
                    <a:pt x="1662" y="1401"/>
                  </a:lnTo>
                  <a:lnTo>
                    <a:pt x="1655" y="1404"/>
                  </a:lnTo>
                  <a:lnTo>
                    <a:pt x="1646" y="1406"/>
                  </a:lnTo>
                  <a:lnTo>
                    <a:pt x="1637" y="1409"/>
                  </a:lnTo>
                  <a:lnTo>
                    <a:pt x="1625" y="1410"/>
                  </a:lnTo>
                  <a:lnTo>
                    <a:pt x="1615" y="1413"/>
                  </a:lnTo>
                  <a:lnTo>
                    <a:pt x="1605" y="1414"/>
                  </a:lnTo>
                  <a:lnTo>
                    <a:pt x="1593" y="1417"/>
                  </a:lnTo>
                  <a:lnTo>
                    <a:pt x="1580" y="1418"/>
                  </a:lnTo>
                  <a:lnTo>
                    <a:pt x="1568" y="1421"/>
                  </a:lnTo>
                  <a:lnTo>
                    <a:pt x="1555" y="1422"/>
                  </a:lnTo>
                  <a:lnTo>
                    <a:pt x="1542" y="1423"/>
                  </a:lnTo>
                  <a:lnTo>
                    <a:pt x="1527" y="1425"/>
                  </a:lnTo>
                  <a:lnTo>
                    <a:pt x="1513" y="1426"/>
                  </a:lnTo>
                  <a:lnTo>
                    <a:pt x="1498" y="1427"/>
                  </a:lnTo>
                  <a:lnTo>
                    <a:pt x="1484" y="1430"/>
                  </a:lnTo>
                  <a:lnTo>
                    <a:pt x="1467" y="1430"/>
                  </a:lnTo>
                  <a:lnTo>
                    <a:pt x="1453" y="1431"/>
                  </a:lnTo>
                  <a:lnTo>
                    <a:pt x="1437" y="1432"/>
                  </a:lnTo>
                  <a:lnTo>
                    <a:pt x="1421" y="1434"/>
                  </a:lnTo>
                  <a:lnTo>
                    <a:pt x="1403" y="1434"/>
                  </a:lnTo>
                  <a:lnTo>
                    <a:pt x="1387" y="1435"/>
                  </a:lnTo>
                  <a:lnTo>
                    <a:pt x="1369" y="1435"/>
                  </a:lnTo>
                  <a:lnTo>
                    <a:pt x="1353" y="1436"/>
                  </a:lnTo>
                  <a:lnTo>
                    <a:pt x="1334" y="1436"/>
                  </a:lnTo>
                  <a:lnTo>
                    <a:pt x="1317" y="1438"/>
                  </a:lnTo>
                  <a:lnTo>
                    <a:pt x="1298" y="1438"/>
                  </a:lnTo>
                  <a:lnTo>
                    <a:pt x="1280" y="1438"/>
                  </a:lnTo>
                  <a:lnTo>
                    <a:pt x="1261" y="1438"/>
                  </a:lnTo>
                  <a:lnTo>
                    <a:pt x="1242" y="1439"/>
                  </a:lnTo>
                  <a:lnTo>
                    <a:pt x="1223" y="1439"/>
                  </a:lnTo>
                  <a:lnTo>
                    <a:pt x="1204" y="1439"/>
                  </a:lnTo>
                  <a:lnTo>
                    <a:pt x="1185" y="1439"/>
                  </a:lnTo>
                  <a:lnTo>
                    <a:pt x="1165" y="1439"/>
                  </a:lnTo>
                  <a:lnTo>
                    <a:pt x="1146" y="1439"/>
                  </a:lnTo>
                  <a:lnTo>
                    <a:pt x="1125" y="1439"/>
                  </a:lnTo>
                  <a:lnTo>
                    <a:pt x="1106" y="1439"/>
                  </a:lnTo>
                  <a:lnTo>
                    <a:pt x="1086" y="1439"/>
                  </a:lnTo>
                  <a:lnTo>
                    <a:pt x="1067" y="1439"/>
                  </a:lnTo>
                  <a:lnTo>
                    <a:pt x="1048" y="1440"/>
                  </a:lnTo>
                  <a:lnTo>
                    <a:pt x="1027" y="1439"/>
                  </a:lnTo>
                  <a:lnTo>
                    <a:pt x="1007" y="1439"/>
                  </a:lnTo>
                  <a:lnTo>
                    <a:pt x="986" y="1439"/>
                  </a:lnTo>
                  <a:lnTo>
                    <a:pt x="967" y="1439"/>
                  </a:lnTo>
                  <a:lnTo>
                    <a:pt x="947" y="1439"/>
                  </a:lnTo>
                  <a:lnTo>
                    <a:pt x="928" y="1439"/>
                  </a:lnTo>
                  <a:lnTo>
                    <a:pt x="907" y="1439"/>
                  </a:lnTo>
                  <a:lnTo>
                    <a:pt x="888" y="1439"/>
                  </a:lnTo>
                  <a:lnTo>
                    <a:pt x="869" y="1439"/>
                  </a:lnTo>
                  <a:lnTo>
                    <a:pt x="849" y="1439"/>
                  </a:lnTo>
                  <a:lnTo>
                    <a:pt x="830" y="1439"/>
                  </a:lnTo>
                  <a:lnTo>
                    <a:pt x="811" y="1439"/>
                  </a:lnTo>
                  <a:lnTo>
                    <a:pt x="792" y="1439"/>
                  </a:lnTo>
                  <a:lnTo>
                    <a:pt x="773" y="1439"/>
                  </a:lnTo>
                  <a:lnTo>
                    <a:pt x="754" y="1439"/>
                  </a:lnTo>
                  <a:lnTo>
                    <a:pt x="736" y="1439"/>
                  </a:lnTo>
                  <a:lnTo>
                    <a:pt x="717" y="1438"/>
                  </a:lnTo>
                  <a:lnTo>
                    <a:pt x="699" y="1438"/>
                  </a:lnTo>
                  <a:lnTo>
                    <a:pt x="682" y="1438"/>
                  </a:lnTo>
                  <a:lnTo>
                    <a:pt x="664" y="1438"/>
                  </a:lnTo>
                  <a:lnTo>
                    <a:pt x="647" y="1438"/>
                  </a:lnTo>
                  <a:lnTo>
                    <a:pt x="629" y="1438"/>
                  </a:lnTo>
                  <a:lnTo>
                    <a:pt x="613" y="1438"/>
                  </a:lnTo>
                  <a:lnTo>
                    <a:pt x="597" y="1438"/>
                  </a:lnTo>
                  <a:lnTo>
                    <a:pt x="579" y="1438"/>
                  </a:lnTo>
                  <a:lnTo>
                    <a:pt x="563" y="1438"/>
                  </a:lnTo>
                  <a:lnTo>
                    <a:pt x="549" y="1438"/>
                  </a:lnTo>
                  <a:lnTo>
                    <a:pt x="534" y="1438"/>
                  </a:lnTo>
                  <a:lnTo>
                    <a:pt x="518" y="1438"/>
                  </a:lnTo>
                  <a:lnTo>
                    <a:pt x="503" y="1438"/>
                  </a:lnTo>
                  <a:lnTo>
                    <a:pt x="489" y="1438"/>
                  </a:lnTo>
                  <a:lnTo>
                    <a:pt x="476" y="1438"/>
                  </a:lnTo>
                  <a:lnTo>
                    <a:pt x="461" y="1436"/>
                  </a:lnTo>
                  <a:lnTo>
                    <a:pt x="446" y="1436"/>
                  </a:lnTo>
                  <a:lnTo>
                    <a:pt x="433" y="1436"/>
                  </a:lnTo>
                  <a:lnTo>
                    <a:pt x="420" y="1436"/>
                  </a:lnTo>
                  <a:lnTo>
                    <a:pt x="407" y="1435"/>
                  </a:lnTo>
                  <a:lnTo>
                    <a:pt x="395" y="1435"/>
                  </a:lnTo>
                  <a:lnTo>
                    <a:pt x="382" y="1435"/>
                  </a:lnTo>
                  <a:lnTo>
                    <a:pt x="370" y="1435"/>
                  </a:lnTo>
                  <a:lnTo>
                    <a:pt x="359" y="1434"/>
                  </a:lnTo>
                  <a:lnTo>
                    <a:pt x="347" y="1434"/>
                  </a:lnTo>
                  <a:lnTo>
                    <a:pt x="335" y="1434"/>
                  </a:lnTo>
                  <a:lnTo>
                    <a:pt x="326" y="1434"/>
                  </a:lnTo>
                  <a:lnTo>
                    <a:pt x="315" y="1432"/>
                  </a:lnTo>
                  <a:lnTo>
                    <a:pt x="304" y="1432"/>
                  </a:lnTo>
                  <a:lnTo>
                    <a:pt x="294" y="1432"/>
                  </a:lnTo>
                  <a:lnTo>
                    <a:pt x="285" y="1432"/>
                  </a:lnTo>
                  <a:lnTo>
                    <a:pt x="275" y="1431"/>
                  </a:lnTo>
                  <a:lnTo>
                    <a:pt x="265" y="1431"/>
                  </a:lnTo>
                  <a:lnTo>
                    <a:pt x="256" y="1430"/>
                  </a:lnTo>
                  <a:lnTo>
                    <a:pt x="247" y="1430"/>
                  </a:lnTo>
                  <a:lnTo>
                    <a:pt x="239" y="1430"/>
                  </a:lnTo>
                  <a:lnTo>
                    <a:pt x="231" y="1428"/>
                  </a:lnTo>
                  <a:lnTo>
                    <a:pt x="223" y="1428"/>
                  </a:lnTo>
                  <a:lnTo>
                    <a:pt x="217" y="1428"/>
                  </a:lnTo>
                  <a:lnTo>
                    <a:pt x="208" y="1427"/>
                  </a:lnTo>
                  <a:lnTo>
                    <a:pt x="202" y="1426"/>
                  </a:lnTo>
                  <a:lnTo>
                    <a:pt x="195" y="1426"/>
                  </a:lnTo>
                  <a:lnTo>
                    <a:pt x="189" y="1426"/>
                  </a:lnTo>
                  <a:lnTo>
                    <a:pt x="182" y="1425"/>
                  </a:lnTo>
                  <a:lnTo>
                    <a:pt x="177" y="1423"/>
                  </a:lnTo>
                  <a:lnTo>
                    <a:pt x="171" y="1423"/>
                  </a:lnTo>
                  <a:lnTo>
                    <a:pt x="167" y="1423"/>
                  </a:lnTo>
                  <a:lnTo>
                    <a:pt x="161" y="1422"/>
                  </a:lnTo>
                  <a:lnTo>
                    <a:pt x="157" y="1421"/>
                  </a:lnTo>
                  <a:lnTo>
                    <a:pt x="152" y="1419"/>
                  </a:lnTo>
                  <a:lnTo>
                    <a:pt x="149" y="1419"/>
                  </a:lnTo>
                  <a:lnTo>
                    <a:pt x="142" y="1417"/>
                  </a:lnTo>
                  <a:lnTo>
                    <a:pt x="136" y="1415"/>
                  </a:lnTo>
                  <a:lnTo>
                    <a:pt x="130" y="1414"/>
                  </a:lnTo>
                  <a:lnTo>
                    <a:pt x="127" y="1411"/>
                  </a:lnTo>
                  <a:lnTo>
                    <a:pt x="125" y="1410"/>
                  </a:lnTo>
                  <a:lnTo>
                    <a:pt x="125" y="1408"/>
                  </a:lnTo>
                  <a:lnTo>
                    <a:pt x="123" y="1404"/>
                  </a:lnTo>
                  <a:lnTo>
                    <a:pt x="123" y="1398"/>
                  </a:lnTo>
                  <a:lnTo>
                    <a:pt x="122" y="1394"/>
                  </a:lnTo>
                  <a:lnTo>
                    <a:pt x="122" y="1392"/>
                  </a:lnTo>
                  <a:lnTo>
                    <a:pt x="122" y="1388"/>
                  </a:lnTo>
                  <a:lnTo>
                    <a:pt x="122" y="1384"/>
                  </a:lnTo>
                  <a:lnTo>
                    <a:pt x="122" y="1379"/>
                  </a:lnTo>
                  <a:lnTo>
                    <a:pt x="122" y="1373"/>
                  </a:lnTo>
                  <a:lnTo>
                    <a:pt x="122" y="1367"/>
                  </a:lnTo>
                  <a:lnTo>
                    <a:pt x="122" y="1362"/>
                  </a:lnTo>
                  <a:lnTo>
                    <a:pt x="122" y="1355"/>
                  </a:lnTo>
                  <a:lnTo>
                    <a:pt x="122" y="1349"/>
                  </a:lnTo>
                  <a:lnTo>
                    <a:pt x="122" y="1342"/>
                  </a:lnTo>
                  <a:lnTo>
                    <a:pt x="122" y="1335"/>
                  </a:lnTo>
                  <a:lnTo>
                    <a:pt x="122" y="1328"/>
                  </a:lnTo>
                  <a:lnTo>
                    <a:pt x="122" y="1320"/>
                  </a:lnTo>
                  <a:lnTo>
                    <a:pt x="122" y="1312"/>
                  </a:lnTo>
                  <a:lnTo>
                    <a:pt x="122" y="1305"/>
                  </a:lnTo>
                  <a:lnTo>
                    <a:pt x="122" y="1296"/>
                  </a:lnTo>
                  <a:lnTo>
                    <a:pt x="122" y="1288"/>
                  </a:lnTo>
                  <a:lnTo>
                    <a:pt x="122" y="1279"/>
                  </a:lnTo>
                  <a:lnTo>
                    <a:pt x="122" y="1271"/>
                  </a:lnTo>
                  <a:lnTo>
                    <a:pt x="122" y="1262"/>
                  </a:lnTo>
                  <a:lnTo>
                    <a:pt x="122" y="1253"/>
                  </a:lnTo>
                  <a:lnTo>
                    <a:pt x="122" y="1244"/>
                  </a:lnTo>
                  <a:lnTo>
                    <a:pt x="122" y="1236"/>
                  </a:lnTo>
                  <a:lnTo>
                    <a:pt x="122" y="1225"/>
                  </a:lnTo>
                  <a:lnTo>
                    <a:pt x="122" y="1218"/>
                  </a:lnTo>
                  <a:lnTo>
                    <a:pt x="122" y="1207"/>
                  </a:lnTo>
                  <a:lnTo>
                    <a:pt x="122" y="1199"/>
                  </a:lnTo>
                  <a:lnTo>
                    <a:pt x="120" y="1189"/>
                  </a:lnTo>
                  <a:lnTo>
                    <a:pt x="120" y="1180"/>
                  </a:lnTo>
                  <a:lnTo>
                    <a:pt x="120" y="1169"/>
                  </a:lnTo>
                  <a:lnTo>
                    <a:pt x="120" y="1160"/>
                  </a:lnTo>
                  <a:lnTo>
                    <a:pt x="120" y="1151"/>
                  </a:lnTo>
                  <a:lnTo>
                    <a:pt x="120" y="1142"/>
                  </a:lnTo>
                  <a:lnTo>
                    <a:pt x="120" y="1132"/>
                  </a:lnTo>
                  <a:lnTo>
                    <a:pt x="120" y="1123"/>
                  </a:lnTo>
                  <a:lnTo>
                    <a:pt x="119" y="1113"/>
                  </a:lnTo>
                  <a:lnTo>
                    <a:pt x="119" y="1105"/>
                  </a:lnTo>
                  <a:lnTo>
                    <a:pt x="119" y="1096"/>
                  </a:lnTo>
                  <a:lnTo>
                    <a:pt x="119" y="1088"/>
                  </a:lnTo>
                  <a:lnTo>
                    <a:pt x="119" y="1077"/>
                  </a:lnTo>
                  <a:lnTo>
                    <a:pt x="119" y="1070"/>
                  </a:lnTo>
                  <a:lnTo>
                    <a:pt x="119" y="1062"/>
                  </a:lnTo>
                  <a:lnTo>
                    <a:pt x="119" y="1054"/>
                  </a:lnTo>
                  <a:lnTo>
                    <a:pt x="119" y="1046"/>
                  </a:lnTo>
                  <a:lnTo>
                    <a:pt x="119" y="1037"/>
                  </a:lnTo>
                  <a:lnTo>
                    <a:pt x="117" y="1029"/>
                  </a:lnTo>
                  <a:lnTo>
                    <a:pt x="117" y="1022"/>
                  </a:lnTo>
                  <a:lnTo>
                    <a:pt x="117" y="1016"/>
                  </a:lnTo>
                  <a:lnTo>
                    <a:pt x="117" y="1009"/>
                  </a:lnTo>
                  <a:lnTo>
                    <a:pt x="116" y="1001"/>
                  </a:lnTo>
                  <a:lnTo>
                    <a:pt x="116" y="996"/>
                  </a:lnTo>
                  <a:lnTo>
                    <a:pt x="116" y="990"/>
                  </a:lnTo>
                  <a:lnTo>
                    <a:pt x="114" y="983"/>
                  </a:lnTo>
                  <a:lnTo>
                    <a:pt x="114" y="979"/>
                  </a:lnTo>
                  <a:lnTo>
                    <a:pt x="114" y="974"/>
                  </a:lnTo>
                  <a:lnTo>
                    <a:pt x="113" y="969"/>
                  </a:lnTo>
                  <a:lnTo>
                    <a:pt x="113" y="965"/>
                  </a:lnTo>
                  <a:lnTo>
                    <a:pt x="113" y="961"/>
                  </a:lnTo>
                  <a:lnTo>
                    <a:pt x="113" y="958"/>
                  </a:lnTo>
                  <a:lnTo>
                    <a:pt x="111" y="954"/>
                  </a:lnTo>
                  <a:lnTo>
                    <a:pt x="110" y="950"/>
                  </a:lnTo>
                  <a:lnTo>
                    <a:pt x="108" y="946"/>
                  </a:lnTo>
                  <a:lnTo>
                    <a:pt x="108" y="944"/>
                  </a:lnTo>
                  <a:lnTo>
                    <a:pt x="107" y="939"/>
                  </a:lnTo>
                  <a:lnTo>
                    <a:pt x="106" y="935"/>
                  </a:lnTo>
                  <a:lnTo>
                    <a:pt x="104" y="929"/>
                  </a:lnTo>
                  <a:lnTo>
                    <a:pt x="103" y="926"/>
                  </a:lnTo>
                  <a:lnTo>
                    <a:pt x="101" y="920"/>
                  </a:lnTo>
                  <a:lnTo>
                    <a:pt x="100" y="916"/>
                  </a:lnTo>
                  <a:lnTo>
                    <a:pt x="98" y="911"/>
                  </a:lnTo>
                  <a:lnTo>
                    <a:pt x="97" y="907"/>
                  </a:lnTo>
                  <a:lnTo>
                    <a:pt x="94" y="901"/>
                  </a:lnTo>
                  <a:lnTo>
                    <a:pt x="92" y="897"/>
                  </a:lnTo>
                  <a:lnTo>
                    <a:pt x="91" y="890"/>
                  </a:lnTo>
                  <a:lnTo>
                    <a:pt x="89" y="885"/>
                  </a:lnTo>
                  <a:lnTo>
                    <a:pt x="88" y="880"/>
                  </a:lnTo>
                  <a:lnTo>
                    <a:pt x="85" y="873"/>
                  </a:lnTo>
                  <a:lnTo>
                    <a:pt x="84" y="868"/>
                  </a:lnTo>
                  <a:lnTo>
                    <a:pt x="81" y="861"/>
                  </a:lnTo>
                  <a:lnTo>
                    <a:pt x="79" y="856"/>
                  </a:lnTo>
                  <a:lnTo>
                    <a:pt x="76" y="850"/>
                  </a:lnTo>
                  <a:lnTo>
                    <a:pt x="75" y="844"/>
                  </a:lnTo>
                  <a:lnTo>
                    <a:pt x="72" y="839"/>
                  </a:lnTo>
                  <a:lnTo>
                    <a:pt x="69" y="833"/>
                  </a:lnTo>
                  <a:lnTo>
                    <a:pt x="67" y="827"/>
                  </a:lnTo>
                  <a:lnTo>
                    <a:pt x="65" y="822"/>
                  </a:lnTo>
                  <a:lnTo>
                    <a:pt x="63" y="817"/>
                  </a:lnTo>
                  <a:lnTo>
                    <a:pt x="60" y="810"/>
                  </a:lnTo>
                  <a:lnTo>
                    <a:pt x="59" y="805"/>
                  </a:lnTo>
                  <a:lnTo>
                    <a:pt x="56" y="798"/>
                  </a:lnTo>
                  <a:lnTo>
                    <a:pt x="54" y="793"/>
                  </a:lnTo>
                  <a:lnTo>
                    <a:pt x="51" y="788"/>
                  </a:lnTo>
                  <a:lnTo>
                    <a:pt x="48" y="781"/>
                  </a:lnTo>
                  <a:lnTo>
                    <a:pt x="47" y="776"/>
                  </a:lnTo>
                  <a:lnTo>
                    <a:pt x="44" y="771"/>
                  </a:lnTo>
                  <a:lnTo>
                    <a:pt x="43" y="764"/>
                  </a:lnTo>
                  <a:lnTo>
                    <a:pt x="40" y="759"/>
                  </a:lnTo>
                  <a:lnTo>
                    <a:pt x="38" y="754"/>
                  </a:lnTo>
                  <a:lnTo>
                    <a:pt x="35" y="750"/>
                  </a:lnTo>
                  <a:lnTo>
                    <a:pt x="34" y="743"/>
                  </a:lnTo>
                  <a:lnTo>
                    <a:pt x="31" y="740"/>
                  </a:lnTo>
                  <a:lnTo>
                    <a:pt x="29" y="734"/>
                  </a:lnTo>
                  <a:lnTo>
                    <a:pt x="28" y="729"/>
                  </a:lnTo>
                  <a:lnTo>
                    <a:pt x="25" y="725"/>
                  </a:lnTo>
                  <a:lnTo>
                    <a:pt x="24" y="721"/>
                  </a:lnTo>
                  <a:lnTo>
                    <a:pt x="22" y="717"/>
                  </a:lnTo>
                  <a:lnTo>
                    <a:pt x="21" y="713"/>
                  </a:lnTo>
                  <a:lnTo>
                    <a:pt x="19" y="709"/>
                  </a:lnTo>
                  <a:lnTo>
                    <a:pt x="18" y="705"/>
                  </a:lnTo>
                  <a:lnTo>
                    <a:pt x="16" y="702"/>
                  </a:lnTo>
                  <a:lnTo>
                    <a:pt x="15" y="699"/>
                  </a:lnTo>
                  <a:lnTo>
                    <a:pt x="12" y="692"/>
                  </a:lnTo>
                  <a:lnTo>
                    <a:pt x="10" y="688"/>
                  </a:lnTo>
                  <a:lnTo>
                    <a:pt x="9" y="685"/>
                  </a:lnTo>
                  <a:lnTo>
                    <a:pt x="8" y="682"/>
                  </a:lnTo>
                  <a:lnTo>
                    <a:pt x="8" y="6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9" name="Freeform 8"/>
            <p:cNvSpPr>
              <a:spLocks/>
            </p:cNvSpPr>
            <p:nvPr/>
          </p:nvSpPr>
          <p:spPr bwMode="auto">
            <a:xfrm>
              <a:off x="784" y="1694"/>
              <a:ext cx="393" cy="234"/>
            </a:xfrm>
            <a:custGeom>
              <a:avLst/>
              <a:gdLst>
                <a:gd name="T0" fmla="*/ 6 w 787"/>
                <a:gd name="T1" fmla="*/ 156 h 466"/>
                <a:gd name="T2" fmla="*/ 31 w 787"/>
                <a:gd name="T3" fmla="*/ 131 h 466"/>
                <a:gd name="T4" fmla="*/ 53 w 787"/>
                <a:gd name="T5" fmla="*/ 113 h 466"/>
                <a:gd name="T6" fmla="*/ 79 w 787"/>
                <a:gd name="T7" fmla="*/ 92 h 466"/>
                <a:gd name="T8" fmla="*/ 113 w 787"/>
                <a:gd name="T9" fmla="*/ 72 h 466"/>
                <a:gd name="T10" fmla="*/ 148 w 787"/>
                <a:gd name="T11" fmla="*/ 51 h 466"/>
                <a:gd name="T12" fmla="*/ 190 w 787"/>
                <a:gd name="T13" fmla="*/ 33 h 466"/>
                <a:gd name="T14" fmla="*/ 235 w 787"/>
                <a:gd name="T15" fmla="*/ 17 h 466"/>
                <a:gd name="T16" fmla="*/ 287 w 787"/>
                <a:gd name="T17" fmla="*/ 7 h 466"/>
                <a:gd name="T18" fmla="*/ 341 w 787"/>
                <a:gd name="T19" fmla="*/ 0 h 466"/>
                <a:gd name="T20" fmla="*/ 399 w 787"/>
                <a:gd name="T21" fmla="*/ 1 h 466"/>
                <a:gd name="T22" fmla="*/ 461 w 787"/>
                <a:gd name="T23" fmla="*/ 7 h 466"/>
                <a:gd name="T24" fmla="*/ 513 w 787"/>
                <a:gd name="T25" fmla="*/ 16 h 466"/>
                <a:gd name="T26" fmla="*/ 560 w 787"/>
                <a:gd name="T27" fmla="*/ 26 h 466"/>
                <a:gd name="T28" fmla="*/ 601 w 787"/>
                <a:gd name="T29" fmla="*/ 38 h 466"/>
                <a:gd name="T30" fmla="*/ 638 w 787"/>
                <a:gd name="T31" fmla="*/ 51 h 466"/>
                <a:gd name="T32" fmla="*/ 668 w 787"/>
                <a:gd name="T33" fmla="*/ 65 h 466"/>
                <a:gd name="T34" fmla="*/ 695 w 787"/>
                <a:gd name="T35" fmla="*/ 81 h 466"/>
                <a:gd name="T36" fmla="*/ 723 w 787"/>
                <a:gd name="T37" fmla="*/ 105 h 466"/>
                <a:gd name="T38" fmla="*/ 752 w 787"/>
                <a:gd name="T39" fmla="*/ 139 h 466"/>
                <a:gd name="T40" fmla="*/ 771 w 787"/>
                <a:gd name="T41" fmla="*/ 173 h 466"/>
                <a:gd name="T42" fmla="*/ 777 w 787"/>
                <a:gd name="T43" fmla="*/ 190 h 466"/>
                <a:gd name="T44" fmla="*/ 781 w 787"/>
                <a:gd name="T45" fmla="*/ 208 h 466"/>
                <a:gd name="T46" fmla="*/ 784 w 787"/>
                <a:gd name="T47" fmla="*/ 229 h 466"/>
                <a:gd name="T48" fmla="*/ 786 w 787"/>
                <a:gd name="T49" fmla="*/ 251 h 466"/>
                <a:gd name="T50" fmla="*/ 786 w 787"/>
                <a:gd name="T51" fmla="*/ 274 h 466"/>
                <a:gd name="T52" fmla="*/ 786 w 787"/>
                <a:gd name="T53" fmla="*/ 296 h 466"/>
                <a:gd name="T54" fmla="*/ 786 w 787"/>
                <a:gd name="T55" fmla="*/ 320 h 466"/>
                <a:gd name="T56" fmla="*/ 784 w 787"/>
                <a:gd name="T57" fmla="*/ 341 h 466"/>
                <a:gd name="T58" fmla="*/ 783 w 787"/>
                <a:gd name="T59" fmla="*/ 363 h 466"/>
                <a:gd name="T60" fmla="*/ 780 w 787"/>
                <a:gd name="T61" fmla="*/ 393 h 466"/>
                <a:gd name="T62" fmla="*/ 658 w 787"/>
                <a:gd name="T63" fmla="*/ 466 h 466"/>
                <a:gd name="T64" fmla="*/ 658 w 787"/>
                <a:gd name="T65" fmla="*/ 452 h 466"/>
                <a:gd name="T66" fmla="*/ 658 w 787"/>
                <a:gd name="T67" fmla="*/ 433 h 466"/>
                <a:gd name="T68" fmla="*/ 657 w 787"/>
                <a:gd name="T69" fmla="*/ 410 h 466"/>
                <a:gd name="T70" fmla="*/ 654 w 787"/>
                <a:gd name="T71" fmla="*/ 382 h 466"/>
                <a:gd name="T72" fmla="*/ 647 w 787"/>
                <a:gd name="T73" fmla="*/ 351 h 466"/>
                <a:gd name="T74" fmla="*/ 636 w 787"/>
                <a:gd name="T75" fmla="*/ 320 h 466"/>
                <a:gd name="T76" fmla="*/ 622 w 787"/>
                <a:gd name="T77" fmla="*/ 285 h 466"/>
                <a:gd name="T78" fmla="*/ 603 w 787"/>
                <a:gd name="T79" fmla="*/ 254 h 466"/>
                <a:gd name="T80" fmla="*/ 576 w 787"/>
                <a:gd name="T81" fmla="*/ 223 h 466"/>
                <a:gd name="T82" fmla="*/ 544 w 787"/>
                <a:gd name="T83" fmla="*/ 195 h 466"/>
                <a:gd name="T84" fmla="*/ 505 w 787"/>
                <a:gd name="T85" fmla="*/ 172 h 466"/>
                <a:gd name="T86" fmla="*/ 456 w 787"/>
                <a:gd name="T87" fmla="*/ 156 h 466"/>
                <a:gd name="T88" fmla="*/ 405 w 787"/>
                <a:gd name="T89" fmla="*/ 143 h 466"/>
                <a:gd name="T90" fmla="*/ 360 w 787"/>
                <a:gd name="T91" fmla="*/ 134 h 466"/>
                <a:gd name="T92" fmla="*/ 319 w 787"/>
                <a:gd name="T93" fmla="*/ 130 h 466"/>
                <a:gd name="T94" fmla="*/ 284 w 787"/>
                <a:gd name="T95" fmla="*/ 127 h 466"/>
                <a:gd name="T96" fmla="*/ 252 w 787"/>
                <a:gd name="T97" fmla="*/ 127 h 466"/>
                <a:gd name="T98" fmla="*/ 225 w 787"/>
                <a:gd name="T99" fmla="*/ 128 h 466"/>
                <a:gd name="T100" fmla="*/ 202 w 787"/>
                <a:gd name="T101" fmla="*/ 132 h 466"/>
                <a:gd name="T102" fmla="*/ 184 w 787"/>
                <a:gd name="T103" fmla="*/ 136 h 466"/>
                <a:gd name="T104" fmla="*/ 158 w 787"/>
                <a:gd name="T105" fmla="*/ 144 h 466"/>
                <a:gd name="T106" fmla="*/ 146 w 787"/>
                <a:gd name="T107" fmla="*/ 151 h 46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87"/>
                <a:gd name="T163" fmla="*/ 0 h 466"/>
                <a:gd name="T164" fmla="*/ 787 w 787"/>
                <a:gd name="T165" fmla="*/ 466 h 46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87" h="466">
                  <a:moveTo>
                    <a:pt x="0" y="164"/>
                  </a:moveTo>
                  <a:lnTo>
                    <a:pt x="0" y="162"/>
                  </a:lnTo>
                  <a:lnTo>
                    <a:pt x="1" y="161"/>
                  </a:lnTo>
                  <a:lnTo>
                    <a:pt x="1" y="158"/>
                  </a:lnTo>
                  <a:lnTo>
                    <a:pt x="6" y="156"/>
                  </a:lnTo>
                  <a:lnTo>
                    <a:pt x="9" y="151"/>
                  </a:lnTo>
                  <a:lnTo>
                    <a:pt x="15" y="145"/>
                  </a:lnTo>
                  <a:lnTo>
                    <a:pt x="22" y="140"/>
                  </a:lnTo>
                  <a:lnTo>
                    <a:pt x="28" y="135"/>
                  </a:lnTo>
                  <a:lnTo>
                    <a:pt x="31" y="131"/>
                  </a:lnTo>
                  <a:lnTo>
                    <a:pt x="35" y="127"/>
                  </a:lnTo>
                  <a:lnTo>
                    <a:pt x="39" y="123"/>
                  </a:lnTo>
                  <a:lnTo>
                    <a:pt x="44" y="120"/>
                  </a:lnTo>
                  <a:lnTo>
                    <a:pt x="48" y="117"/>
                  </a:lnTo>
                  <a:lnTo>
                    <a:pt x="53" y="113"/>
                  </a:lnTo>
                  <a:lnTo>
                    <a:pt x="57" y="109"/>
                  </a:lnTo>
                  <a:lnTo>
                    <a:pt x="63" y="105"/>
                  </a:lnTo>
                  <a:lnTo>
                    <a:pt x="67" y="100"/>
                  </a:lnTo>
                  <a:lnTo>
                    <a:pt x="73" y="96"/>
                  </a:lnTo>
                  <a:lnTo>
                    <a:pt x="79" y="92"/>
                  </a:lnTo>
                  <a:lnTo>
                    <a:pt x="86" y="88"/>
                  </a:lnTo>
                  <a:lnTo>
                    <a:pt x="92" y="84"/>
                  </a:lnTo>
                  <a:lnTo>
                    <a:pt x="98" y="80"/>
                  </a:lnTo>
                  <a:lnTo>
                    <a:pt x="105" y="76"/>
                  </a:lnTo>
                  <a:lnTo>
                    <a:pt x="113" y="72"/>
                  </a:lnTo>
                  <a:lnTo>
                    <a:pt x="118" y="68"/>
                  </a:lnTo>
                  <a:lnTo>
                    <a:pt x="126" y="64"/>
                  </a:lnTo>
                  <a:lnTo>
                    <a:pt x="133" y="59"/>
                  </a:lnTo>
                  <a:lnTo>
                    <a:pt x="140" y="55"/>
                  </a:lnTo>
                  <a:lnTo>
                    <a:pt x="148" y="51"/>
                  </a:lnTo>
                  <a:lnTo>
                    <a:pt x="156" y="47"/>
                  </a:lnTo>
                  <a:lnTo>
                    <a:pt x="164" y="43"/>
                  </a:lnTo>
                  <a:lnTo>
                    <a:pt x="173" y="41"/>
                  </a:lnTo>
                  <a:lnTo>
                    <a:pt x="181" y="37"/>
                  </a:lnTo>
                  <a:lnTo>
                    <a:pt x="190" y="33"/>
                  </a:lnTo>
                  <a:lnTo>
                    <a:pt x="199" y="29"/>
                  </a:lnTo>
                  <a:lnTo>
                    <a:pt x="208" y="26"/>
                  </a:lnTo>
                  <a:lnTo>
                    <a:pt x="216" y="22"/>
                  </a:lnTo>
                  <a:lnTo>
                    <a:pt x="227" y="20"/>
                  </a:lnTo>
                  <a:lnTo>
                    <a:pt x="235" y="17"/>
                  </a:lnTo>
                  <a:lnTo>
                    <a:pt x="246" y="16"/>
                  </a:lnTo>
                  <a:lnTo>
                    <a:pt x="256" y="13"/>
                  </a:lnTo>
                  <a:lnTo>
                    <a:pt x="266" y="10"/>
                  </a:lnTo>
                  <a:lnTo>
                    <a:pt x="275" y="8"/>
                  </a:lnTo>
                  <a:lnTo>
                    <a:pt x="287" y="7"/>
                  </a:lnTo>
                  <a:lnTo>
                    <a:pt x="297" y="4"/>
                  </a:lnTo>
                  <a:lnTo>
                    <a:pt x="307" y="3"/>
                  </a:lnTo>
                  <a:lnTo>
                    <a:pt x="319" y="1"/>
                  </a:lnTo>
                  <a:lnTo>
                    <a:pt x="331" y="1"/>
                  </a:lnTo>
                  <a:lnTo>
                    <a:pt x="341" y="0"/>
                  </a:lnTo>
                  <a:lnTo>
                    <a:pt x="353" y="0"/>
                  </a:lnTo>
                  <a:lnTo>
                    <a:pt x="364" y="0"/>
                  </a:lnTo>
                  <a:lnTo>
                    <a:pt x="376" y="0"/>
                  </a:lnTo>
                  <a:lnTo>
                    <a:pt x="388" y="0"/>
                  </a:lnTo>
                  <a:lnTo>
                    <a:pt x="399" y="1"/>
                  </a:lnTo>
                  <a:lnTo>
                    <a:pt x="412" y="1"/>
                  </a:lnTo>
                  <a:lnTo>
                    <a:pt x="426" y="4"/>
                  </a:lnTo>
                  <a:lnTo>
                    <a:pt x="437" y="4"/>
                  </a:lnTo>
                  <a:lnTo>
                    <a:pt x="449" y="5"/>
                  </a:lnTo>
                  <a:lnTo>
                    <a:pt x="461" y="7"/>
                  </a:lnTo>
                  <a:lnTo>
                    <a:pt x="472" y="9"/>
                  </a:lnTo>
                  <a:lnTo>
                    <a:pt x="483" y="10"/>
                  </a:lnTo>
                  <a:lnTo>
                    <a:pt x="493" y="12"/>
                  </a:lnTo>
                  <a:lnTo>
                    <a:pt x="503" y="14"/>
                  </a:lnTo>
                  <a:lnTo>
                    <a:pt x="513" y="16"/>
                  </a:lnTo>
                  <a:lnTo>
                    <a:pt x="524" y="18"/>
                  </a:lnTo>
                  <a:lnTo>
                    <a:pt x="532" y="20"/>
                  </a:lnTo>
                  <a:lnTo>
                    <a:pt x="543" y="22"/>
                  </a:lnTo>
                  <a:lnTo>
                    <a:pt x="553" y="24"/>
                  </a:lnTo>
                  <a:lnTo>
                    <a:pt x="560" y="26"/>
                  </a:lnTo>
                  <a:lnTo>
                    <a:pt x="569" y="29"/>
                  </a:lnTo>
                  <a:lnTo>
                    <a:pt x="578" y="31"/>
                  </a:lnTo>
                  <a:lnTo>
                    <a:pt x="587" y="34"/>
                  </a:lnTo>
                  <a:lnTo>
                    <a:pt x="594" y="35"/>
                  </a:lnTo>
                  <a:lnTo>
                    <a:pt x="601" y="38"/>
                  </a:lnTo>
                  <a:lnTo>
                    <a:pt x="609" y="41"/>
                  </a:lnTo>
                  <a:lnTo>
                    <a:pt x="617" y="43"/>
                  </a:lnTo>
                  <a:lnTo>
                    <a:pt x="623" y="46"/>
                  </a:lnTo>
                  <a:lnTo>
                    <a:pt x="630" y="48"/>
                  </a:lnTo>
                  <a:lnTo>
                    <a:pt x="638" y="51"/>
                  </a:lnTo>
                  <a:lnTo>
                    <a:pt x="645" y="55"/>
                  </a:lnTo>
                  <a:lnTo>
                    <a:pt x="651" y="56"/>
                  </a:lnTo>
                  <a:lnTo>
                    <a:pt x="657" y="60"/>
                  </a:lnTo>
                  <a:lnTo>
                    <a:pt x="663" y="63"/>
                  </a:lnTo>
                  <a:lnTo>
                    <a:pt x="668" y="65"/>
                  </a:lnTo>
                  <a:lnTo>
                    <a:pt x="673" y="68"/>
                  </a:lnTo>
                  <a:lnTo>
                    <a:pt x="679" y="72"/>
                  </a:lnTo>
                  <a:lnTo>
                    <a:pt x="685" y="75"/>
                  </a:lnTo>
                  <a:lnTo>
                    <a:pt x="690" y="79"/>
                  </a:lnTo>
                  <a:lnTo>
                    <a:pt x="695" y="81"/>
                  </a:lnTo>
                  <a:lnTo>
                    <a:pt x="699" y="85"/>
                  </a:lnTo>
                  <a:lnTo>
                    <a:pt x="704" y="88"/>
                  </a:lnTo>
                  <a:lnTo>
                    <a:pt x="708" y="92"/>
                  </a:lnTo>
                  <a:lnTo>
                    <a:pt x="715" y="98"/>
                  </a:lnTo>
                  <a:lnTo>
                    <a:pt x="723" y="105"/>
                  </a:lnTo>
                  <a:lnTo>
                    <a:pt x="730" y="111"/>
                  </a:lnTo>
                  <a:lnTo>
                    <a:pt x="736" y="118"/>
                  </a:lnTo>
                  <a:lnTo>
                    <a:pt x="742" y="124"/>
                  </a:lnTo>
                  <a:lnTo>
                    <a:pt x="747" y="132"/>
                  </a:lnTo>
                  <a:lnTo>
                    <a:pt x="752" y="139"/>
                  </a:lnTo>
                  <a:lnTo>
                    <a:pt x="756" y="145"/>
                  </a:lnTo>
                  <a:lnTo>
                    <a:pt x="761" y="152"/>
                  </a:lnTo>
                  <a:lnTo>
                    <a:pt x="765" y="160"/>
                  </a:lnTo>
                  <a:lnTo>
                    <a:pt x="768" y="166"/>
                  </a:lnTo>
                  <a:lnTo>
                    <a:pt x="771" y="173"/>
                  </a:lnTo>
                  <a:lnTo>
                    <a:pt x="772" y="177"/>
                  </a:lnTo>
                  <a:lnTo>
                    <a:pt x="774" y="181"/>
                  </a:lnTo>
                  <a:lnTo>
                    <a:pt x="775" y="183"/>
                  </a:lnTo>
                  <a:lnTo>
                    <a:pt x="777" y="187"/>
                  </a:lnTo>
                  <a:lnTo>
                    <a:pt x="777" y="190"/>
                  </a:lnTo>
                  <a:lnTo>
                    <a:pt x="778" y="194"/>
                  </a:lnTo>
                  <a:lnTo>
                    <a:pt x="778" y="198"/>
                  </a:lnTo>
                  <a:lnTo>
                    <a:pt x="780" y="202"/>
                  </a:lnTo>
                  <a:lnTo>
                    <a:pt x="780" y="204"/>
                  </a:lnTo>
                  <a:lnTo>
                    <a:pt x="781" y="208"/>
                  </a:lnTo>
                  <a:lnTo>
                    <a:pt x="781" y="212"/>
                  </a:lnTo>
                  <a:lnTo>
                    <a:pt x="783" y="217"/>
                  </a:lnTo>
                  <a:lnTo>
                    <a:pt x="783" y="221"/>
                  </a:lnTo>
                  <a:lnTo>
                    <a:pt x="784" y="225"/>
                  </a:lnTo>
                  <a:lnTo>
                    <a:pt x="784" y="229"/>
                  </a:lnTo>
                  <a:lnTo>
                    <a:pt x="784" y="233"/>
                  </a:lnTo>
                  <a:lnTo>
                    <a:pt x="784" y="237"/>
                  </a:lnTo>
                  <a:lnTo>
                    <a:pt x="786" y="242"/>
                  </a:lnTo>
                  <a:lnTo>
                    <a:pt x="786" y="246"/>
                  </a:lnTo>
                  <a:lnTo>
                    <a:pt x="786" y="251"/>
                  </a:lnTo>
                  <a:lnTo>
                    <a:pt x="786" y="255"/>
                  </a:lnTo>
                  <a:lnTo>
                    <a:pt x="786" y="261"/>
                  </a:lnTo>
                  <a:lnTo>
                    <a:pt x="786" y="265"/>
                  </a:lnTo>
                  <a:lnTo>
                    <a:pt x="786" y="270"/>
                  </a:lnTo>
                  <a:lnTo>
                    <a:pt x="786" y="274"/>
                  </a:lnTo>
                  <a:lnTo>
                    <a:pt x="786" y="278"/>
                  </a:lnTo>
                  <a:lnTo>
                    <a:pt x="786" y="283"/>
                  </a:lnTo>
                  <a:lnTo>
                    <a:pt x="787" y="288"/>
                  </a:lnTo>
                  <a:lnTo>
                    <a:pt x="786" y="292"/>
                  </a:lnTo>
                  <a:lnTo>
                    <a:pt x="786" y="296"/>
                  </a:lnTo>
                  <a:lnTo>
                    <a:pt x="786" y="301"/>
                  </a:lnTo>
                  <a:lnTo>
                    <a:pt x="786" y="305"/>
                  </a:lnTo>
                  <a:lnTo>
                    <a:pt x="786" y="310"/>
                  </a:lnTo>
                  <a:lnTo>
                    <a:pt x="786" y="314"/>
                  </a:lnTo>
                  <a:lnTo>
                    <a:pt x="786" y="320"/>
                  </a:lnTo>
                  <a:lnTo>
                    <a:pt x="786" y="323"/>
                  </a:lnTo>
                  <a:lnTo>
                    <a:pt x="786" y="327"/>
                  </a:lnTo>
                  <a:lnTo>
                    <a:pt x="786" y="331"/>
                  </a:lnTo>
                  <a:lnTo>
                    <a:pt x="784" y="335"/>
                  </a:lnTo>
                  <a:lnTo>
                    <a:pt x="784" y="341"/>
                  </a:lnTo>
                  <a:lnTo>
                    <a:pt x="784" y="344"/>
                  </a:lnTo>
                  <a:lnTo>
                    <a:pt x="784" y="348"/>
                  </a:lnTo>
                  <a:lnTo>
                    <a:pt x="783" y="352"/>
                  </a:lnTo>
                  <a:lnTo>
                    <a:pt x="783" y="356"/>
                  </a:lnTo>
                  <a:lnTo>
                    <a:pt x="783" y="363"/>
                  </a:lnTo>
                  <a:lnTo>
                    <a:pt x="781" y="369"/>
                  </a:lnTo>
                  <a:lnTo>
                    <a:pt x="781" y="376"/>
                  </a:lnTo>
                  <a:lnTo>
                    <a:pt x="781" y="382"/>
                  </a:lnTo>
                  <a:lnTo>
                    <a:pt x="780" y="388"/>
                  </a:lnTo>
                  <a:lnTo>
                    <a:pt x="780" y="393"/>
                  </a:lnTo>
                  <a:lnTo>
                    <a:pt x="778" y="397"/>
                  </a:lnTo>
                  <a:lnTo>
                    <a:pt x="778" y="399"/>
                  </a:lnTo>
                  <a:lnTo>
                    <a:pt x="778" y="406"/>
                  </a:lnTo>
                  <a:lnTo>
                    <a:pt x="778" y="407"/>
                  </a:lnTo>
                  <a:lnTo>
                    <a:pt x="658" y="466"/>
                  </a:lnTo>
                  <a:lnTo>
                    <a:pt x="658" y="465"/>
                  </a:lnTo>
                  <a:lnTo>
                    <a:pt x="658" y="462"/>
                  </a:lnTo>
                  <a:lnTo>
                    <a:pt x="658" y="458"/>
                  </a:lnTo>
                  <a:lnTo>
                    <a:pt x="658" y="454"/>
                  </a:lnTo>
                  <a:lnTo>
                    <a:pt x="658" y="452"/>
                  </a:lnTo>
                  <a:lnTo>
                    <a:pt x="658" y="448"/>
                  </a:lnTo>
                  <a:lnTo>
                    <a:pt x="658" y="445"/>
                  </a:lnTo>
                  <a:lnTo>
                    <a:pt x="658" y="441"/>
                  </a:lnTo>
                  <a:lnTo>
                    <a:pt x="658" y="437"/>
                  </a:lnTo>
                  <a:lnTo>
                    <a:pt x="658" y="433"/>
                  </a:lnTo>
                  <a:lnTo>
                    <a:pt x="658" y="430"/>
                  </a:lnTo>
                  <a:lnTo>
                    <a:pt x="658" y="426"/>
                  </a:lnTo>
                  <a:lnTo>
                    <a:pt x="658" y="420"/>
                  </a:lnTo>
                  <a:lnTo>
                    <a:pt x="657" y="415"/>
                  </a:lnTo>
                  <a:lnTo>
                    <a:pt x="657" y="410"/>
                  </a:lnTo>
                  <a:lnTo>
                    <a:pt x="657" y="405"/>
                  </a:lnTo>
                  <a:lnTo>
                    <a:pt x="655" y="399"/>
                  </a:lnTo>
                  <a:lnTo>
                    <a:pt x="655" y="394"/>
                  </a:lnTo>
                  <a:lnTo>
                    <a:pt x="654" y="388"/>
                  </a:lnTo>
                  <a:lnTo>
                    <a:pt x="654" y="382"/>
                  </a:lnTo>
                  <a:lnTo>
                    <a:pt x="652" y="376"/>
                  </a:lnTo>
                  <a:lnTo>
                    <a:pt x="651" y="369"/>
                  </a:lnTo>
                  <a:lnTo>
                    <a:pt x="649" y="364"/>
                  </a:lnTo>
                  <a:lnTo>
                    <a:pt x="648" y="358"/>
                  </a:lnTo>
                  <a:lnTo>
                    <a:pt x="647" y="351"/>
                  </a:lnTo>
                  <a:lnTo>
                    <a:pt x="645" y="346"/>
                  </a:lnTo>
                  <a:lnTo>
                    <a:pt x="644" y="339"/>
                  </a:lnTo>
                  <a:lnTo>
                    <a:pt x="642" y="333"/>
                  </a:lnTo>
                  <a:lnTo>
                    <a:pt x="639" y="326"/>
                  </a:lnTo>
                  <a:lnTo>
                    <a:pt x="636" y="320"/>
                  </a:lnTo>
                  <a:lnTo>
                    <a:pt x="633" y="313"/>
                  </a:lnTo>
                  <a:lnTo>
                    <a:pt x="630" y="306"/>
                  </a:lnTo>
                  <a:lnTo>
                    <a:pt x="628" y="299"/>
                  </a:lnTo>
                  <a:lnTo>
                    <a:pt x="625" y="293"/>
                  </a:lnTo>
                  <a:lnTo>
                    <a:pt x="622" y="285"/>
                  </a:lnTo>
                  <a:lnTo>
                    <a:pt x="619" y="280"/>
                  </a:lnTo>
                  <a:lnTo>
                    <a:pt x="614" y="272"/>
                  </a:lnTo>
                  <a:lnTo>
                    <a:pt x="610" y="266"/>
                  </a:lnTo>
                  <a:lnTo>
                    <a:pt x="606" y="259"/>
                  </a:lnTo>
                  <a:lnTo>
                    <a:pt x="603" y="254"/>
                  </a:lnTo>
                  <a:lnTo>
                    <a:pt x="597" y="248"/>
                  </a:lnTo>
                  <a:lnTo>
                    <a:pt x="592" y="241"/>
                  </a:lnTo>
                  <a:lnTo>
                    <a:pt x="588" y="236"/>
                  </a:lnTo>
                  <a:lnTo>
                    <a:pt x="582" y="229"/>
                  </a:lnTo>
                  <a:lnTo>
                    <a:pt x="576" y="223"/>
                  </a:lnTo>
                  <a:lnTo>
                    <a:pt x="570" y="217"/>
                  </a:lnTo>
                  <a:lnTo>
                    <a:pt x="563" y="211"/>
                  </a:lnTo>
                  <a:lnTo>
                    <a:pt x="559" y="206"/>
                  </a:lnTo>
                  <a:lnTo>
                    <a:pt x="551" y="200"/>
                  </a:lnTo>
                  <a:lnTo>
                    <a:pt x="544" y="195"/>
                  </a:lnTo>
                  <a:lnTo>
                    <a:pt x="537" y="190"/>
                  </a:lnTo>
                  <a:lnTo>
                    <a:pt x="530" y="186"/>
                  </a:lnTo>
                  <a:lnTo>
                    <a:pt x="521" y="181"/>
                  </a:lnTo>
                  <a:lnTo>
                    <a:pt x="512" y="175"/>
                  </a:lnTo>
                  <a:lnTo>
                    <a:pt x="505" y="172"/>
                  </a:lnTo>
                  <a:lnTo>
                    <a:pt x="496" y="169"/>
                  </a:lnTo>
                  <a:lnTo>
                    <a:pt x="486" y="165"/>
                  </a:lnTo>
                  <a:lnTo>
                    <a:pt x="477" y="161"/>
                  </a:lnTo>
                  <a:lnTo>
                    <a:pt x="467" y="157"/>
                  </a:lnTo>
                  <a:lnTo>
                    <a:pt x="456" y="156"/>
                  </a:lnTo>
                  <a:lnTo>
                    <a:pt x="446" y="152"/>
                  </a:lnTo>
                  <a:lnTo>
                    <a:pt x="434" y="149"/>
                  </a:lnTo>
                  <a:lnTo>
                    <a:pt x="424" y="147"/>
                  </a:lnTo>
                  <a:lnTo>
                    <a:pt x="415" y="145"/>
                  </a:lnTo>
                  <a:lnTo>
                    <a:pt x="405" y="143"/>
                  </a:lnTo>
                  <a:lnTo>
                    <a:pt x="395" y="140"/>
                  </a:lnTo>
                  <a:lnTo>
                    <a:pt x="386" y="139"/>
                  </a:lnTo>
                  <a:lnTo>
                    <a:pt x="377" y="137"/>
                  </a:lnTo>
                  <a:lnTo>
                    <a:pt x="369" y="136"/>
                  </a:lnTo>
                  <a:lnTo>
                    <a:pt x="360" y="134"/>
                  </a:lnTo>
                  <a:lnTo>
                    <a:pt x="351" y="132"/>
                  </a:lnTo>
                  <a:lnTo>
                    <a:pt x="342" y="132"/>
                  </a:lnTo>
                  <a:lnTo>
                    <a:pt x="333" y="131"/>
                  </a:lnTo>
                  <a:lnTo>
                    <a:pt x="326" y="130"/>
                  </a:lnTo>
                  <a:lnTo>
                    <a:pt x="319" y="130"/>
                  </a:lnTo>
                  <a:lnTo>
                    <a:pt x="312" y="130"/>
                  </a:lnTo>
                  <a:lnTo>
                    <a:pt x="304" y="128"/>
                  </a:lnTo>
                  <a:lnTo>
                    <a:pt x="297" y="127"/>
                  </a:lnTo>
                  <a:lnTo>
                    <a:pt x="290" y="127"/>
                  </a:lnTo>
                  <a:lnTo>
                    <a:pt x="284" y="127"/>
                  </a:lnTo>
                  <a:lnTo>
                    <a:pt x="276" y="127"/>
                  </a:lnTo>
                  <a:lnTo>
                    <a:pt x="271" y="127"/>
                  </a:lnTo>
                  <a:lnTo>
                    <a:pt x="263" y="127"/>
                  </a:lnTo>
                  <a:lnTo>
                    <a:pt x="259" y="127"/>
                  </a:lnTo>
                  <a:lnTo>
                    <a:pt x="252" y="127"/>
                  </a:lnTo>
                  <a:lnTo>
                    <a:pt x="246" y="127"/>
                  </a:lnTo>
                  <a:lnTo>
                    <a:pt x="240" y="127"/>
                  </a:lnTo>
                  <a:lnTo>
                    <a:pt x="235" y="128"/>
                  </a:lnTo>
                  <a:lnTo>
                    <a:pt x="230" y="128"/>
                  </a:lnTo>
                  <a:lnTo>
                    <a:pt x="225" y="128"/>
                  </a:lnTo>
                  <a:lnTo>
                    <a:pt x="221" y="130"/>
                  </a:lnTo>
                  <a:lnTo>
                    <a:pt x="216" y="131"/>
                  </a:lnTo>
                  <a:lnTo>
                    <a:pt x="211" y="131"/>
                  </a:lnTo>
                  <a:lnTo>
                    <a:pt x="206" y="131"/>
                  </a:lnTo>
                  <a:lnTo>
                    <a:pt x="202" y="132"/>
                  </a:lnTo>
                  <a:lnTo>
                    <a:pt x="199" y="132"/>
                  </a:lnTo>
                  <a:lnTo>
                    <a:pt x="195" y="134"/>
                  </a:lnTo>
                  <a:lnTo>
                    <a:pt x="190" y="134"/>
                  </a:lnTo>
                  <a:lnTo>
                    <a:pt x="187" y="135"/>
                  </a:lnTo>
                  <a:lnTo>
                    <a:pt x="184" y="136"/>
                  </a:lnTo>
                  <a:lnTo>
                    <a:pt x="177" y="137"/>
                  </a:lnTo>
                  <a:lnTo>
                    <a:pt x="171" y="139"/>
                  </a:lnTo>
                  <a:lnTo>
                    <a:pt x="167" y="140"/>
                  </a:lnTo>
                  <a:lnTo>
                    <a:pt x="162" y="143"/>
                  </a:lnTo>
                  <a:lnTo>
                    <a:pt x="158" y="144"/>
                  </a:lnTo>
                  <a:lnTo>
                    <a:pt x="155" y="145"/>
                  </a:lnTo>
                  <a:lnTo>
                    <a:pt x="152" y="147"/>
                  </a:lnTo>
                  <a:lnTo>
                    <a:pt x="149" y="148"/>
                  </a:lnTo>
                  <a:lnTo>
                    <a:pt x="146" y="149"/>
                  </a:lnTo>
                  <a:lnTo>
                    <a:pt x="146" y="151"/>
                  </a:lnTo>
                  <a:lnTo>
                    <a:pt x="0" y="164"/>
                  </a:lnTo>
                  <a:close/>
                </a:path>
              </a:pathLst>
            </a:custGeom>
            <a:solidFill>
              <a:srgbClr val="F585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0" name="Freeform 9"/>
            <p:cNvSpPr>
              <a:spLocks/>
            </p:cNvSpPr>
            <p:nvPr/>
          </p:nvSpPr>
          <p:spPr bwMode="auto">
            <a:xfrm>
              <a:off x="775" y="1772"/>
              <a:ext cx="189" cy="131"/>
            </a:xfrm>
            <a:custGeom>
              <a:avLst/>
              <a:gdLst>
                <a:gd name="T0" fmla="*/ 6 w 378"/>
                <a:gd name="T1" fmla="*/ 30 h 261"/>
                <a:gd name="T2" fmla="*/ 17 w 378"/>
                <a:gd name="T3" fmla="*/ 30 h 261"/>
                <a:gd name="T4" fmla="*/ 31 w 378"/>
                <a:gd name="T5" fmla="*/ 30 h 261"/>
                <a:gd name="T6" fmla="*/ 50 w 378"/>
                <a:gd name="T7" fmla="*/ 32 h 261"/>
                <a:gd name="T8" fmla="*/ 72 w 378"/>
                <a:gd name="T9" fmla="*/ 37 h 261"/>
                <a:gd name="T10" fmla="*/ 94 w 378"/>
                <a:gd name="T11" fmla="*/ 44 h 261"/>
                <a:gd name="T12" fmla="*/ 117 w 378"/>
                <a:gd name="T13" fmla="*/ 53 h 261"/>
                <a:gd name="T14" fmla="*/ 129 w 378"/>
                <a:gd name="T15" fmla="*/ 58 h 261"/>
                <a:gd name="T16" fmla="*/ 148 w 378"/>
                <a:gd name="T17" fmla="*/ 70 h 261"/>
                <a:gd name="T18" fmla="*/ 169 w 378"/>
                <a:gd name="T19" fmla="*/ 87 h 261"/>
                <a:gd name="T20" fmla="*/ 182 w 378"/>
                <a:gd name="T21" fmla="*/ 102 h 261"/>
                <a:gd name="T22" fmla="*/ 191 w 378"/>
                <a:gd name="T23" fmla="*/ 113 h 261"/>
                <a:gd name="T24" fmla="*/ 196 w 378"/>
                <a:gd name="T25" fmla="*/ 125 h 261"/>
                <a:gd name="T26" fmla="*/ 204 w 378"/>
                <a:gd name="T27" fmla="*/ 137 h 261"/>
                <a:gd name="T28" fmla="*/ 210 w 378"/>
                <a:gd name="T29" fmla="*/ 149 h 261"/>
                <a:gd name="T30" fmla="*/ 214 w 378"/>
                <a:gd name="T31" fmla="*/ 159 h 261"/>
                <a:gd name="T32" fmla="*/ 220 w 378"/>
                <a:gd name="T33" fmla="*/ 171 h 261"/>
                <a:gd name="T34" fmla="*/ 229 w 378"/>
                <a:gd name="T35" fmla="*/ 189 h 261"/>
                <a:gd name="T36" fmla="*/ 236 w 378"/>
                <a:gd name="T37" fmla="*/ 208 h 261"/>
                <a:gd name="T38" fmla="*/ 240 w 378"/>
                <a:gd name="T39" fmla="*/ 223 h 261"/>
                <a:gd name="T40" fmla="*/ 245 w 378"/>
                <a:gd name="T41" fmla="*/ 235 h 261"/>
                <a:gd name="T42" fmla="*/ 248 w 378"/>
                <a:gd name="T43" fmla="*/ 246 h 261"/>
                <a:gd name="T44" fmla="*/ 251 w 378"/>
                <a:gd name="T45" fmla="*/ 258 h 261"/>
                <a:gd name="T46" fmla="*/ 378 w 378"/>
                <a:gd name="T47" fmla="*/ 192 h 261"/>
                <a:gd name="T48" fmla="*/ 376 w 378"/>
                <a:gd name="T49" fmla="*/ 183 h 261"/>
                <a:gd name="T50" fmla="*/ 375 w 378"/>
                <a:gd name="T51" fmla="*/ 171 h 261"/>
                <a:gd name="T52" fmla="*/ 371 w 378"/>
                <a:gd name="T53" fmla="*/ 154 h 261"/>
                <a:gd name="T54" fmla="*/ 366 w 378"/>
                <a:gd name="T55" fmla="*/ 134 h 261"/>
                <a:gd name="T56" fmla="*/ 359 w 378"/>
                <a:gd name="T57" fmla="*/ 117 h 261"/>
                <a:gd name="T58" fmla="*/ 354 w 378"/>
                <a:gd name="T59" fmla="*/ 106 h 261"/>
                <a:gd name="T60" fmla="*/ 349 w 378"/>
                <a:gd name="T61" fmla="*/ 95 h 261"/>
                <a:gd name="T62" fmla="*/ 341 w 378"/>
                <a:gd name="T63" fmla="*/ 83 h 261"/>
                <a:gd name="T64" fmla="*/ 331 w 378"/>
                <a:gd name="T65" fmla="*/ 69 h 261"/>
                <a:gd name="T66" fmla="*/ 313 w 378"/>
                <a:gd name="T67" fmla="*/ 49 h 261"/>
                <a:gd name="T68" fmla="*/ 294 w 378"/>
                <a:gd name="T69" fmla="*/ 34 h 261"/>
                <a:gd name="T70" fmla="*/ 281 w 378"/>
                <a:gd name="T71" fmla="*/ 26 h 261"/>
                <a:gd name="T72" fmla="*/ 268 w 378"/>
                <a:gd name="T73" fmla="*/ 19 h 261"/>
                <a:gd name="T74" fmla="*/ 252 w 378"/>
                <a:gd name="T75" fmla="*/ 13 h 261"/>
                <a:gd name="T76" fmla="*/ 236 w 378"/>
                <a:gd name="T77" fmla="*/ 7 h 261"/>
                <a:gd name="T78" fmla="*/ 220 w 378"/>
                <a:gd name="T79" fmla="*/ 5 h 261"/>
                <a:gd name="T80" fmla="*/ 202 w 378"/>
                <a:gd name="T81" fmla="*/ 1 h 261"/>
                <a:gd name="T82" fmla="*/ 186 w 378"/>
                <a:gd name="T83" fmla="*/ 0 h 261"/>
                <a:gd name="T84" fmla="*/ 169 w 378"/>
                <a:gd name="T85" fmla="*/ 0 h 261"/>
                <a:gd name="T86" fmla="*/ 153 w 378"/>
                <a:gd name="T87" fmla="*/ 0 h 261"/>
                <a:gd name="T88" fmla="*/ 136 w 378"/>
                <a:gd name="T89" fmla="*/ 1 h 261"/>
                <a:gd name="T90" fmla="*/ 120 w 378"/>
                <a:gd name="T91" fmla="*/ 1 h 261"/>
                <a:gd name="T92" fmla="*/ 104 w 378"/>
                <a:gd name="T93" fmla="*/ 3 h 261"/>
                <a:gd name="T94" fmla="*/ 91 w 378"/>
                <a:gd name="T95" fmla="*/ 6 h 261"/>
                <a:gd name="T96" fmla="*/ 75 w 378"/>
                <a:gd name="T97" fmla="*/ 9 h 261"/>
                <a:gd name="T98" fmla="*/ 62 w 378"/>
                <a:gd name="T99" fmla="*/ 11 h 261"/>
                <a:gd name="T100" fmla="*/ 50 w 378"/>
                <a:gd name="T101" fmla="*/ 14 h 261"/>
                <a:gd name="T102" fmla="*/ 40 w 378"/>
                <a:gd name="T103" fmla="*/ 18 h 261"/>
                <a:gd name="T104" fmla="*/ 19 w 378"/>
                <a:gd name="T105" fmla="*/ 23 h 261"/>
                <a:gd name="T106" fmla="*/ 6 w 378"/>
                <a:gd name="T107" fmla="*/ 27 h 261"/>
                <a:gd name="T108" fmla="*/ 0 w 378"/>
                <a:gd name="T109" fmla="*/ 30 h 26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78"/>
                <a:gd name="T166" fmla="*/ 0 h 261"/>
                <a:gd name="T167" fmla="*/ 378 w 378"/>
                <a:gd name="T168" fmla="*/ 261 h 26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78" h="261">
                  <a:moveTo>
                    <a:pt x="0" y="30"/>
                  </a:moveTo>
                  <a:lnTo>
                    <a:pt x="2" y="30"/>
                  </a:lnTo>
                  <a:lnTo>
                    <a:pt x="6" y="30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7" y="30"/>
                  </a:lnTo>
                  <a:lnTo>
                    <a:pt x="21" y="30"/>
                  </a:lnTo>
                  <a:lnTo>
                    <a:pt x="25" y="30"/>
                  </a:lnTo>
                  <a:lnTo>
                    <a:pt x="31" y="30"/>
                  </a:lnTo>
                  <a:lnTo>
                    <a:pt x="37" y="31"/>
                  </a:lnTo>
                  <a:lnTo>
                    <a:pt x="43" y="32"/>
                  </a:lnTo>
                  <a:lnTo>
                    <a:pt x="50" y="32"/>
                  </a:lnTo>
                  <a:lnTo>
                    <a:pt x="57" y="34"/>
                  </a:lnTo>
                  <a:lnTo>
                    <a:pt x="65" y="36"/>
                  </a:lnTo>
                  <a:lnTo>
                    <a:pt x="72" y="37"/>
                  </a:lnTo>
                  <a:lnTo>
                    <a:pt x="79" y="39"/>
                  </a:lnTo>
                  <a:lnTo>
                    <a:pt x="87" y="41"/>
                  </a:lnTo>
                  <a:lnTo>
                    <a:pt x="94" y="44"/>
                  </a:lnTo>
                  <a:lnTo>
                    <a:pt x="103" y="47"/>
                  </a:lnTo>
                  <a:lnTo>
                    <a:pt x="110" y="49"/>
                  </a:lnTo>
                  <a:lnTo>
                    <a:pt x="117" y="53"/>
                  </a:lnTo>
                  <a:lnTo>
                    <a:pt x="122" y="55"/>
                  </a:lnTo>
                  <a:lnTo>
                    <a:pt x="126" y="57"/>
                  </a:lnTo>
                  <a:lnTo>
                    <a:pt x="129" y="58"/>
                  </a:lnTo>
                  <a:lnTo>
                    <a:pt x="134" y="61"/>
                  </a:lnTo>
                  <a:lnTo>
                    <a:pt x="141" y="65"/>
                  </a:lnTo>
                  <a:lnTo>
                    <a:pt x="148" y="70"/>
                  </a:lnTo>
                  <a:lnTo>
                    <a:pt x="155" y="75"/>
                  </a:lnTo>
                  <a:lnTo>
                    <a:pt x="163" y="82"/>
                  </a:lnTo>
                  <a:lnTo>
                    <a:pt x="169" y="87"/>
                  </a:lnTo>
                  <a:lnTo>
                    <a:pt x="176" y="95"/>
                  </a:lnTo>
                  <a:lnTo>
                    <a:pt x="179" y="98"/>
                  </a:lnTo>
                  <a:lnTo>
                    <a:pt x="182" y="102"/>
                  </a:lnTo>
                  <a:lnTo>
                    <a:pt x="185" y="106"/>
                  </a:lnTo>
                  <a:lnTo>
                    <a:pt x="188" y="111"/>
                  </a:lnTo>
                  <a:lnTo>
                    <a:pt x="191" y="113"/>
                  </a:lnTo>
                  <a:lnTo>
                    <a:pt x="192" y="117"/>
                  </a:lnTo>
                  <a:lnTo>
                    <a:pt x="195" y="121"/>
                  </a:lnTo>
                  <a:lnTo>
                    <a:pt x="196" y="125"/>
                  </a:lnTo>
                  <a:lnTo>
                    <a:pt x="199" y="129"/>
                  </a:lnTo>
                  <a:lnTo>
                    <a:pt x="201" y="133"/>
                  </a:lnTo>
                  <a:lnTo>
                    <a:pt x="204" y="137"/>
                  </a:lnTo>
                  <a:lnTo>
                    <a:pt x="205" y="141"/>
                  </a:lnTo>
                  <a:lnTo>
                    <a:pt x="207" y="145"/>
                  </a:lnTo>
                  <a:lnTo>
                    <a:pt x="210" y="149"/>
                  </a:lnTo>
                  <a:lnTo>
                    <a:pt x="211" y="153"/>
                  </a:lnTo>
                  <a:lnTo>
                    <a:pt x="213" y="157"/>
                  </a:lnTo>
                  <a:lnTo>
                    <a:pt x="214" y="159"/>
                  </a:lnTo>
                  <a:lnTo>
                    <a:pt x="217" y="163"/>
                  </a:lnTo>
                  <a:lnTo>
                    <a:pt x="218" y="167"/>
                  </a:lnTo>
                  <a:lnTo>
                    <a:pt x="220" y="171"/>
                  </a:lnTo>
                  <a:lnTo>
                    <a:pt x="223" y="178"/>
                  </a:lnTo>
                  <a:lnTo>
                    <a:pt x="226" y="184"/>
                  </a:lnTo>
                  <a:lnTo>
                    <a:pt x="229" y="189"/>
                  </a:lnTo>
                  <a:lnTo>
                    <a:pt x="232" y="196"/>
                  </a:lnTo>
                  <a:lnTo>
                    <a:pt x="233" y="201"/>
                  </a:lnTo>
                  <a:lnTo>
                    <a:pt x="236" y="208"/>
                  </a:lnTo>
                  <a:lnTo>
                    <a:pt x="237" y="213"/>
                  </a:lnTo>
                  <a:lnTo>
                    <a:pt x="240" y="218"/>
                  </a:lnTo>
                  <a:lnTo>
                    <a:pt x="240" y="223"/>
                  </a:lnTo>
                  <a:lnTo>
                    <a:pt x="242" y="227"/>
                  </a:lnTo>
                  <a:lnTo>
                    <a:pt x="243" y="231"/>
                  </a:lnTo>
                  <a:lnTo>
                    <a:pt x="245" y="235"/>
                  </a:lnTo>
                  <a:lnTo>
                    <a:pt x="246" y="239"/>
                  </a:lnTo>
                  <a:lnTo>
                    <a:pt x="246" y="243"/>
                  </a:lnTo>
                  <a:lnTo>
                    <a:pt x="248" y="246"/>
                  </a:lnTo>
                  <a:lnTo>
                    <a:pt x="249" y="250"/>
                  </a:lnTo>
                  <a:lnTo>
                    <a:pt x="249" y="254"/>
                  </a:lnTo>
                  <a:lnTo>
                    <a:pt x="251" y="258"/>
                  </a:lnTo>
                  <a:lnTo>
                    <a:pt x="251" y="260"/>
                  </a:lnTo>
                  <a:lnTo>
                    <a:pt x="251" y="261"/>
                  </a:lnTo>
                  <a:lnTo>
                    <a:pt x="378" y="192"/>
                  </a:lnTo>
                  <a:lnTo>
                    <a:pt x="378" y="191"/>
                  </a:lnTo>
                  <a:lnTo>
                    <a:pt x="378" y="187"/>
                  </a:lnTo>
                  <a:lnTo>
                    <a:pt x="376" y="183"/>
                  </a:lnTo>
                  <a:lnTo>
                    <a:pt x="376" y="179"/>
                  </a:lnTo>
                  <a:lnTo>
                    <a:pt x="375" y="175"/>
                  </a:lnTo>
                  <a:lnTo>
                    <a:pt x="375" y="171"/>
                  </a:lnTo>
                  <a:lnTo>
                    <a:pt x="373" y="165"/>
                  </a:lnTo>
                  <a:lnTo>
                    <a:pt x="372" y="159"/>
                  </a:lnTo>
                  <a:lnTo>
                    <a:pt x="371" y="154"/>
                  </a:lnTo>
                  <a:lnTo>
                    <a:pt x="371" y="148"/>
                  </a:lnTo>
                  <a:lnTo>
                    <a:pt x="368" y="141"/>
                  </a:lnTo>
                  <a:lnTo>
                    <a:pt x="366" y="134"/>
                  </a:lnTo>
                  <a:lnTo>
                    <a:pt x="363" y="128"/>
                  </a:lnTo>
                  <a:lnTo>
                    <a:pt x="362" y="121"/>
                  </a:lnTo>
                  <a:lnTo>
                    <a:pt x="359" y="117"/>
                  </a:lnTo>
                  <a:lnTo>
                    <a:pt x="357" y="113"/>
                  </a:lnTo>
                  <a:lnTo>
                    <a:pt x="356" y="110"/>
                  </a:lnTo>
                  <a:lnTo>
                    <a:pt x="354" y="106"/>
                  </a:lnTo>
                  <a:lnTo>
                    <a:pt x="351" y="102"/>
                  </a:lnTo>
                  <a:lnTo>
                    <a:pt x="350" y="99"/>
                  </a:lnTo>
                  <a:lnTo>
                    <a:pt x="349" y="95"/>
                  </a:lnTo>
                  <a:lnTo>
                    <a:pt x="347" y="91"/>
                  </a:lnTo>
                  <a:lnTo>
                    <a:pt x="344" y="87"/>
                  </a:lnTo>
                  <a:lnTo>
                    <a:pt x="341" y="83"/>
                  </a:lnTo>
                  <a:lnTo>
                    <a:pt x="340" y="79"/>
                  </a:lnTo>
                  <a:lnTo>
                    <a:pt x="337" y="77"/>
                  </a:lnTo>
                  <a:lnTo>
                    <a:pt x="331" y="69"/>
                  </a:lnTo>
                  <a:lnTo>
                    <a:pt x="327" y="62"/>
                  </a:lnTo>
                  <a:lnTo>
                    <a:pt x="319" y="56"/>
                  </a:lnTo>
                  <a:lnTo>
                    <a:pt x="313" y="49"/>
                  </a:lnTo>
                  <a:lnTo>
                    <a:pt x="306" y="43"/>
                  </a:lnTo>
                  <a:lnTo>
                    <a:pt x="299" y="36"/>
                  </a:lnTo>
                  <a:lnTo>
                    <a:pt x="294" y="34"/>
                  </a:lnTo>
                  <a:lnTo>
                    <a:pt x="290" y="31"/>
                  </a:lnTo>
                  <a:lnTo>
                    <a:pt x="286" y="28"/>
                  </a:lnTo>
                  <a:lnTo>
                    <a:pt x="281" y="26"/>
                  </a:lnTo>
                  <a:lnTo>
                    <a:pt x="277" y="23"/>
                  </a:lnTo>
                  <a:lnTo>
                    <a:pt x="273" y="20"/>
                  </a:lnTo>
                  <a:lnTo>
                    <a:pt x="268" y="19"/>
                  </a:lnTo>
                  <a:lnTo>
                    <a:pt x="264" y="17"/>
                  </a:lnTo>
                  <a:lnTo>
                    <a:pt x="258" y="14"/>
                  </a:lnTo>
                  <a:lnTo>
                    <a:pt x="252" y="13"/>
                  </a:lnTo>
                  <a:lnTo>
                    <a:pt x="246" y="10"/>
                  </a:lnTo>
                  <a:lnTo>
                    <a:pt x="242" y="9"/>
                  </a:lnTo>
                  <a:lnTo>
                    <a:pt x="236" y="7"/>
                  </a:lnTo>
                  <a:lnTo>
                    <a:pt x="230" y="6"/>
                  </a:lnTo>
                  <a:lnTo>
                    <a:pt x="226" y="5"/>
                  </a:lnTo>
                  <a:lnTo>
                    <a:pt x="220" y="5"/>
                  </a:lnTo>
                  <a:lnTo>
                    <a:pt x="214" y="2"/>
                  </a:lnTo>
                  <a:lnTo>
                    <a:pt x="208" y="2"/>
                  </a:lnTo>
                  <a:lnTo>
                    <a:pt x="202" y="1"/>
                  </a:lnTo>
                  <a:lnTo>
                    <a:pt x="198" y="1"/>
                  </a:lnTo>
                  <a:lnTo>
                    <a:pt x="192" y="0"/>
                  </a:lnTo>
                  <a:lnTo>
                    <a:pt x="186" y="0"/>
                  </a:lnTo>
                  <a:lnTo>
                    <a:pt x="180" y="0"/>
                  </a:lnTo>
                  <a:lnTo>
                    <a:pt x="176" y="0"/>
                  </a:lnTo>
                  <a:lnTo>
                    <a:pt x="169" y="0"/>
                  </a:lnTo>
                  <a:lnTo>
                    <a:pt x="164" y="0"/>
                  </a:lnTo>
                  <a:lnTo>
                    <a:pt x="158" y="0"/>
                  </a:lnTo>
                  <a:lnTo>
                    <a:pt x="153" y="0"/>
                  </a:lnTo>
                  <a:lnTo>
                    <a:pt x="147" y="0"/>
                  </a:lnTo>
                  <a:lnTo>
                    <a:pt x="142" y="0"/>
                  </a:lnTo>
                  <a:lnTo>
                    <a:pt x="136" y="1"/>
                  </a:lnTo>
                  <a:lnTo>
                    <a:pt x="131" y="1"/>
                  </a:lnTo>
                  <a:lnTo>
                    <a:pt x="125" y="1"/>
                  </a:lnTo>
                  <a:lnTo>
                    <a:pt x="120" y="1"/>
                  </a:lnTo>
                  <a:lnTo>
                    <a:pt x="115" y="2"/>
                  </a:lnTo>
                  <a:lnTo>
                    <a:pt x="110" y="2"/>
                  </a:lnTo>
                  <a:lnTo>
                    <a:pt x="104" y="3"/>
                  </a:lnTo>
                  <a:lnTo>
                    <a:pt x="100" y="5"/>
                  </a:lnTo>
                  <a:lnTo>
                    <a:pt x="95" y="5"/>
                  </a:lnTo>
                  <a:lnTo>
                    <a:pt x="91" y="6"/>
                  </a:lnTo>
                  <a:lnTo>
                    <a:pt x="85" y="6"/>
                  </a:lnTo>
                  <a:lnTo>
                    <a:pt x="81" y="7"/>
                  </a:lnTo>
                  <a:lnTo>
                    <a:pt x="75" y="9"/>
                  </a:lnTo>
                  <a:lnTo>
                    <a:pt x="71" y="10"/>
                  </a:lnTo>
                  <a:lnTo>
                    <a:pt x="66" y="10"/>
                  </a:lnTo>
                  <a:lnTo>
                    <a:pt x="62" y="11"/>
                  </a:lnTo>
                  <a:lnTo>
                    <a:pt x="57" y="13"/>
                  </a:lnTo>
                  <a:lnTo>
                    <a:pt x="55" y="14"/>
                  </a:lnTo>
                  <a:lnTo>
                    <a:pt x="50" y="14"/>
                  </a:lnTo>
                  <a:lnTo>
                    <a:pt x="46" y="15"/>
                  </a:lnTo>
                  <a:lnTo>
                    <a:pt x="41" y="17"/>
                  </a:lnTo>
                  <a:lnTo>
                    <a:pt x="40" y="18"/>
                  </a:lnTo>
                  <a:lnTo>
                    <a:pt x="33" y="19"/>
                  </a:lnTo>
                  <a:lnTo>
                    <a:pt x="27" y="22"/>
                  </a:lnTo>
                  <a:lnTo>
                    <a:pt x="19" y="23"/>
                  </a:lnTo>
                  <a:lnTo>
                    <a:pt x="15" y="24"/>
                  </a:lnTo>
                  <a:lnTo>
                    <a:pt x="11" y="26"/>
                  </a:lnTo>
                  <a:lnTo>
                    <a:pt x="6" y="27"/>
                  </a:lnTo>
                  <a:lnTo>
                    <a:pt x="2" y="28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585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1" name="Freeform 10"/>
            <p:cNvSpPr>
              <a:spLocks/>
            </p:cNvSpPr>
            <p:nvPr/>
          </p:nvSpPr>
          <p:spPr bwMode="auto">
            <a:xfrm>
              <a:off x="641" y="1782"/>
              <a:ext cx="123" cy="133"/>
            </a:xfrm>
            <a:custGeom>
              <a:avLst/>
              <a:gdLst>
                <a:gd name="T0" fmla="*/ 172 w 244"/>
                <a:gd name="T1" fmla="*/ 0 h 266"/>
                <a:gd name="T2" fmla="*/ 168 w 244"/>
                <a:gd name="T3" fmla="*/ 1 h 266"/>
                <a:gd name="T4" fmla="*/ 159 w 244"/>
                <a:gd name="T5" fmla="*/ 7 h 266"/>
                <a:gd name="T6" fmla="*/ 147 w 244"/>
                <a:gd name="T7" fmla="*/ 13 h 266"/>
                <a:gd name="T8" fmla="*/ 137 w 244"/>
                <a:gd name="T9" fmla="*/ 21 h 266"/>
                <a:gd name="T10" fmla="*/ 130 w 244"/>
                <a:gd name="T11" fmla="*/ 26 h 266"/>
                <a:gd name="T12" fmla="*/ 121 w 244"/>
                <a:gd name="T13" fmla="*/ 32 h 266"/>
                <a:gd name="T14" fmla="*/ 112 w 244"/>
                <a:gd name="T15" fmla="*/ 38 h 266"/>
                <a:gd name="T16" fmla="*/ 104 w 244"/>
                <a:gd name="T17" fmla="*/ 46 h 266"/>
                <a:gd name="T18" fmla="*/ 93 w 244"/>
                <a:gd name="T19" fmla="*/ 54 h 266"/>
                <a:gd name="T20" fmla="*/ 83 w 244"/>
                <a:gd name="T21" fmla="*/ 62 h 266"/>
                <a:gd name="T22" fmla="*/ 73 w 244"/>
                <a:gd name="T23" fmla="*/ 71 h 266"/>
                <a:gd name="T24" fmla="*/ 61 w 244"/>
                <a:gd name="T25" fmla="*/ 80 h 266"/>
                <a:gd name="T26" fmla="*/ 51 w 244"/>
                <a:gd name="T27" fmla="*/ 92 h 266"/>
                <a:gd name="T28" fmla="*/ 42 w 244"/>
                <a:gd name="T29" fmla="*/ 104 h 266"/>
                <a:gd name="T30" fmla="*/ 36 w 244"/>
                <a:gd name="T31" fmla="*/ 114 h 266"/>
                <a:gd name="T32" fmla="*/ 33 w 244"/>
                <a:gd name="T33" fmla="*/ 122 h 266"/>
                <a:gd name="T34" fmla="*/ 28 w 244"/>
                <a:gd name="T35" fmla="*/ 132 h 266"/>
                <a:gd name="T36" fmla="*/ 23 w 244"/>
                <a:gd name="T37" fmla="*/ 143 h 266"/>
                <a:gd name="T38" fmla="*/ 20 w 244"/>
                <a:gd name="T39" fmla="*/ 151 h 266"/>
                <a:gd name="T40" fmla="*/ 17 w 244"/>
                <a:gd name="T41" fmla="*/ 159 h 266"/>
                <a:gd name="T42" fmla="*/ 14 w 244"/>
                <a:gd name="T43" fmla="*/ 167 h 266"/>
                <a:gd name="T44" fmla="*/ 13 w 244"/>
                <a:gd name="T45" fmla="*/ 173 h 266"/>
                <a:gd name="T46" fmla="*/ 11 w 244"/>
                <a:gd name="T47" fmla="*/ 181 h 266"/>
                <a:gd name="T48" fmla="*/ 8 w 244"/>
                <a:gd name="T49" fmla="*/ 191 h 266"/>
                <a:gd name="T50" fmla="*/ 6 w 244"/>
                <a:gd name="T51" fmla="*/ 206 h 266"/>
                <a:gd name="T52" fmla="*/ 3 w 244"/>
                <a:gd name="T53" fmla="*/ 219 h 266"/>
                <a:gd name="T54" fmla="*/ 1 w 244"/>
                <a:gd name="T55" fmla="*/ 229 h 266"/>
                <a:gd name="T56" fmla="*/ 1 w 244"/>
                <a:gd name="T57" fmla="*/ 240 h 266"/>
                <a:gd name="T58" fmla="*/ 0 w 244"/>
                <a:gd name="T59" fmla="*/ 248 h 266"/>
                <a:gd name="T60" fmla="*/ 0 w 244"/>
                <a:gd name="T61" fmla="*/ 256 h 266"/>
                <a:gd name="T62" fmla="*/ 90 w 244"/>
                <a:gd name="T63" fmla="*/ 210 h 266"/>
                <a:gd name="T64" fmla="*/ 221 w 244"/>
                <a:gd name="T65" fmla="*/ 263 h 266"/>
                <a:gd name="T66" fmla="*/ 219 w 244"/>
                <a:gd name="T67" fmla="*/ 256 h 266"/>
                <a:gd name="T68" fmla="*/ 218 w 244"/>
                <a:gd name="T69" fmla="*/ 250 h 266"/>
                <a:gd name="T70" fmla="*/ 216 w 244"/>
                <a:gd name="T71" fmla="*/ 241 h 266"/>
                <a:gd name="T72" fmla="*/ 213 w 244"/>
                <a:gd name="T73" fmla="*/ 231 h 266"/>
                <a:gd name="T74" fmla="*/ 212 w 244"/>
                <a:gd name="T75" fmla="*/ 220 h 266"/>
                <a:gd name="T76" fmla="*/ 210 w 244"/>
                <a:gd name="T77" fmla="*/ 208 h 266"/>
                <a:gd name="T78" fmla="*/ 209 w 244"/>
                <a:gd name="T79" fmla="*/ 195 h 266"/>
                <a:gd name="T80" fmla="*/ 206 w 244"/>
                <a:gd name="T81" fmla="*/ 182 h 266"/>
                <a:gd name="T82" fmla="*/ 205 w 244"/>
                <a:gd name="T83" fmla="*/ 170 h 266"/>
                <a:gd name="T84" fmla="*/ 205 w 244"/>
                <a:gd name="T85" fmla="*/ 159 h 266"/>
                <a:gd name="T86" fmla="*/ 203 w 244"/>
                <a:gd name="T87" fmla="*/ 147 h 266"/>
                <a:gd name="T88" fmla="*/ 203 w 244"/>
                <a:gd name="T89" fmla="*/ 138 h 266"/>
                <a:gd name="T90" fmla="*/ 203 w 244"/>
                <a:gd name="T91" fmla="*/ 130 h 266"/>
                <a:gd name="T92" fmla="*/ 205 w 244"/>
                <a:gd name="T93" fmla="*/ 123 h 266"/>
                <a:gd name="T94" fmla="*/ 206 w 244"/>
                <a:gd name="T95" fmla="*/ 118 h 266"/>
                <a:gd name="T96" fmla="*/ 207 w 244"/>
                <a:gd name="T97" fmla="*/ 111 h 266"/>
                <a:gd name="T98" fmla="*/ 209 w 244"/>
                <a:gd name="T99" fmla="*/ 105 h 266"/>
                <a:gd name="T100" fmla="*/ 212 w 244"/>
                <a:gd name="T101" fmla="*/ 97 h 266"/>
                <a:gd name="T102" fmla="*/ 215 w 244"/>
                <a:gd name="T103" fmla="*/ 88 h 266"/>
                <a:gd name="T104" fmla="*/ 218 w 244"/>
                <a:gd name="T105" fmla="*/ 79 h 266"/>
                <a:gd name="T106" fmla="*/ 222 w 244"/>
                <a:gd name="T107" fmla="*/ 68 h 266"/>
                <a:gd name="T108" fmla="*/ 225 w 244"/>
                <a:gd name="T109" fmla="*/ 59 h 266"/>
                <a:gd name="T110" fmla="*/ 228 w 244"/>
                <a:gd name="T111" fmla="*/ 50 h 266"/>
                <a:gd name="T112" fmla="*/ 231 w 244"/>
                <a:gd name="T113" fmla="*/ 41 h 266"/>
                <a:gd name="T114" fmla="*/ 234 w 244"/>
                <a:gd name="T115" fmla="*/ 33 h 266"/>
                <a:gd name="T116" fmla="*/ 237 w 244"/>
                <a:gd name="T117" fmla="*/ 25 h 266"/>
                <a:gd name="T118" fmla="*/ 241 w 244"/>
                <a:gd name="T119" fmla="*/ 15 h 266"/>
                <a:gd name="T120" fmla="*/ 244 w 244"/>
                <a:gd name="T121" fmla="*/ 8 h 266"/>
                <a:gd name="T122" fmla="*/ 172 w 244"/>
                <a:gd name="T123" fmla="*/ 0 h 2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44"/>
                <a:gd name="T187" fmla="*/ 0 h 266"/>
                <a:gd name="T188" fmla="*/ 244 w 244"/>
                <a:gd name="T189" fmla="*/ 266 h 26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44" h="266">
                  <a:moveTo>
                    <a:pt x="172" y="0"/>
                  </a:moveTo>
                  <a:lnTo>
                    <a:pt x="172" y="0"/>
                  </a:lnTo>
                  <a:lnTo>
                    <a:pt x="171" y="0"/>
                  </a:lnTo>
                  <a:lnTo>
                    <a:pt x="168" y="1"/>
                  </a:lnTo>
                  <a:lnTo>
                    <a:pt x="164" y="4"/>
                  </a:lnTo>
                  <a:lnTo>
                    <a:pt x="159" y="7"/>
                  </a:lnTo>
                  <a:lnTo>
                    <a:pt x="155" y="11"/>
                  </a:lnTo>
                  <a:lnTo>
                    <a:pt x="147" y="13"/>
                  </a:lnTo>
                  <a:lnTo>
                    <a:pt x="142" y="18"/>
                  </a:lnTo>
                  <a:lnTo>
                    <a:pt x="137" y="21"/>
                  </a:lnTo>
                  <a:lnTo>
                    <a:pt x="134" y="24"/>
                  </a:lnTo>
                  <a:lnTo>
                    <a:pt x="130" y="26"/>
                  </a:lnTo>
                  <a:lnTo>
                    <a:pt x="126" y="29"/>
                  </a:lnTo>
                  <a:lnTo>
                    <a:pt x="121" y="32"/>
                  </a:lnTo>
                  <a:lnTo>
                    <a:pt x="117" y="36"/>
                  </a:lnTo>
                  <a:lnTo>
                    <a:pt x="112" y="38"/>
                  </a:lnTo>
                  <a:lnTo>
                    <a:pt x="108" y="42"/>
                  </a:lnTo>
                  <a:lnTo>
                    <a:pt x="104" y="46"/>
                  </a:lnTo>
                  <a:lnTo>
                    <a:pt x="98" y="50"/>
                  </a:lnTo>
                  <a:lnTo>
                    <a:pt x="93" y="54"/>
                  </a:lnTo>
                  <a:lnTo>
                    <a:pt x="89" y="58"/>
                  </a:lnTo>
                  <a:lnTo>
                    <a:pt x="83" y="62"/>
                  </a:lnTo>
                  <a:lnTo>
                    <a:pt x="77" y="67"/>
                  </a:lnTo>
                  <a:lnTo>
                    <a:pt x="73" y="71"/>
                  </a:lnTo>
                  <a:lnTo>
                    <a:pt x="67" y="76"/>
                  </a:lnTo>
                  <a:lnTo>
                    <a:pt x="61" y="80"/>
                  </a:lnTo>
                  <a:lnTo>
                    <a:pt x="55" y="87"/>
                  </a:lnTo>
                  <a:lnTo>
                    <a:pt x="51" y="92"/>
                  </a:lnTo>
                  <a:lnTo>
                    <a:pt x="47" y="98"/>
                  </a:lnTo>
                  <a:lnTo>
                    <a:pt x="42" y="104"/>
                  </a:lnTo>
                  <a:lnTo>
                    <a:pt x="38" y="111"/>
                  </a:lnTo>
                  <a:lnTo>
                    <a:pt x="36" y="114"/>
                  </a:lnTo>
                  <a:lnTo>
                    <a:pt x="35" y="118"/>
                  </a:lnTo>
                  <a:lnTo>
                    <a:pt x="33" y="122"/>
                  </a:lnTo>
                  <a:lnTo>
                    <a:pt x="32" y="126"/>
                  </a:lnTo>
                  <a:lnTo>
                    <a:pt x="28" y="132"/>
                  </a:lnTo>
                  <a:lnTo>
                    <a:pt x="25" y="139"/>
                  </a:lnTo>
                  <a:lnTo>
                    <a:pt x="23" y="143"/>
                  </a:lnTo>
                  <a:lnTo>
                    <a:pt x="22" y="147"/>
                  </a:lnTo>
                  <a:lnTo>
                    <a:pt x="20" y="151"/>
                  </a:lnTo>
                  <a:lnTo>
                    <a:pt x="19" y="155"/>
                  </a:lnTo>
                  <a:lnTo>
                    <a:pt x="17" y="159"/>
                  </a:lnTo>
                  <a:lnTo>
                    <a:pt x="16" y="163"/>
                  </a:lnTo>
                  <a:lnTo>
                    <a:pt x="14" y="167"/>
                  </a:lnTo>
                  <a:lnTo>
                    <a:pt x="14" y="170"/>
                  </a:lnTo>
                  <a:lnTo>
                    <a:pt x="13" y="173"/>
                  </a:lnTo>
                  <a:lnTo>
                    <a:pt x="13" y="177"/>
                  </a:lnTo>
                  <a:lnTo>
                    <a:pt x="11" y="181"/>
                  </a:lnTo>
                  <a:lnTo>
                    <a:pt x="11" y="185"/>
                  </a:lnTo>
                  <a:lnTo>
                    <a:pt x="8" y="191"/>
                  </a:lnTo>
                  <a:lnTo>
                    <a:pt x="7" y="199"/>
                  </a:lnTo>
                  <a:lnTo>
                    <a:pt x="6" y="206"/>
                  </a:lnTo>
                  <a:lnTo>
                    <a:pt x="4" y="212"/>
                  </a:lnTo>
                  <a:lnTo>
                    <a:pt x="3" y="219"/>
                  </a:lnTo>
                  <a:lnTo>
                    <a:pt x="3" y="224"/>
                  </a:lnTo>
                  <a:lnTo>
                    <a:pt x="1" y="229"/>
                  </a:lnTo>
                  <a:lnTo>
                    <a:pt x="1" y="236"/>
                  </a:lnTo>
                  <a:lnTo>
                    <a:pt x="1" y="240"/>
                  </a:lnTo>
                  <a:lnTo>
                    <a:pt x="0" y="244"/>
                  </a:lnTo>
                  <a:lnTo>
                    <a:pt x="0" y="248"/>
                  </a:lnTo>
                  <a:lnTo>
                    <a:pt x="0" y="252"/>
                  </a:lnTo>
                  <a:lnTo>
                    <a:pt x="0" y="256"/>
                  </a:lnTo>
                  <a:lnTo>
                    <a:pt x="0" y="257"/>
                  </a:lnTo>
                  <a:lnTo>
                    <a:pt x="90" y="210"/>
                  </a:lnTo>
                  <a:lnTo>
                    <a:pt x="221" y="266"/>
                  </a:lnTo>
                  <a:lnTo>
                    <a:pt x="221" y="263"/>
                  </a:lnTo>
                  <a:lnTo>
                    <a:pt x="219" y="259"/>
                  </a:lnTo>
                  <a:lnTo>
                    <a:pt x="219" y="256"/>
                  </a:lnTo>
                  <a:lnTo>
                    <a:pt x="218" y="254"/>
                  </a:lnTo>
                  <a:lnTo>
                    <a:pt x="218" y="250"/>
                  </a:lnTo>
                  <a:lnTo>
                    <a:pt x="218" y="246"/>
                  </a:lnTo>
                  <a:lnTo>
                    <a:pt x="216" y="241"/>
                  </a:lnTo>
                  <a:lnTo>
                    <a:pt x="215" y="236"/>
                  </a:lnTo>
                  <a:lnTo>
                    <a:pt x="213" y="231"/>
                  </a:lnTo>
                  <a:lnTo>
                    <a:pt x="213" y="225"/>
                  </a:lnTo>
                  <a:lnTo>
                    <a:pt x="212" y="220"/>
                  </a:lnTo>
                  <a:lnTo>
                    <a:pt x="212" y="214"/>
                  </a:lnTo>
                  <a:lnTo>
                    <a:pt x="210" y="208"/>
                  </a:lnTo>
                  <a:lnTo>
                    <a:pt x="210" y="202"/>
                  </a:lnTo>
                  <a:lnTo>
                    <a:pt x="209" y="195"/>
                  </a:lnTo>
                  <a:lnTo>
                    <a:pt x="207" y="189"/>
                  </a:lnTo>
                  <a:lnTo>
                    <a:pt x="206" y="182"/>
                  </a:lnTo>
                  <a:lnTo>
                    <a:pt x="206" y="177"/>
                  </a:lnTo>
                  <a:lnTo>
                    <a:pt x="205" y="170"/>
                  </a:lnTo>
                  <a:lnTo>
                    <a:pt x="205" y="164"/>
                  </a:lnTo>
                  <a:lnTo>
                    <a:pt x="205" y="159"/>
                  </a:lnTo>
                  <a:lnTo>
                    <a:pt x="205" y="153"/>
                  </a:lnTo>
                  <a:lnTo>
                    <a:pt x="203" y="147"/>
                  </a:lnTo>
                  <a:lnTo>
                    <a:pt x="203" y="143"/>
                  </a:lnTo>
                  <a:lnTo>
                    <a:pt x="203" y="138"/>
                  </a:lnTo>
                  <a:lnTo>
                    <a:pt x="203" y="134"/>
                  </a:lnTo>
                  <a:lnTo>
                    <a:pt x="203" y="130"/>
                  </a:lnTo>
                  <a:lnTo>
                    <a:pt x="203" y="126"/>
                  </a:lnTo>
                  <a:lnTo>
                    <a:pt x="205" y="123"/>
                  </a:lnTo>
                  <a:lnTo>
                    <a:pt x="206" y="121"/>
                  </a:lnTo>
                  <a:lnTo>
                    <a:pt x="206" y="118"/>
                  </a:lnTo>
                  <a:lnTo>
                    <a:pt x="206" y="115"/>
                  </a:lnTo>
                  <a:lnTo>
                    <a:pt x="207" y="111"/>
                  </a:lnTo>
                  <a:lnTo>
                    <a:pt x="209" y="109"/>
                  </a:lnTo>
                  <a:lnTo>
                    <a:pt x="209" y="105"/>
                  </a:lnTo>
                  <a:lnTo>
                    <a:pt x="212" y="101"/>
                  </a:lnTo>
                  <a:lnTo>
                    <a:pt x="212" y="97"/>
                  </a:lnTo>
                  <a:lnTo>
                    <a:pt x="215" y="93"/>
                  </a:lnTo>
                  <a:lnTo>
                    <a:pt x="215" y="88"/>
                  </a:lnTo>
                  <a:lnTo>
                    <a:pt x="216" y="83"/>
                  </a:lnTo>
                  <a:lnTo>
                    <a:pt x="218" y="79"/>
                  </a:lnTo>
                  <a:lnTo>
                    <a:pt x="221" y="74"/>
                  </a:lnTo>
                  <a:lnTo>
                    <a:pt x="222" y="68"/>
                  </a:lnTo>
                  <a:lnTo>
                    <a:pt x="224" y="64"/>
                  </a:lnTo>
                  <a:lnTo>
                    <a:pt x="225" y="59"/>
                  </a:lnTo>
                  <a:lnTo>
                    <a:pt x="228" y="55"/>
                  </a:lnTo>
                  <a:lnTo>
                    <a:pt x="228" y="50"/>
                  </a:lnTo>
                  <a:lnTo>
                    <a:pt x="231" y="46"/>
                  </a:lnTo>
                  <a:lnTo>
                    <a:pt x="231" y="41"/>
                  </a:lnTo>
                  <a:lnTo>
                    <a:pt x="234" y="37"/>
                  </a:lnTo>
                  <a:lnTo>
                    <a:pt x="234" y="33"/>
                  </a:lnTo>
                  <a:lnTo>
                    <a:pt x="237" y="29"/>
                  </a:lnTo>
                  <a:lnTo>
                    <a:pt x="237" y="25"/>
                  </a:lnTo>
                  <a:lnTo>
                    <a:pt x="240" y="21"/>
                  </a:lnTo>
                  <a:lnTo>
                    <a:pt x="241" y="15"/>
                  </a:lnTo>
                  <a:lnTo>
                    <a:pt x="243" y="11"/>
                  </a:lnTo>
                  <a:lnTo>
                    <a:pt x="244" y="8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F585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2" name="Freeform 11"/>
            <p:cNvSpPr>
              <a:spLocks/>
            </p:cNvSpPr>
            <p:nvPr/>
          </p:nvSpPr>
          <p:spPr bwMode="auto">
            <a:xfrm>
              <a:off x="393" y="1748"/>
              <a:ext cx="318" cy="220"/>
            </a:xfrm>
            <a:custGeom>
              <a:avLst/>
              <a:gdLst>
                <a:gd name="T0" fmla="*/ 12 w 637"/>
                <a:gd name="T1" fmla="*/ 375 h 441"/>
                <a:gd name="T2" fmla="*/ 5 w 637"/>
                <a:gd name="T3" fmla="*/ 347 h 441"/>
                <a:gd name="T4" fmla="*/ 2 w 637"/>
                <a:gd name="T5" fmla="*/ 325 h 441"/>
                <a:gd name="T6" fmla="*/ 0 w 637"/>
                <a:gd name="T7" fmla="*/ 304 h 441"/>
                <a:gd name="T8" fmla="*/ 0 w 637"/>
                <a:gd name="T9" fmla="*/ 280 h 441"/>
                <a:gd name="T10" fmla="*/ 3 w 637"/>
                <a:gd name="T11" fmla="*/ 254 h 441"/>
                <a:gd name="T12" fmla="*/ 9 w 637"/>
                <a:gd name="T13" fmla="*/ 228 h 441"/>
                <a:gd name="T14" fmla="*/ 18 w 637"/>
                <a:gd name="T15" fmla="*/ 199 h 441"/>
                <a:gd name="T16" fmla="*/ 33 w 637"/>
                <a:gd name="T17" fmla="*/ 170 h 441"/>
                <a:gd name="T18" fmla="*/ 52 w 637"/>
                <a:gd name="T19" fmla="*/ 142 h 441"/>
                <a:gd name="T20" fmla="*/ 73 w 637"/>
                <a:gd name="T21" fmla="*/ 113 h 441"/>
                <a:gd name="T22" fmla="*/ 98 w 637"/>
                <a:gd name="T23" fmla="*/ 88 h 441"/>
                <a:gd name="T24" fmla="*/ 125 w 637"/>
                <a:gd name="T25" fmla="*/ 67 h 441"/>
                <a:gd name="T26" fmla="*/ 152 w 637"/>
                <a:gd name="T27" fmla="*/ 50 h 441"/>
                <a:gd name="T28" fmla="*/ 182 w 637"/>
                <a:gd name="T29" fmla="*/ 35 h 441"/>
                <a:gd name="T30" fmla="*/ 211 w 637"/>
                <a:gd name="T31" fmla="*/ 24 h 441"/>
                <a:gd name="T32" fmla="*/ 240 w 637"/>
                <a:gd name="T33" fmla="*/ 14 h 441"/>
                <a:gd name="T34" fmla="*/ 268 w 637"/>
                <a:gd name="T35" fmla="*/ 8 h 441"/>
                <a:gd name="T36" fmla="*/ 297 w 637"/>
                <a:gd name="T37" fmla="*/ 3 h 441"/>
                <a:gd name="T38" fmla="*/ 324 w 637"/>
                <a:gd name="T39" fmla="*/ 1 h 441"/>
                <a:gd name="T40" fmla="*/ 348 w 637"/>
                <a:gd name="T41" fmla="*/ 0 h 441"/>
                <a:gd name="T42" fmla="*/ 372 w 637"/>
                <a:gd name="T43" fmla="*/ 0 h 441"/>
                <a:gd name="T44" fmla="*/ 392 w 637"/>
                <a:gd name="T45" fmla="*/ 3 h 441"/>
                <a:gd name="T46" fmla="*/ 411 w 637"/>
                <a:gd name="T47" fmla="*/ 4 h 441"/>
                <a:gd name="T48" fmla="*/ 433 w 637"/>
                <a:gd name="T49" fmla="*/ 8 h 441"/>
                <a:gd name="T50" fmla="*/ 458 w 637"/>
                <a:gd name="T51" fmla="*/ 13 h 441"/>
                <a:gd name="T52" fmla="*/ 483 w 637"/>
                <a:gd name="T53" fmla="*/ 18 h 441"/>
                <a:gd name="T54" fmla="*/ 508 w 637"/>
                <a:gd name="T55" fmla="*/ 24 h 441"/>
                <a:gd name="T56" fmla="*/ 533 w 637"/>
                <a:gd name="T57" fmla="*/ 31 h 441"/>
                <a:gd name="T58" fmla="*/ 556 w 637"/>
                <a:gd name="T59" fmla="*/ 38 h 441"/>
                <a:gd name="T60" fmla="*/ 580 w 637"/>
                <a:gd name="T61" fmla="*/ 43 h 441"/>
                <a:gd name="T62" fmla="*/ 613 w 637"/>
                <a:gd name="T63" fmla="*/ 54 h 441"/>
                <a:gd name="T64" fmla="*/ 637 w 637"/>
                <a:gd name="T65" fmla="*/ 60 h 441"/>
                <a:gd name="T66" fmla="*/ 621 w 637"/>
                <a:gd name="T67" fmla="*/ 59 h 441"/>
                <a:gd name="T68" fmla="*/ 590 w 637"/>
                <a:gd name="T69" fmla="*/ 60 h 441"/>
                <a:gd name="T70" fmla="*/ 565 w 637"/>
                <a:gd name="T71" fmla="*/ 60 h 441"/>
                <a:gd name="T72" fmla="*/ 536 w 637"/>
                <a:gd name="T73" fmla="*/ 63 h 441"/>
                <a:gd name="T74" fmla="*/ 504 w 637"/>
                <a:gd name="T75" fmla="*/ 67 h 441"/>
                <a:gd name="T76" fmla="*/ 468 w 637"/>
                <a:gd name="T77" fmla="*/ 72 h 441"/>
                <a:gd name="T78" fmla="*/ 432 w 637"/>
                <a:gd name="T79" fmla="*/ 80 h 441"/>
                <a:gd name="T80" fmla="*/ 395 w 637"/>
                <a:gd name="T81" fmla="*/ 90 h 441"/>
                <a:gd name="T82" fmla="*/ 359 w 637"/>
                <a:gd name="T83" fmla="*/ 102 h 441"/>
                <a:gd name="T84" fmla="*/ 322 w 637"/>
                <a:gd name="T85" fmla="*/ 118 h 441"/>
                <a:gd name="T86" fmla="*/ 290 w 637"/>
                <a:gd name="T87" fmla="*/ 138 h 441"/>
                <a:gd name="T88" fmla="*/ 261 w 637"/>
                <a:gd name="T89" fmla="*/ 160 h 441"/>
                <a:gd name="T90" fmla="*/ 234 w 637"/>
                <a:gd name="T91" fmla="*/ 186 h 441"/>
                <a:gd name="T92" fmla="*/ 215 w 637"/>
                <a:gd name="T93" fmla="*/ 215 h 441"/>
                <a:gd name="T94" fmla="*/ 198 w 637"/>
                <a:gd name="T95" fmla="*/ 245 h 441"/>
                <a:gd name="T96" fmla="*/ 186 w 637"/>
                <a:gd name="T97" fmla="*/ 276 h 441"/>
                <a:gd name="T98" fmla="*/ 177 w 637"/>
                <a:gd name="T99" fmla="*/ 307 h 441"/>
                <a:gd name="T100" fmla="*/ 171 w 637"/>
                <a:gd name="T101" fmla="*/ 337 h 441"/>
                <a:gd name="T102" fmla="*/ 167 w 637"/>
                <a:gd name="T103" fmla="*/ 364 h 441"/>
                <a:gd name="T104" fmla="*/ 164 w 637"/>
                <a:gd name="T105" fmla="*/ 389 h 441"/>
                <a:gd name="T106" fmla="*/ 163 w 637"/>
                <a:gd name="T107" fmla="*/ 410 h 441"/>
                <a:gd name="T108" fmla="*/ 164 w 637"/>
                <a:gd name="T109" fmla="*/ 431 h 441"/>
                <a:gd name="T110" fmla="*/ 16 w 637"/>
                <a:gd name="T111" fmla="*/ 388 h 44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37"/>
                <a:gd name="T169" fmla="*/ 0 h 441"/>
                <a:gd name="T170" fmla="*/ 637 w 637"/>
                <a:gd name="T171" fmla="*/ 441 h 44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37" h="441">
                  <a:moveTo>
                    <a:pt x="16" y="388"/>
                  </a:moveTo>
                  <a:lnTo>
                    <a:pt x="15" y="386"/>
                  </a:lnTo>
                  <a:lnTo>
                    <a:pt x="14" y="383"/>
                  </a:lnTo>
                  <a:lnTo>
                    <a:pt x="12" y="377"/>
                  </a:lnTo>
                  <a:lnTo>
                    <a:pt x="12" y="375"/>
                  </a:lnTo>
                  <a:lnTo>
                    <a:pt x="11" y="371"/>
                  </a:lnTo>
                  <a:lnTo>
                    <a:pt x="9" y="365"/>
                  </a:lnTo>
                  <a:lnTo>
                    <a:pt x="8" y="360"/>
                  </a:lnTo>
                  <a:lnTo>
                    <a:pt x="6" y="354"/>
                  </a:lnTo>
                  <a:lnTo>
                    <a:pt x="5" y="347"/>
                  </a:lnTo>
                  <a:lnTo>
                    <a:pt x="3" y="341"/>
                  </a:lnTo>
                  <a:lnTo>
                    <a:pt x="3" y="337"/>
                  </a:lnTo>
                  <a:lnTo>
                    <a:pt x="2" y="333"/>
                  </a:lnTo>
                  <a:lnTo>
                    <a:pt x="2" y="329"/>
                  </a:lnTo>
                  <a:lnTo>
                    <a:pt x="2" y="325"/>
                  </a:lnTo>
                  <a:lnTo>
                    <a:pt x="0" y="321"/>
                  </a:lnTo>
                  <a:lnTo>
                    <a:pt x="0" y="317"/>
                  </a:lnTo>
                  <a:lnTo>
                    <a:pt x="0" y="312"/>
                  </a:lnTo>
                  <a:lnTo>
                    <a:pt x="0" y="309"/>
                  </a:lnTo>
                  <a:lnTo>
                    <a:pt x="0" y="304"/>
                  </a:lnTo>
                  <a:lnTo>
                    <a:pt x="0" y="299"/>
                  </a:lnTo>
                  <a:lnTo>
                    <a:pt x="0" y="293"/>
                  </a:lnTo>
                  <a:lnTo>
                    <a:pt x="0" y="290"/>
                  </a:lnTo>
                  <a:lnTo>
                    <a:pt x="0" y="284"/>
                  </a:lnTo>
                  <a:lnTo>
                    <a:pt x="0" y="280"/>
                  </a:lnTo>
                  <a:lnTo>
                    <a:pt x="0" y="275"/>
                  </a:lnTo>
                  <a:lnTo>
                    <a:pt x="2" y="270"/>
                  </a:lnTo>
                  <a:lnTo>
                    <a:pt x="2" y="265"/>
                  </a:lnTo>
                  <a:lnTo>
                    <a:pt x="2" y="259"/>
                  </a:lnTo>
                  <a:lnTo>
                    <a:pt x="3" y="254"/>
                  </a:lnTo>
                  <a:lnTo>
                    <a:pt x="5" y="249"/>
                  </a:lnTo>
                  <a:lnTo>
                    <a:pt x="5" y="244"/>
                  </a:lnTo>
                  <a:lnTo>
                    <a:pt x="6" y="238"/>
                  </a:lnTo>
                  <a:lnTo>
                    <a:pt x="8" y="233"/>
                  </a:lnTo>
                  <a:lnTo>
                    <a:pt x="9" y="228"/>
                  </a:lnTo>
                  <a:lnTo>
                    <a:pt x="11" y="221"/>
                  </a:lnTo>
                  <a:lnTo>
                    <a:pt x="12" y="216"/>
                  </a:lnTo>
                  <a:lnTo>
                    <a:pt x="14" y="211"/>
                  </a:lnTo>
                  <a:lnTo>
                    <a:pt x="16" y="206"/>
                  </a:lnTo>
                  <a:lnTo>
                    <a:pt x="18" y="199"/>
                  </a:lnTo>
                  <a:lnTo>
                    <a:pt x="21" y="194"/>
                  </a:lnTo>
                  <a:lnTo>
                    <a:pt x="24" y="187"/>
                  </a:lnTo>
                  <a:lnTo>
                    <a:pt x="27" y="182"/>
                  </a:lnTo>
                  <a:lnTo>
                    <a:pt x="28" y="177"/>
                  </a:lnTo>
                  <a:lnTo>
                    <a:pt x="33" y="170"/>
                  </a:lnTo>
                  <a:lnTo>
                    <a:pt x="35" y="165"/>
                  </a:lnTo>
                  <a:lnTo>
                    <a:pt x="40" y="159"/>
                  </a:lnTo>
                  <a:lnTo>
                    <a:pt x="43" y="153"/>
                  </a:lnTo>
                  <a:lnTo>
                    <a:pt x="47" y="147"/>
                  </a:lnTo>
                  <a:lnTo>
                    <a:pt x="52" y="142"/>
                  </a:lnTo>
                  <a:lnTo>
                    <a:pt x="56" y="136"/>
                  </a:lnTo>
                  <a:lnTo>
                    <a:pt x="60" y="130"/>
                  </a:lnTo>
                  <a:lnTo>
                    <a:pt x="65" y="124"/>
                  </a:lnTo>
                  <a:lnTo>
                    <a:pt x="69" y="118"/>
                  </a:lnTo>
                  <a:lnTo>
                    <a:pt x="73" y="113"/>
                  </a:lnTo>
                  <a:lnTo>
                    <a:pt x="78" y="107"/>
                  </a:lnTo>
                  <a:lnTo>
                    <a:pt x="82" y="102"/>
                  </a:lnTo>
                  <a:lnTo>
                    <a:pt x="88" y="97"/>
                  </a:lnTo>
                  <a:lnTo>
                    <a:pt x="94" y="93"/>
                  </a:lnTo>
                  <a:lnTo>
                    <a:pt x="98" y="88"/>
                  </a:lnTo>
                  <a:lnTo>
                    <a:pt x="103" y="84"/>
                  </a:lnTo>
                  <a:lnTo>
                    <a:pt x="109" y="80"/>
                  </a:lnTo>
                  <a:lnTo>
                    <a:pt x="114" y="76"/>
                  </a:lnTo>
                  <a:lnTo>
                    <a:pt x="119" y="71"/>
                  </a:lnTo>
                  <a:lnTo>
                    <a:pt x="125" y="67"/>
                  </a:lnTo>
                  <a:lnTo>
                    <a:pt x="131" y="64"/>
                  </a:lnTo>
                  <a:lnTo>
                    <a:pt x="136" y="60"/>
                  </a:lnTo>
                  <a:lnTo>
                    <a:pt x="141" y="56"/>
                  </a:lnTo>
                  <a:lnTo>
                    <a:pt x="147" y="52"/>
                  </a:lnTo>
                  <a:lnTo>
                    <a:pt x="152" y="50"/>
                  </a:lnTo>
                  <a:lnTo>
                    <a:pt x="158" y="47"/>
                  </a:lnTo>
                  <a:lnTo>
                    <a:pt x="164" y="43"/>
                  </a:lnTo>
                  <a:lnTo>
                    <a:pt x="170" y="41"/>
                  </a:lnTo>
                  <a:lnTo>
                    <a:pt x="176" y="38"/>
                  </a:lnTo>
                  <a:lnTo>
                    <a:pt x="182" y="35"/>
                  </a:lnTo>
                  <a:lnTo>
                    <a:pt x="188" y="33"/>
                  </a:lnTo>
                  <a:lnTo>
                    <a:pt x="193" y="30"/>
                  </a:lnTo>
                  <a:lnTo>
                    <a:pt x="199" y="28"/>
                  </a:lnTo>
                  <a:lnTo>
                    <a:pt x="205" y="26"/>
                  </a:lnTo>
                  <a:lnTo>
                    <a:pt x="211" y="24"/>
                  </a:lnTo>
                  <a:lnTo>
                    <a:pt x="217" y="22"/>
                  </a:lnTo>
                  <a:lnTo>
                    <a:pt x="223" y="20"/>
                  </a:lnTo>
                  <a:lnTo>
                    <a:pt x="230" y="18"/>
                  </a:lnTo>
                  <a:lnTo>
                    <a:pt x="234" y="17"/>
                  </a:lnTo>
                  <a:lnTo>
                    <a:pt x="240" y="14"/>
                  </a:lnTo>
                  <a:lnTo>
                    <a:pt x="246" y="13"/>
                  </a:lnTo>
                  <a:lnTo>
                    <a:pt x="252" y="12"/>
                  </a:lnTo>
                  <a:lnTo>
                    <a:pt x="258" y="9"/>
                  </a:lnTo>
                  <a:lnTo>
                    <a:pt x="264" y="9"/>
                  </a:lnTo>
                  <a:lnTo>
                    <a:pt x="268" y="8"/>
                  </a:lnTo>
                  <a:lnTo>
                    <a:pt x="275" y="7"/>
                  </a:lnTo>
                  <a:lnTo>
                    <a:pt x="280" y="5"/>
                  </a:lnTo>
                  <a:lnTo>
                    <a:pt x="287" y="5"/>
                  </a:lnTo>
                  <a:lnTo>
                    <a:pt x="291" y="4"/>
                  </a:lnTo>
                  <a:lnTo>
                    <a:pt x="297" y="3"/>
                  </a:lnTo>
                  <a:lnTo>
                    <a:pt x="302" y="3"/>
                  </a:lnTo>
                  <a:lnTo>
                    <a:pt x="308" y="1"/>
                  </a:lnTo>
                  <a:lnTo>
                    <a:pt x="313" y="1"/>
                  </a:lnTo>
                  <a:lnTo>
                    <a:pt x="319" y="1"/>
                  </a:lnTo>
                  <a:lnTo>
                    <a:pt x="324" y="1"/>
                  </a:lnTo>
                  <a:lnTo>
                    <a:pt x="328" y="0"/>
                  </a:lnTo>
                  <a:lnTo>
                    <a:pt x="334" y="0"/>
                  </a:lnTo>
                  <a:lnTo>
                    <a:pt x="338" y="0"/>
                  </a:lnTo>
                  <a:lnTo>
                    <a:pt x="343" y="0"/>
                  </a:lnTo>
                  <a:lnTo>
                    <a:pt x="348" y="0"/>
                  </a:lnTo>
                  <a:lnTo>
                    <a:pt x="353" y="0"/>
                  </a:lnTo>
                  <a:lnTo>
                    <a:pt x="359" y="0"/>
                  </a:lnTo>
                  <a:lnTo>
                    <a:pt x="363" y="0"/>
                  </a:lnTo>
                  <a:lnTo>
                    <a:pt x="368" y="0"/>
                  </a:lnTo>
                  <a:lnTo>
                    <a:pt x="372" y="0"/>
                  </a:lnTo>
                  <a:lnTo>
                    <a:pt x="376" y="0"/>
                  </a:lnTo>
                  <a:lnTo>
                    <a:pt x="379" y="0"/>
                  </a:lnTo>
                  <a:lnTo>
                    <a:pt x="384" y="1"/>
                  </a:lnTo>
                  <a:lnTo>
                    <a:pt x="388" y="1"/>
                  </a:lnTo>
                  <a:lnTo>
                    <a:pt x="392" y="3"/>
                  </a:lnTo>
                  <a:lnTo>
                    <a:pt x="395" y="3"/>
                  </a:lnTo>
                  <a:lnTo>
                    <a:pt x="398" y="3"/>
                  </a:lnTo>
                  <a:lnTo>
                    <a:pt x="403" y="3"/>
                  </a:lnTo>
                  <a:lnTo>
                    <a:pt x="407" y="4"/>
                  </a:lnTo>
                  <a:lnTo>
                    <a:pt x="411" y="4"/>
                  </a:lnTo>
                  <a:lnTo>
                    <a:pt x="416" y="5"/>
                  </a:lnTo>
                  <a:lnTo>
                    <a:pt x="420" y="5"/>
                  </a:lnTo>
                  <a:lnTo>
                    <a:pt x="425" y="7"/>
                  </a:lnTo>
                  <a:lnTo>
                    <a:pt x="429" y="7"/>
                  </a:lnTo>
                  <a:lnTo>
                    <a:pt x="433" y="8"/>
                  </a:lnTo>
                  <a:lnTo>
                    <a:pt x="438" y="9"/>
                  </a:lnTo>
                  <a:lnTo>
                    <a:pt x="444" y="11"/>
                  </a:lnTo>
                  <a:lnTo>
                    <a:pt x="448" y="11"/>
                  </a:lnTo>
                  <a:lnTo>
                    <a:pt x="452" y="12"/>
                  </a:lnTo>
                  <a:lnTo>
                    <a:pt x="458" y="13"/>
                  </a:lnTo>
                  <a:lnTo>
                    <a:pt x="463" y="14"/>
                  </a:lnTo>
                  <a:lnTo>
                    <a:pt x="467" y="14"/>
                  </a:lnTo>
                  <a:lnTo>
                    <a:pt x="473" y="16"/>
                  </a:lnTo>
                  <a:lnTo>
                    <a:pt x="477" y="17"/>
                  </a:lnTo>
                  <a:lnTo>
                    <a:pt x="483" y="18"/>
                  </a:lnTo>
                  <a:lnTo>
                    <a:pt x="487" y="18"/>
                  </a:lnTo>
                  <a:lnTo>
                    <a:pt x="493" y="21"/>
                  </a:lnTo>
                  <a:lnTo>
                    <a:pt x="498" y="21"/>
                  </a:lnTo>
                  <a:lnTo>
                    <a:pt x="504" y="24"/>
                  </a:lnTo>
                  <a:lnTo>
                    <a:pt x="508" y="24"/>
                  </a:lnTo>
                  <a:lnTo>
                    <a:pt x="512" y="26"/>
                  </a:lnTo>
                  <a:lnTo>
                    <a:pt x="518" y="26"/>
                  </a:lnTo>
                  <a:lnTo>
                    <a:pt x="523" y="29"/>
                  </a:lnTo>
                  <a:lnTo>
                    <a:pt x="528" y="30"/>
                  </a:lnTo>
                  <a:lnTo>
                    <a:pt x="533" y="31"/>
                  </a:lnTo>
                  <a:lnTo>
                    <a:pt x="539" y="33"/>
                  </a:lnTo>
                  <a:lnTo>
                    <a:pt x="543" y="34"/>
                  </a:lnTo>
                  <a:lnTo>
                    <a:pt x="547" y="35"/>
                  </a:lnTo>
                  <a:lnTo>
                    <a:pt x="552" y="37"/>
                  </a:lnTo>
                  <a:lnTo>
                    <a:pt x="556" y="38"/>
                  </a:lnTo>
                  <a:lnTo>
                    <a:pt x="562" y="39"/>
                  </a:lnTo>
                  <a:lnTo>
                    <a:pt x="566" y="39"/>
                  </a:lnTo>
                  <a:lnTo>
                    <a:pt x="571" y="41"/>
                  </a:lnTo>
                  <a:lnTo>
                    <a:pt x="575" y="42"/>
                  </a:lnTo>
                  <a:lnTo>
                    <a:pt x="580" y="43"/>
                  </a:lnTo>
                  <a:lnTo>
                    <a:pt x="587" y="46"/>
                  </a:lnTo>
                  <a:lnTo>
                    <a:pt x="594" y="47"/>
                  </a:lnTo>
                  <a:lnTo>
                    <a:pt x="602" y="50"/>
                  </a:lnTo>
                  <a:lnTo>
                    <a:pt x="609" y="52"/>
                  </a:lnTo>
                  <a:lnTo>
                    <a:pt x="613" y="54"/>
                  </a:lnTo>
                  <a:lnTo>
                    <a:pt x="619" y="55"/>
                  </a:lnTo>
                  <a:lnTo>
                    <a:pt x="624" y="56"/>
                  </a:lnTo>
                  <a:lnTo>
                    <a:pt x="628" y="58"/>
                  </a:lnTo>
                  <a:lnTo>
                    <a:pt x="634" y="59"/>
                  </a:lnTo>
                  <a:lnTo>
                    <a:pt x="637" y="60"/>
                  </a:lnTo>
                  <a:lnTo>
                    <a:pt x="635" y="60"/>
                  </a:lnTo>
                  <a:lnTo>
                    <a:pt x="634" y="60"/>
                  </a:lnTo>
                  <a:lnTo>
                    <a:pt x="629" y="60"/>
                  </a:lnTo>
                  <a:lnTo>
                    <a:pt x="626" y="60"/>
                  </a:lnTo>
                  <a:lnTo>
                    <a:pt x="621" y="59"/>
                  </a:lnTo>
                  <a:lnTo>
                    <a:pt x="615" y="59"/>
                  </a:lnTo>
                  <a:lnTo>
                    <a:pt x="607" y="59"/>
                  </a:lnTo>
                  <a:lnTo>
                    <a:pt x="600" y="60"/>
                  </a:lnTo>
                  <a:lnTo>
                    <a:pt x="594" y="60"/>
                  </a:lnTo>
                  <a:lnTo>
                    <a:pt x="590" y="60"/>
                  </a:lnTo>
                  <a:lnTo>
                    <a:pt x="585" y="60"/>
                  </a:lnTo>
                  <a:lnTo>
                    <a:pt x="581" y="60"/>
                  </a:lnTo>
                  <a:lnTo>
                    <a:pt x="575" y="60"/>
                  </a:lnTo>
                  <a:lnTo>
                    <a:pt x="569" y="60"/>
                  </a:lnTo>
                  <a:lnTo>
                    <a:pt x="565" y="60"/>
                  </a:lnTo>
                  <a:lnTo>
                    <a:pt x="559" y="62"/>
                  </a:lnTo>
                  <a:lnTo>
                    <a:pt x="553" y="62"/>
                  </a:lnTo>
                  <a:lnTo>
                    <a:pt x="547" y="62"/>
                  </a:lnTo>
                  <a:lnTo>
                    <a:pt x="542" y="63"/>
                  </a:lnTo>
                  <a:lnTo>
                    <a:pt x="536" y="63"/>
                  </a:lnTo>
                  <a:lnTo>
                    <a:pt x="528" y="63"/>
                  </a:lnTo>
                  <a:lnTo>
                    <a:pt x="523" y="64"/>
                  </a:lnTo>
                  <a:lnTo>
                    <a:pt x="517" y="66"/>
                  </a:lnTo>
                  <a:lnTo>
                    <a:pt x="511" y="67"/>
                  </a:lnTo>
                  <a:lnTo>
                    <a:pt x="504" y="67"/>
                  </a:lnTo>
                  <a:lnTo>
                    <a:pt x="496" y="68"/>
                  </a:lnTo>
                  <a:lnTo>
                    <a:pt x="489" y="68"/>
                  </a:lnTo>
                  <a:lnTo>
                    <a:pt x="482" y="69"/>
                  </a:lnTo>
                  <a:lnTo>
                    <a:pt x="474" y="71"/>
                  </a:lnTo>
                  <a:lnTo>
                    <a:pt x="468" y="72"/>
                  </a:lnTo>
                  <a:lnTo>
                    <a:pt x="461" y="73"/>
                  </a:lnTo>
                  <a:lnTo>
                    <a:pt x="454" y="75"/>
                  </a:lnTo>
                  <a:lnTo>
                    <a:pt x="447" y="76"/>
                  </a:lnTo>
                  <a:lnTo>
                    <a:pt x="439" y="77"/>
                  </a:lnTo>
                  <a:lnTo>
                    <a:pt x="432" y="80"/>
                  </a:lnTo>
                  <a:lnTo>
                    <a:pt x="425" y="81"/>
                  </a:lnTo>
                  <a:lnTo>
                    <a:pt x="417" y="83"/>
                  </a:lnTo>
                  <a:lnTo>
                    <a:pt x="410" y="85"/>
                  </a:lnTo>
                  <a:lnTo>
                    <a:pt x="403" y="88"/>
                  </a:lnTo>
                  <a:lnTo>
                    <a:pt x="395" y="90"/>
                  </a:lnTo>
                  <a:lnTo>
                    <a:pt x="388" y="92"/>
                  </a:lnTo>
                  <a:lnTo>
                    <a:pt x="381" y="94"/>
                  </a:lnTo>
                  <a:lnTo>
                    <a:pt x="373" y="97"/>
                  </a:lnTo>
                  <a:lnTo>
                    <a:pt x="366" y="100"/>
                  </a:lnTo>
                  <a:lnTo>
                    <a:pt x="359" y="102"/>
                  </a:lnTo>
                  <a:lnTo>
                    <a:pt x="351" y="105"/>
                  </a:lnTo>
                  <a:lnTo>
                    <a:pt x="344" y="107"/>
                  </a:lnTo>
                  <a:lnTo>
                    <a:pt x="337" y="111"/>
                  </a:lnTo>
                  <a:lnTo>
                    <a:pt x="329" y="114"/>
                  </a:lnTo>
                  <a:lnTo>
                    <a:pt x="322" y="118"/>
                  </a:lnTo>
                  <a:lnTo>
                    <a:pt x="316" y="122"/>
                  </a:lnTo>
                  <a:lnTo>
                    <a:pt x="309" y="126"/>
                  </a:lnTo>
                  <a:lnTo>
                    <a:pt x="303" y="130"/>
                  </a:lnTo>
                  <a:lnTo>
                    <a:pt x="296" y="134"/>
                  </a:lnTo>
                  <a:lnTo>
                    <a:pt x="290" y="138"/>
                  </a:lnTo>
                  <a:lnTo>
                    <a:pt x="284" y="143"/>
                  </a:lnTo>
                  <a:lnTo>
                    <a:pt x="277" y="147"/>
                  </a:lnTo>
                  <a:lnTo>
                    <a:pt x="271" y="151"/>
                  </a:lnTo>
                  <a:lnTo>
                    <a:pt x="265" y="155"/>
                  </a:lnTo>
                  <a:lnTo>
                    <a:pt x="261" y="160"/>
                  </a:lnTo>
                  <a:lnTo>
                    <a:pt x="253" y="165"/>
                  </a:lnTo>
                  <a:lnTo>
                    <a:pt x="249" y="170"/>
                  </a:lnTo>
                  <a:lnTo>
                    <a:pt x="245" y="174"/>
                  </a:lnTo>
                  <a:lnTo>
                    <a:pt x="240" y="181"/>
                  </a:lnTo>
                  <a:lnTo>
                    <a:pt x="234" y="186"/>
                  </a:lnTo>
                  <a:lnTo>
                    <a:pt x="230" y="191"/>
                  </a:lnTo>
                  <a:lnTo>
                    <a:pt x="226" y="197"/>
                  </a:lnTo>
                  <a:lnTo>
                    <a:pt x="223" y="203"/>
                  </a:lnTo>
                  <a:lnTo>
                    <a:pt x="218" y="208"/>
                  </a:lnTo>
                  <a:lnTo>
                    <a:pt x="215" y="215"/>
                  </a:lnTo>
                  <a:lnTo>
                    <a:pt x="211" y="220"/>
                  </a:lnTo>
                  <a:lnTo>
                    <a:pt x="208" y="227"/>
                  </a:lnTo>
                  <a:lnTo>
                    <a:pt x="205" y="233"/>
                  </a:lnTo>
                  <a:lnTo>
                    <a:pt x="202" y="238"/>
                  </a:lnTo>
                  <a:lnTo>
                    <a:pt x="198" y="245"/>
                  </a:lnTo>
                  <a:lnTo>
                    <a:pt x="196" y="252"/>
                  </a:lnTo>
                  <a:lnTo>
                    <a:pt x="193" y="257"/>
                  </a:lnTo>
                  <a:lnTo>
                    <a:pt x="191" y="263"/>
                  </a:lnTo>
                  <a:lnTo>
                    <a:pt x="189" y="270"/>
                  </a:lnTo>
                  <a:lnTo>
                    <a:pt x="186" y="276"/>
                  </a:lnTo>
                  <a:lnTo>
                    <a:pt x="185" y="282"/>
                  </a:lnTo>
                  <a:lnTo>
                    <a:pt x="182" y="288"/>
                  </a:lnTo>
                  <a:lnTo>
                    <a:pt x="180" y="293"/>
                  </a:lnTo>
                  <a:lnTo>
                    <a:pt x="179" y="300"/>
                  </a:lnTo>
                  <a:lnTo>
                    <a:pt x="177" y="307"/>
                  </a:lnTo>
                  <a:lnTo>
                    <a:pt x="176" y="313"/>
                  </a:lnTo>
                  <a:lnTo>
                    <a:pt x="174" y="320"/>
                  </a:lnTo>
                  <a:lnTo>
                    <a:pt x="174" y="326"/>
                  </a:lnTo>
                  <a:lnTo>
                    <a:pt x="171" y="330"/>
                  </a:lnTo>
                  <a:lnTo>
                    <a:pt x="171" y="337"/>
                  </a:lnTo>
                  <a:lnTo>
                    <a:pt x="170" y="342"/>
                  </a:lnTo>
                  <a:lnTo>
                    <a:pt x="169" y="348"/>
                  </a:lnTo>
                  <a:lnTo>
                    <a:pt x="169" y="354"/>
                  </a:lnTo>
                  <a:lnTo>
                    <a:pt x="167" y="359"/>
                  </a:lnTo>
                  <a:lnTo>
                    <a:pt x="167" y="364"/>
                  </a:lnTo>
                  <a:lnTo>
                    <a:pt x="167" y="371"/>
                  </a:lnTo>
                  <a:lnTo>
                    <a:pt x="166" y="375"/>
                  </a:lnTo>
                  <a:lnTo>
                    <a:pt x="164" y="379"/>
                  </a:lnTo>
                  <a:lnTo>
                    <a:pt x="164" y="384"/>
                  </a:lnTo>
                  <a:lnTo>
                    <a:pt x="164" y="389"/>
                  </a:lnTo>
                  <a:lnTo>
                    <a:pt x="164" y="394"/>
                  </a:lnTo>
                  <a:lnTo>
                    <a:pt x="164" y="398"/>
                  </a:lnTo>
                  <a:lnTo>
                    <a:pt x="164" y="402"/>
                  </a:lnTo>
                  <a:lnTo>
                    <a:pt x="164" y="407"/>
                  </a:lnTo>
                  <a:lnTo>
                    <a:pt x="163" y="410"/>
                  </a:lnTo>
                  <a:lnTo>
                    <a:pt x="163" y="414"/>
                  </a:lnTo>
                  <a:lnTo>
                    <a:pt x="163" y="418"/>
                  </a:lnTo>
                  <a:lnTo>
                    <a:pt x="163" y="420"/>
                  </a:lnTo>
                  <a:lnTo>
                    <a:pt x="163" y="426"/>
                  </a:lnTo>
                  <a:lnTo>
                    <a:pt x="164" y="431"/>
                  </a:lnTo>
                  <a:lnTo>
                    <a:pt x="164" y="435"/>
                  </a:lnTo>
                  <a:lnTo>
                    <a:pt x="164" y="438"/>
                  </a:lnTo>
                  <a:lnTo>
                    <a:pt x="164" y="439"/>
                  </a:lnTo>
                  <a:lnTo>
                    <a:pt x="164" y="441"/>
                  </a:lnTo>
                  <a:lnTo>
                    <a:pt x="16" y="388"/>
                  </a:lnTo>
                  <a:close/>
                </a:path>
              </a:pathLst>
            </a:custGeom>
            <a:solidFill>
              <a:srgbClr val="F585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3" name="Freeform 12"/>
            <p:cNvSpPr>
              <a:spLocks/>
            </p:cNvSpPr>
            <p:nvPr/>
          </p:nvSpPr>
          <p:spPr bwMode="auto">
            <a:xfrm>
              <a:off x="707" y="1638"/>
              <a:ext cx="92" cy="150"/>
            </a:xfrm>
            <a:custGeom>
              <a:avLst/>
              <a:gdLst>
                <a:gd name="T0" fmla="*/ 107 w 183"/>
                <a:gd name="T1" fmla="*/ 300 h 301"/>
                <a:gd name="T2" fmla="*/ 101 w 183"/>
                <a:gd name="T3" fmla="*/ 291 h 301"/>
                <a:gd name="T4" fmla="*/ 94 w 183"/>
                <a:gd name="T5" fmla="*/ 282 h 301"/>
                <a:gd name="T6" fmla="*/ 87 w 183"/>
                <a:gd name="T7" fmla="*/ 271 h 301"/>
                <a:gd name="T8" fmla="*/ 78 w 183"/>
                <a:gd name="T9" fmla="*/ 258 h 301"/>
                <a:gd name="T10" fmla="*/ 71 w 183"/>
                <a:gd name="T11" fmla="*/ 248 h 301"/>
                <a:gd name="T12" fmla="*/ 66 w 183"/>
                <a:gd name="T13" fmla="*/ 240 h 301"/>
                <a:gd name="T14" fmla="*/ 60 w 183"/>
                <a:gd name="T15" fmla="*/ 233 h 301"/>
                <a:gd name="T16" fmla="*/ 56 w 183"/>
                <a:gd name="T17" fmla="*/ 225 h 301"/>
                <a:gd name="T18" fmla="*/ 52 w 183"/>
                <a:gd name="T19" fmla="*/ 219 h 301"/>
                <a:gd name="T20" fmla="*/ 46 w 183"/>
                <a:gd name="T21" fmla="*/ 211 h 301"/>
                <a:gd name="T22" fmla="*/ 40 w 183"/>
                <a:gd name="T23" fmla="*/ 203 h 301"/>
                <a:gd name="T24" fmla="*/ 35 w 183"/>
                <a:gd name="T25" fmla="*/ 195 h 301"/>
                <a:gd name="T26" fmla="*/ 31 w 183"/>
                <a:gd name="T27" fmla="*/ 187 h 301"/>
                <a:gd name="T28" fmla="*/ 27 w 183"/>
                <a:gd name="T29" fmla="*/ 179 h 301"/>
                <a:gd name="T30" fmla="*/ 19 w 183"/>
                <a:gd name="T31" fmla="*/ 169 h 301"/>
                <a:gd name="T32" fmla="*/ 12 w 183"/>
                <a:gd name="T33" fmla="*/ 156 h 301"/>
                <a:gd name="T34" fmla="*/ 6 w 183"/>
                <a:gd name="T35" fmla="*/ 144 h 301"/>
                <a:gd name="T36" fmla="*/ 2 w 183"/>
                <a:gd name="T37" fmla="*/ 136 h 301"/>
                <a:gd name="T38" fmla="*/ 0 w 183"/>
                <a:gd name="T39" fmla="*/ 130 h 301"/>
                <a:gd name="T40" fmla="*/ 2 w 183"/>
                <a:gd name="T41" fmla="*/ 124 h 301"/>
                <a:gd name="T42" fmla="*/ 3 w 183"/>
                <a:gd name="T43" fmla="*/ 118 h 301"/>
                <a:gd name="T44" fmla="*/ 6 w 183"/>
                <a:gd name="T45" fmla="*/ 110 h 301"/>
                <a:gd name="T46" fmla="*/ 11 w 183"/>
                <a:gd name="T47" fmla="*/ 101 h 301"/>
                <a:gd name="T48" fmla="*/ 15 w 183"/>
                <a:gd name="T49" fmla="*/ 90 h 301"/>
                <a:gd name="T50" fmla="*/ 21 w 183"/>
                <a:gd name="T51" fmla="*/ 80 h 301"/>
                <a:gd name="T52" fmla="*/ 27 w 183"/>
                <a:gd name="T53" fmla="*/ 68 h 301"/>
                <a:gd name="T54" fmla="*/ 34 w 183"/>
                <a:gd name="T55" fmla="*/ 56 h 301"/>
                <a:gd name="T56" fmla="*/ 40 w 183"/>
                <a:gd name="T57" fmla="*/ 46 h 301"/>
                <a:gd name="T58" fmla="*/ 47 w 183"/>
                <a:gd name="T59" fmla="*/ 34 h 301"/>
                <a:gd name="T60" fmla="*/ 53 w 183"/>
                <a:gd name="T61" fmla="*/ 25 h 301"/>
                <a:gd name="T62" fmla="*/ 60 w 183"/>
                <a:gd name="T63" fmla="*/ 16 h 301"/>
                <a:gd name="T64" fmla="*/ 66 w 183"/>
                <a:gd name="T65" fmla="*/ 9 h 301"/>
                <a:gd name="T66" fmla="*/ 72 w 183"/>
                <a:gd name="T67" fmla="*/ 4 h 301"/>
                <a:gd name="T68" fmla="*/ 78 w 183"/>
                <a:gd name="T69" fmla="*/ 0 h 301"/>
                <a:gd name="T70" fmla="*/ 85 w 183"/>
                <a:gd name="T71" fmla="*/ 5 h 301"/>
                <a:gd name="T72" fmla="*/ 93 w 183"/>
                <a:gd name="T73" fmla="*/ 13 h 301"/>
                <a:gd name="T74" fmla="*/ 100 w 183"/>
                <a:gd name="T75" fmla="*/ 21 h 301"/>
                <a:gd name="T76" fmla="*/ 109 w 183"/>
                <a:gd name="T77" fmla="*/ 30 h 301"/>
                <a:gd name="T78" fmla="*/ 116 w 183"/>
                <a:gd name="T79" fmla="*/ 41 h 301"/>
                <a:gd name="T80" fmla="*/ 125 w 183"/>
                <a:gd name="T81" fmla="*/ 52 h 301"/>
                <a:gd name="T82" fmla="*/ 133 w 183"/>
                <a:gd name="T83" fmla="*/ 63 h 301"/>
                <a:gd name="T84" fmla="*/ 142 w 183"/>
                <a:gd name="T85" fmla="*/ 75 h 301"/>
                <a:gd name="T86" fmla="*/ 150 w 183"/>
                <a:gd name="T87" fmla="*/ 85 h 301"/>
                <a:gd name="T88" fmla="*/ 158 w 183"/>
                <a:gd name="T89" fmla="*/ 96 h 301"/>
                <a:gd name="T90" fmla="*/ 166 w 183"/>
                <a:gd name="T91" fmla="*/ 105 h 301"/>
                <a:gd name="T92" fmla="*/ 172 w 183"/>
                <a:gd name="T93" fmla="*/ 113 h 301"/>
                <a:gd name="T94" fmla="*/ 176 w 183"/>
                <a:gd name="T95" fmla="*/ 119 h 301"/>
                <a:gd name="T96" fmla="*/ 182 w 183"/>
                <a:gd name="T97" fmla="*/ 126 h 301"/>
                <a:gd name="T98" fmla="*/ 163 w 183"/>
                <a:gd name="T99" fmla="*/ 286 h 301"/>
                <a:gd name="T100" fmla="*/ 109 w 183"/>
                <a:gd name="T101" fmla="*/ 301 h 30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3"/>
                <a:gd name="T154" fmla="*/ 0 h 301"/>
                <a:gd name="T155" fmla="*/ 183 w 183"/>
                <a:gd name="T156" fmla="*/ 301 h 30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3" h="301">
                  <a:moveTo>
                    <a:pt x="109" y="301"/>
                  </a:moveTo>
                  <a:lnTo>
                    <a:pt x="107" y="300"/>
                  </a:lnTo>
                  <a:lnTo>
                    <a:pt x="104" y="295"/>
                  </a:lnTo>
                  <a:lnTo>
                    <a:pt x="101" y="291"/>
                  </a:lnTo>
                  <a:lnTo>
                    <a:pt x="98" y="287"/>
                  </a:lnTo>
                  <a:lnTo>
                    <a:pt x="94" y="282"/>
                  </a:lnTo>
                  <a:lnTo>
                    <a:pt x="91" y="276"/>
                  </a:lnTo>
                  <a:lnTo>
                    <a:pt x="87" y="271"/>
                  </a:lnTo>
                  <a:lnTo>
                    <a:pt x="82" y="265"/>
                  </a:lnTo>
                  <a:lnTo>
                    <a:pt x="78" y="258"/>
                  </a:lnTo>
                  <a:lnTo>
                    <a:pt x="74" y="251"/>
                  </a:lnTo>
                  <a:lnTo>
                    <a:pt x="71" y="248"/>
                  </a:lnTo>
                  <a:lnTo>
                    <a:pt x="69" y="244"/>
                  </a:lnTo>
                  <a:lnTo>
                    <a:pt x="66" y="240"/>
                  </a:lnTo>
                  <a:lnTo>
                    <a:pt x="63" y="237"/>
                  </a:lnTo>
                  <a:lnTo>
                    <a:pt x="60" y="233"/>
                  </a:lnTo>
                  <a:lnTo>
                    <a:pt x="59" y="229"/>
                  </a:lnTo>
                  <a:lnTo>
                    <a:pt x="56" y="225"/>
                  </a:lnTo>
                  <a:lnTo>
                    <a:pt x="54" y="223"/>
                  </a:lnTo>
                  <a:lnTo>
                    <a:pt x="52" y="219"/>
                  </a:lnTo>
                  <a:lnTo>
                    <a:pt x="49" y="215"/>
                  </a:lnTo>
                  <a:lnTo>
                    <a:pt x="46" y="211"/>
                  </a:lnTo>
                  <a:lnTo>
                    <a:pt x="43" y="207"/>
                  </a:lnTo>
                  <a:lnTo>
                    <a:pt x="40" y="203"/>
                  </a:lnTo>
                  <a:lnTo>
                    <a:pt x="38" y="199"/>
                  </a:lnTo>
                  <a:lnTo>
                    <a:pt x="35" y="195"/>
                  </a:lnTo>
                  <a:lnTo>
                    <a:pt x="34" y="191"/>
                  </a:lnTo>
                  <a:lnTo>
                    <a:pt x="31" y="187"/>
                  </a:lnTo>
                  <a:lnTo>
                    <a:pt x="28" y="183"/>
                  </a:lnTo>
                  <a:lnTo>
                    <a:pt x="27" y="179"/>
                  </a:lnTo>
                  <a:lnTo>
                    <a:pt x="24" y="176"/>
                  </a:lnTo>
                  <a:lnTo>
                    <a:pt x="19" y="169"/>
                  </a:lnTo>
                  <a:lnTo>
                    <a:pt x="16" y="162"/>
                  </a:lnTo>
                  <a:lnTo>
                    <a:pt x="12" y="156"/>
                  </a:lnTo>
                  <a:lnTo>
                    <a:pt x="9" y="151"/>
                  </a:lnTo>
                  <a:lnTo>
                    <a:pt x="6" y="144"/>
                  </a:lnTo>
                  <a:lnTo>
                    <a:pt x="5" y="140"/>
                  </a:lnTo>
                  <a:lnTo>
                    <a:pt x="2" y="136"/>
                  </a:lnTo>
                  <a:lnTo>
                    <a:pt x="2" y="132"/>
                  </a:lnTo>
                  <a:lnTo>
                    <a:pt x="0" y="130"/>
                  </a:lnTo>
                  <a:lnTo>
                    <a:pt x="2" y="127"/>
                  </a:lnTo>
                  <a:lnTo>
                    <a:pt x="2" y="124"/>
                  </a:lnTo>
                  <a:lnTo>
                    <a:pt x="2" y="122"/>
                  </a:lnTo>
                  <a:lnTo>
                    <a:pt x="3" y="118"/>
                  </a:lnTo>
                  <a:lnTo>
                    <a:pt x="5" y="115"/>
                  </a:lnTo>
                  <a:lnTo>
                    <a:pt x="6" y="110"/>
                  </a:lnTo>
                  <a:lnTo>
                    <a:pt x="8" y="106"/>
                  </a:lnTo>
                  <a:lnTo>
                    <a:pt x="11" y="101"/>
                  </a:lnTo>
                  <a:lnTo>
                    <a:pt x="14" y="97"/>
                  </a:lnTo>
                  <a:lnTo>
                    <a:pt x="15" y="90"/>
                  </a:lnTo>
                  <a:lnTo>
                    <a:pt x="18" y="85"/>
                  </a:lnTo>
                  <a:lnTo>
                    <a:pt x="21" y="80"/>
                  </a:lnTo>
                  <a:lnTo>
                    <a:pt x="24" y="75"/>
                  </a:lnTo>
                  <a:lnTo>
                    <a:pt x="27" y="68"/>
                  </a:lnTo>
                  <a:lnTo>
                    <a:pt x="31" y="63"/>
                  </a:lnTo>
                  <a:lnTo>
                    <a:pt x="34" y="56"/>
                  </a:lnTo>
                  <a:lnTo>
                    <a:pt x="37" y="51"/>
                  </a:lnTo>
                  <a:lnTo>
                    <a:pt x="40" y="46"/>
                  </a:lnTo>
                  <a:lnTo>
                    <a:pt x="44" y="39"/>
                  </a:lnTo>
                  <a:lnTo>
                    <a:pt x="47" y="34"/>
                  </a:lnTo>
                  <a:lnTo>
                    <a:pt x="50" y="30"/>
                  </a:lnTo>
                  <a:lnTo>
                    <a:pt x="53" y="25"/>
                  </a:lnTo>
                  <a:lnTo>
                    <a:pt x="57" y="20"/>
                  </a:lnTo>
                  <a:lnTo>
                    <a:pt x="60" y="16"/>
                  </a:lnTo>
                  <a:lnTo>
                    <a:pt x="63" y="13"/>
                  </a:lnTo>
                  <a:lnTo>
                    <a:pt x="66" y="9"/>
                  </a:lnTo>
                  <a:lnTo>
                    <a:pt x="69" y="7"/>
                  </a:lnTo>
                  <a:lnTo>
                    <a:pt x="72" y="4"/>
                  </a:lnTo>
                  <a:lnTo>
                    <a:pt x="75" y="3"/>
                  </a:lnTo>
                  <a:lnTo>
                    <a:pt x="78" y="0"/>
                  </a:lnTo>
                  <a:lnTo>
                    <a:pt x="82" y="1"/>
                  </a:lnTo>
                  <a:lnTo>
                    <a:pt x="85" y="5"/>
                  </a:lnTo>
                  <a:lnTo>
                    <a:pt x="91" y="10"/>
                  </a:lnTo>
                  <a:lnTo>
                    <a:pt x="93" y="13"/>
                  </a:lnTo>
                  <a:lnTo>
                    <a:pt x="97" y="17"/>
                  </a:lnTo>
                  <a:lnTo>
                    <a:pt x="100" y="21"/>
                  </a:lnTo>
                  <a:lnTo>
                    <a:pt x="104" y="26"/>
                  </a:lnTo>
                  <a:lnTo>
                    <a:pt x="109" y="30"/>
                  </a:lnTo>
                  <a:lnTo>
                    <a:pt x="112" y="35"/>
                  </a:lnTo>
                  <a:lnTo>
                    <a:pt x="116" y="41"/>
                  </a:lnTo>
                  <a:lnTo>
                    <a:pt x="120" y="47"/>
                  </a:lnTo>
                  <a:lnTo>
                    <a:pt x="125" y="52"/>
                  </a:lnTo>
                  <a:lnTo>
                    <a:pt x="129" y="58"/>
                  </a:lnTo>
                  <a:lnTo>
                    <a:pt x="133" y="63"/>
                  </a:lnTo>
                  <a:lnTo>
                    <a:pt x="138" y="69"/>
                  </a:lnTo>
                  <a:lnTo>
                    <a:pt x="142" y="75"/>
                  </a:lnTo>
                  <a:lnTo>
                    <a:pt x="147" y="80"/>
                  </a:lnTo>
                  <a:lnTo>
                    <a:pt x="150" y="85"/>
                  </a:lnTo>
                  <a:lnTo>
                    <a:pt x="155" y="90"/>
                  </a:lnTo>
                  <a:lnTo>
                    <a:pt x="158" y="96"/>
                  </a:lnTo>
                  <a:lnTo>
                    <a:pt x="163" y="100"/>
                  </a:lnTo>
                  <a:lnTo>
                    <a:pt x="166" y="105"/>
                  </a:lnTo>
                  <a:lnTo>
                    <a:pt x="169" y="109"/>
                  </a:lnTo>
                  <a:lnTo>
                    <a:pt x="172" y="113"/>
                  </a:lnTo>
                  <a:lnTo>
                    <a:pt x="174" y="117"/>
                  </a:lnTo>
                  <a:lnTo>
                    <a:pt x="176" y="119"/>
                  </a:lnTo>
                  <a:lnTo>
                    <a:pt x="179" y="122"/>
                  </a:lnTo>
                  <a:lnTo>
                    <a:pt x="182" y="126"/>
                  </a:lnTo>
                  <a:lnTo>
                    <a:pt x="183" y="127"/>
                  </a:lnTo>
                  <a:lnTo>
                    <a:pt x="163" y="286"/>
                  </a:lnTo>
                  <a:lnTo>
                    <a:pt x="109" y="301"/>
                  </a:lnTo>
                  <a:close/>
                </a:path>
              </a:pathLst>
            </a:custGeom>
            <a:solidFill>
              <a:srgbClr val="FFB5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4" name="Freeform 13"/>
            <p:cNvSpPr>
              <a:spLocks/>
            </p:cNvSpPr>
            <p:nvPr/>
          </p:nvSpPr>
          <p:spPr bwMode="auto">
            <a:xfrm>
              <a:off x="397" y="1863"/>
              <a:ext cx="786" cy="427"/>
            </a:xfrm>
            <a:custGeom>
              <a:avLst/>
              <a:gdLst>
                <a:gd name="T0" fmla="*/ 120 w 1571"/>
                <a:gd name="T1" fmla="*/ 822 h 854"/>
                <a:gd name="T2" fmla="*/ 1077 w 1571"/>
                <a:gd name="T3" fmla="*/ 852 h 854"/>
                <a:gd name="T4" fmla="*/ 1087 w 1571"/>
                <a:gd name="T5" fmla="*/ 852 h 854"/>
                <a:gd name="T6" fmla="*/ 1103 w 1571"/>
                <a:gd name="T7" fmla="*/ 851 h 854"/>
                <a:gd name="T8" fmla="*/ 1122 w 1571"/>
                <a:gd name="T9" fmla="*/ 850 h 854"/>
                <a:gd name="T10" fmla="*/ 1147 w 1571"/>
                <a:gd name="T11" fmla="*/ 850 h 854"/>
                <a:gd name="T12" fmla="*/ 1173 w 1571"/>
                <a:gd name="T13" fmla="*/ 847 h 854"/>
                <a:gd name="T14" fmla="*/ 1203 w 1571"/>
                <a:gd name="T15" fmla="*/ 846 h 854"/>
                <a:gd name="T16" fmla="*/ 1235 w 1571"/>
                <a:gd name="T17" fmla="*/ 843 h 854"/>
                <a:gd name="T18" fmla="*/ 1268 w 1571"/>
                <a:gd name="T19" fmla="*/ 842 h 854"/>
                <a:gd name="T20" fmla="*/ 1302 w 1571"/>
                <a:gd name="T21" fmla="*/ 839 h 854"/>
                <a:gd name="T22" fmla="*/ 1336 w 1571"/>
                <a:gd name="T23" fmla="*/ 837 h 854"/>
                <a:gd name="T24" fmla="*/ 1369 w 1571"/>
                <a:gd name="T25" fmla="*/ 833 h 854"/>
                <a:gd name="T26" fmla="*/ 1403 w 1571"/>
                <a:gd name="T27" fmla="*/ 830 h 854"/>
                <a:gd name="T28" fmla="*/ 1434 w 1571"/>
                <a:gd name="T29" fmla="*/ 826 h 854"/>
                <a:gd name="T30" fmla="*/ 1463 w 1571"/>
                <a:gd name="T31" fmla="*/ 822 h 854"/>
                <a:gd name="T32" fmla="*/ 1489 w 1571"/>
                <a:gd name="T33" fmla="*/ 818 h 854"/>
                <a:gd name="T34" fmla="*/ 1513 w 1571"/>
                <a:gd name="T35" fmla="*/ 814 h 854"/>
                <a:gd name="T36" fmla="*/ 1532 w 1571"/>
                <a:gd name="T37" fmla="*/ 810 h 854"/>
                <a:gd name="T38" fmla="*/ 1546 w 1571"/>
                <a:gd name="T39" fmla="*/ 805 h 854"/>
                <a:gd name="T40" fmla="*/ 1558 w 1571"/>
                <a:gd name="T41" fmla="*/ 799 h 854"/>
                <a:gd name="T42" fmla="*/ 1561 w 1571"/>
                <a:gd name="T43" fmla="*/ 789 h 854"/>
                <a:gd name="T44" fmla="*/ 1561 w 1571"/>
                <a:gd name="T45" fmla="*/ 778 h 854"/>
                <a:gd name="T46" fmla="*/ 1560 w 1571"/>
                <a:gd name="T47" fmla="*/ 763 h 854"/>
                <a:gd name="T48" fmla="*/ 1557 w 1571"/>
                <a:gd name="T49" fmla="*/ 744 h 854"/>
                <a:gd name="T50" fmla="*/ 1555 w 1571"/>
                <a:gd name="T51" fmla="*/ 723 h 854"/>
                <a:gd name="T52" fmla="*/ 1552 w 1571"/>
                <a:gd name="T53" fmla="*/ 698 h 854"/>
                <a:gd name="T54" fmla="*/ 1548 w 1571"/>
                <a:gd name="T55" fmla="*/ 670 h 854"/>
                <a:gd name="T56" fmla="*/ 1543 w 1571"/>
                <a:gd name="T57" fmla="*/ 641 h 854"/>
                <a:gd name="T58" fmla="*/ 1539 w 1571"/>
                <a:gd name="T59" fmla="*/ 611 h 854"/>
                <a:gd name="T60" fmla="*/ 1535 w 1571"/>
                <a:gd name="T61" fmla="*/ 581 h 854"/>
                <a:gd name="T62" fmla="*/ 1532 w 1571"/>
                <a:gd name="T63" fmla="*/ 551 h 854"/>
                <a:gd name="T64" fmla="*/ 1526 w 1571"/>
                <a:gd name="T65" fmla="*/ 520 h 854"/>
                <a:gd name="T66" fmla="*/ 1521 w 1571"/>
                <a:gd name="T67" fmla="*/ 491 h 854"/>
                <a:gd name="T68" fmla="*/ 1517 w 1571"/>
                <a:gd name="T69" fmla="*/ 462 h 854"/>
                <a:gd name="T70" fmla="*/ 1513 w 1571"/>
                <a:gd name="T71" fmla="*/ 436 h 854"/>
                <a:gd name="T72" fmla="*/ 1508 w 1571"/>
                <a:gd name="T73" fmla="*/ 411 h 854"/>
                <a:gd name="T74" fmla="*/ 1505 w 1571"/>
                <a:gd name="T75" fmla="*/ 389 h 854"/>
                <a:gd name="T76" fmla="*/ 1502 w 1571"/>
                <a:gd name="T77" fmla="*/ 370 h 854"/>
                <a:gd name="T78" fmla="*/ 1501 w 1571"/>
                <a:gd name="T79" fmla="*/ 356 h 854"/>
                <a:gd name="T80" fmla="*/ 1498 w 1571"/>
                <a:gd name="T81" fmla="*/ 344 h 854"/>
                <a:gd name="T82" fmla="*/ 1498 w 1571"/>
                <a:gd name="T83" fmla="*/ 339 h 854"/>
                <a:gd name="T84" fmla="*/ 1099 w 1571"/>
                <a:gd name="T85" fmla="*/ 0 h 854"/>
                <a:gd name="T86" fmla="*/ 293 w 1571"/>
                <a:gd name="T87" fmla="*/ 260 h 85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571"/>
                <a:gd name="T133" fmla="*/ 0 h 854"/>
                <a:gd name="T134" fmla="*/ 1571 w 1571"/>
                <a:gd name="T135" fmla="*/ 854 h 85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571" h="854">
                  <a:moveTo>
                    <a:pt x="0" y="157"/>
                  </a:moveTo>
                  <a:lnTo>
                    <a:pt x="100" y="428"/>
                  </a:lnTo>
                  <a:lnTo>
                    <a:pt x="120" y="822"/>
                  </a:lnTo>
                  <a:lnTo>
                    <a:pt x="1072" y="854"/>
                  </a:lnTo>
                  <a:lnTo>
                    <a:pt x="1072" y="852"/>
                  </a:lnTo>
                  <a:lnTo>
                    <a:pt x="1077" y="852"/>
                  </a:lnTo>
                  <a:lnTo>
                    <a:pt x="1080" y="852"/>
                  </a:lnTo>
                  <a:lnTo>
                    <a:pt x="1084" y="852"/>
                  </a:lnTo>
                  <a:lnTo>
                    <a:pt x="1087" y="852"/>
                  </a:lnTo>
                  <a:lnTo>
                    <a:pt x="1093" y="852"/>
                  </a:lnTo>
                  <a:lnTo>
                    <a:pt x="1097" y="851"/>
                  </a:lnTo>
                  <a:lnTo>
                    <a:pt x="1103" y="851"/>
                  </a:lnTo>
                  <a:lnTo>
                    <a:pt x="1109" y="851"/>
                  </a:lnTo>
                  <a:lnTo>
                    <a:pt x="1116" y="851"/>
                  </a:lnTo>
                  <a:lnTo>
                    <a:pt x="1122" y="850"/>
                  </a:lnTo>
                  <a:lnTo>
                    <a:pt x="1131" y="850"/>
                  </a:lnTo>
                  <a:lnTo>
                    <a:pt x="1138" y="850"/>
                  </a:lnTo>
                  <a:lnTo>
                    <a:pt x="1147" y="850"/>
                  </a:lnTo>
                  <a:lnTo>
                    <a:pt x="1156" y="848"/>
                  </a:lnTo>
                  <a:lnTo>
                    <a:pt x="1165" y="848"/>
                  </a:lnTo>
                  <a:lnTo>
                    <a:pt x="1173" y="847"/>
                  </a:lnTo>
                  <a:lnTo>
                    <a:pt x="1184" y="847"/>
                  </a:lnTo>
                  <a:lnTo>
                    <a:pt x="1192" y="846"/>
                  </a:lnTo>
                  <a:lnTo>
                    <a:pt x="1203" y="846"/>
                  </a:lnTo>
                  <a:lnTo>
                    <a:pt x="1214" y="844"/>
                  </a:lnTo>
                  <a:lnTo>
                    <a:pt x="1225" y="844"/>
                  </a:lnTo>
                  <a:lnTo>
                    <a:pt x="1235" y="843"/>
                  </a:lnTo>
                  <a:lnTo>
                    <a:pt x="1246" y="843"/>
                  </a:lnTo>
                  <a:lnTo>
                    <a:pt x="1257" y="842"/>
                  </a:lnTo>
                  <a:lnTo>
                    <a:pt x="1268" y="842"/>
                  </a:lnTo>
                  <a:lnTo>
                    <a:pt x="1280" y="840"/>
                  </a:lnTo>
                  <a:lnTo>
                    <a:pt x="1292" y="840"/>
                  </a:lnTo>
                  <a:lnTo>
                    <a:pt x="1302" y="839"/>
                  </a:lnTo>
                  <a:lnTo>
                    <a:pt x="1314" y="839"/>
                  </a:lnTo>
                  <a:lnTo>
                    <a:pt x="1325" y="838"/>
                  </a:lnTo>
                  <a:lnTo>
                    <a:pt x="1336" y="837"/>
                  </a:lnTo>
                  <a:lnTo>
                    <a:pt x="1347" y="835"/>
                  </a:lnTo>
                  <a:lnTo>
                    <a:pt x="1359" y="834"/>
                  </a:lnTo>
                  <a:lnTo>
                    <a:pt x="1369" y="833"/>
                  </a:lnTo>
                  <a:lnTo>
                    <a:pt x="1381" y="833"/>
                  </a:lnTo>
                  <a:lnTo>
                    <a:pt x="1391" y="831"/>
                  </a:lnTo>
                  <a:lnTo>
                    <a:pt x="1403" y="830"/>
                  </a:lnTo>
                  <a:lnTo>
                    <a:pt x="1413" y="829"/>
                  </a:lnTo>
                  <a:lnTo>
                    <a:pt x="1423" y="827"/>
                  </a:lnTo>
                  <a:lnTo>
                    <a:pt x="1434" y="826"/>
                  </a:lnTo>
                  <a:lnTo>
                    <a:pt x="1444" y="825"/>
                  </a:lnTo>
                  <a:lnTo>
                    <a:pt x="1454" y="823"/>
                  </a:lnTo>
                  <a:lnTo>
                    <a:pt x="1463" y="822"/>
                  </a:lnTo>
                  <a:lnTo>
                    <a:pt x="1472" y="821"/>
                  </a:lnTo>
                  <a:lnTo>
                    <a:pt x="1482" y="821"/>
                  </a:lnTo>
                  <a:lnTo>
                    <a:pt x="1489" y="818"/>
                  </a:lnTo>
                  <a:lnTo>
                    <a:pt x="1498" y="817"/>
                  </a:lnTo>
                  <a:lnTo>
                    <a:pt x="1505" y="816"/>
                  </a:lnTo>
                  <a:lnTo>
                    <a:pt x="1513" y="814"/>
                  </a:lnTo>
                  <a:lnTo>
                    <a:pt x="1520" y="813"/>
                  </a:lnTo>
                  <a:lnTo>
                    <a:pt x="1526" y="812"/>
                  </a:lnTo>
                  <a:lnTo>
                    <a:pt x="1532" y="810"/>
                  </a:lnTo>
                  <a:lnTo>
                    <a:pt x="1538" y="809"/>
                  </a:lnTo>
                  <a:lnTo>
                    <a:pt x="1542" y="806"/>
                  </a:lnTo>
                  <a:lnTo>
                    <a:pt x="1546" y="805"/>
                  </a:lnTo>
                  <a:lnTo>
                    <a:pt x="1551" y="802"/>
                  </a:lnTo>
                  <a:lnTo>
                    <a:pt x="1554" y="801"/>
                  </a:lnTo>
                  <a:lnTo>
                    <a:pt x="1558" y="799"/>
                  </a:lnTo>
                  <a:lnTo>
                    <a:pt x="1561" y="795"/>
                  </a:lnTo>
                  <a:lnTo>
                    <a:pt x="1561" y="792"/>
                  </a:lnTo>
                  <a:lnTo>
                    <a:pt x="1561" y="789"/>
                  </a:lnTo>
                  <a:lnTo>
                    <a:pt x="1561" y="785"/>
                  </a:lnTo>
                  <a:lnTo>
                    <a:pt x="1561" y="783"/>
                  </a:lnTo>
                  <a:lnTo>
                    <a:pt x="1561" y="778"/>
                  </a:lnTo>
                  <a:lnTo>
                    <a:pt x="1561" y="774"/>
                  </a:lnTo>
                  <a:lnTo>
                    <a:pt x="1560" y="768"/>
                  </a:lnTo>
                  <a:lnTo>
                    <a:pt x="1560" y="763"/>
                  </a:lnTo>
                  <a:lnTo>
                    <a:pt x="1558" y="757"/>
                  </a:lnTo>
                  <a:lnTo>
                    <a:pt x="1558" y="751"/>
                  </a:lnTo>
                  <a:lnTo>
                    <a:pt x="1557" y="744"/>
                  </a:lnTo>
                  <a:lnTo>
                    <a:pt x="1557" y="737"/>
                  </a:lnTo>
                  <a:lnTo>
                    <a:pt x="1555" y="729"/>
                  </a:lnTo>
                  <a:lnTo>
                    <a:pt x="1555" y="723"/>
                  </a:lnTo>
                  <a:lnTo>
                    <a:pt x="1554" y="715"/>
                  </a:lnTo>
                  <a:lnTo>
                    <a:pt x="1554" y="707"/>
                  </a:lnTo>
                  <a:lnTo>
                    <a:pt x="1552" y="698"/>
                  </a:lnTo>
                  <a:lnTo>
                    <a:pt x="1551" y="689"/>
                  </a:lnTo>
                  <a:lnTo>
                    <a:pt x="1549" y="679"/>
                  </a:lnTo>
                  <a:lnTo>
                    <a:pt x="1548" y="670"/>
                  </a:lnTo>
                  <a:lnTo>
                    <a:pt x="1546" y="661"/>
                  </a:lnTo>
                  <a:lnTo>
                    <a:pt x="1545" y="652"/>
                  </a:lnTo>
                  <a:lnTo>
                    <a:pt x="1543" y="641"/>
                  </a:lnTo>
                  <a:lnTo>
                    <a:pt x="1543" y="632"/>
                  </a:lnTo>
                  <a:lnTo>
                    <a:pt x="1541" y="622"/>
                  </a:lnTo>
                  <a:lnTo>
                    <a:pt x="1539" y="611"/>
                  </a:lnTo>
                  <a:lnTo>
                    <a:pt x="1538" y="602"/>
                  </a:lnTo>
                  <a:lnTo>
                    <a:pt x="1538" y="592"/>
                  </a:lnTo>
                  <a:lnTo>
                    <a:pt x="1535" y="581"/>
                  </a:lnTo>
                  <a:lnTo>
                    <a:pt x="1533" y="572"/>
                  </a:lnTo>
                  <a:lnTo>
                    <a:pt x="1532" y="561"/>
                  </a:lnTo>
                  <a:lnTo>
                    <a:pt x="1532" y="551"/>
                  </a:lnTo>
                  <a:lnTo>
                    <a:pt x="1529" y="542"/>
                  </a:lnTo>
                  <a:lnTo>
                    <a:pt x="1527" y="530"/>
                  </a:lnTo>
                  <a:lnTo>
                    <a:pt x="1526" y="520"/>
                  </a:lnTo>
                  <a:lnTo>
                    <a:pt x="1524" y="510"/>
                  </a:lnTo>
                  <a:lnTo>
                    <a:pt x="1523" y="500"/>
                  </a:lnTo>
                  <a:lnTo>
                    <a:pt x="1521" y="491"/>
                  </a:lnTo>
                  <a:lnTo>
                    <a:pt x="1520" y="482"/>
                  </a:lnTo>
                  <a:lnTo>
                    <a:pt x="1519" y="471"/>
                  </a:lnTo>
                  <a:lnTo>
                    <a:pt x="1517" y="462"/>
                  </a:lnTo>
                  <a:lnTo>
                    <a:pt x="1516" y="453"/>
                  </a:lnTo>
                  <a:lnTo>
                    <a:pt x="1514" y="444"/>
                  </a:lnTo>
                  <a:lnTo>
                    <a:pt x="1513" y="436"/>
                  </a:lnTo>
                  <a:lnTo>
                    <a:pt x="1511" y="427"/>
                  </a:lnTo>
                  <a:lnTo>
                    <a:pt x="1510" y="419"/>
                  </a:lnTo>
                  <a:lnTo>
                    <a:pt x="1508" y="411"/>
                  </a:lnTo>
                  <a:lnTo>
                    <a:pt x="1508" y="404"/>
                  </a:lnTo>
                  <a:lnTo>
                    <a:pt x="1507" y="395"/>
                  </a:lnTo>
                  <a:lnTo>
                    <a:pt x="1505" y="389"/>
                  </a:lnTo>
                  <a:lnTo>
                    <a:pt x="1504" y="382"/>
                  </a:lnTo>
                  <a:lnTo>
                    <a:pt x="1504" y="375"/>
                  </a:lnTo>
                  <a:lnTo>
                    <a:pt x="1502" y="370"/>
                  </a:lnTo>
                  <a:lnTo>
                    <a:pt x="1501" y="365"/>
                  </a:lnTo>
                  <a:lnTo>
                    <a:pt x="1501" y="360"/>
                  </a:lnTo>
                  <a:lnTo>
                    <a:pt x="1501" y="356"/>
                  </a:lnTo>
                  <a:lnTo>
                    <a:pt x="1500" y="351"/>
                  </a:lnTo>
                  <a:lnTo>
                    <a:pt x="1498" y="348"/>
                  </a:lnTo>
                  <a:lnTo>
                    <a:pt x="1498" y="344"/>
                  </a:lnTo>
                  <a:lnTo>
                    <a:pt x="1498" y="343"/>
                  </a:lnTo>
                  <a:lnTo>
                    <a:pt x="1498" y="339"/>
                  </a:lnTo>
                  <a:lnTo>
                    <a:pt x="1571" y="52"/>
                  </a:lnTo>
                  <a:lnTo>
                    <a:pt x="1362" y="157"/>
                  </a:lnTo>
                  <a:lnTo>
                    <a:pt x="1099" y="0"/>
                  </a:lnTo>
                  <a:lnTo>
                    <a:pt x="884" y="196"/>
                  </a:lnTo>
                  <a:lnTo>
                    <a:pt x="565" y="43"/>
                  </a:lnTo>
                  <a:lnTo>
                    <a:pt x="293" y="260"/>
                  </a:lnTo>
                  <a:lnTo>
                    <a:pt x="0" y="157"/>
                  </a:lnTo>
                  <a:close/>
                </a:path>
              </a:pathLst>
            </a:custGeom>
            <a:solidFill>
              <a:srgbClr val="FFAB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5" name="Freeform 14"/>
            <p:cNvSpPr>
              <a:spLocks/>
            </p:cNvSpPr>
            <p:nvPr/>
          </p:nvSpPr>
          <p:spPr bwMode="auto">
            <a:xfrm>
              <a:off x="454" y="2061"/>
              <a:ext cx="702" cy="110"/>
            </a:xfrm>
            <a:custGeom>
              <a:avLst/>
              <a:gdLst>
                <a:gd name="T0" fmla="*/ 0 w 1403"/>
                <a:gd name="T1" fmla="*/ 122 h 219"/>
                <a:gd name="T2" fmla="*/ 3 w 1403"/>
                <a:gd name="T3" fmla="*/ 219 h 219"/>
                <a:gd name="T4" fmla="*/ 596 w 1403"/>
                <a:gd name="T5" fmla="*/ 186 h 219"/>
                <a:gd name="T6" fmla="*/ 1403 w 1403"/>
                <a:gd name="T7" fmla="*/ 76 h 219"/>
                <a:gd name="T8" fmla="*/ 1387 w 1403"/>
                <a:gd name="T9" fmla="*/ 0 h 219"/>
                <a:gd name="T10" fmla="*/ 587 w 1403"/>
                <a:gd name="T11" fmla="*/ 45 h 219"/>
                <a:gd name="T12" fmla="*/ 0 w 1403"/>
                <a:gd name="T13" fmla="*/ 122 h 219"/>
                <a:gd name="T14" fmla="*/ 0 w 1403"/>
                <a:gd name="T15" fmla="*/ 122 h 2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03"/>
                <a:gd name="T25" fmla="*/ 0 h 219"/>
                <a:gd name="T26" fmla="*/ 1403 w 1403"/>
                <a:gd name="T27" fmla="*/ 219 h 21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03" h="219">
                  <a:moveTo>
                    <a:pt x="0" y="122"/>
                  </a:moveTo>
                  <a:lnTo>
                    <a:pt x="3" y="219"/>
                  </a:lnTo>
                  <a:lnTo>
                    <a:pt x="596" y="186"/>
                  </a:lnTo>
                  <a:lnTo>
                    <a:pt x="1403" y="76"/>
                  </a:lnTo>
                  <a:lnTo>
                    <a:pt x="1387" y="0"/>
                  </a:lnTo>
                  <a:lnTo>
                    <a:pt x="587" y="45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F778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6" name="Freeform 15"/>
            <p:cNvSpPr>
              <a:spLocks/>
            </p:cNvSpPr>
            <p:nvPr/>
          </p:nvSpPr>
          <p:spPr bwMode="auto">
            <a:xfrm>
              <a:off x="978" y="2068"/>
              <a:ext cx="39" cy="33"/>
            </a:xfrm>
            <a:custGeom>
              <a:avLst/>
              <a:gdLst>
                <a:gd name="T0" fmla="*/ 74 w 77"/>
                <a:gd name="T1" fmla="*/ 0 h 66"/>
                <a:gd name="T2" fmla="*/ 1 w 77"/>
                <a:gd name="T3" fmla="*/ 2 h 66"/>
                <a:gd name="T4" fmla="*/ 0 w 77"/>
                <a:gd name="T5" fmla="*/ 2 h 66"/>
                <a:gd name="T6" fmla="*/ 0 w 77"/>
                <a:gd name="T7" fmla="*/ 6 h 66"/>
                <a:gd name="T8" fmla="*/ 0 w 77"/>
                <a:gd name="T9" fmla="*/ 9 h 66"/>
                <a:gd name="T10" fmla="*/ 0 w 77"/>
                <a:gd name="T11" fmla="*/ 14 h 66"/>
                <a:gd name="T12" fmla="*/ 0 w 77"/>
                <a:gd name="T13" fmla="*/ 19 h 66"/>
                <a:gd name="T14" fmla="*/ 0 w 77"/>
                <a:gd name="T15" fmla="*/ 24 h 66"/>
                <a:gd name="T16" fmla="*/ 1 w 77"/>
                <a:gd name="T17" fmla="*/ 31 h 66"/>
                <a:gd name="T18" fmla="*/ 3 w 77"/>
                <a:gd name="T19" fmla="*/ 39 h 66"/>
                <a:gd name="T20" fmla="*/ 4 w 77"/>
                <a:gd name="T21" fmla="*/ 44 h 66"/>
                <a:gd name="T22" fmla="*/ 7 w 77"/>
                <a:gd name="T23" fmla="*/ 51 h 66"/>
                <a:gd name="T24" fmla="*/ 10 w 77"/>
                <a:gd name="T25" fmla="*/ 56 h 66"/>
                <a:gd name="T26" fmla="*/ 14 w 77"/>
                <a:gd name="T27" fmla="*/ 60 h 66"/>
                <a:gd name="T28" fmla="*/ 19 w 77"/>
                <a:gd name="T29" fmla="*/ 64 h 66"/>
                <a:gd name="T30" fmla="*/ 26 w 77"/>
                <a:gd name="T31" fmla="*/ 66 h 66"/>
                <a:gd name="T32" fmla="*/ 29 w 77"/>
                <a:gd name="T33" fmla="*/ 66 h 66"/>
                <a:gd name="T34" fmla="*/ 33 w 77"/>
                <a:gd name="T35" fmla="*/ 66 h 66"/>
                <a:gd name="T36" fmla="*/ 38 w 77"/>
                <a:gd name="T37" fmla="*/ 66 h 66"/>
                <a:gd name="T38" fmla="*/ 42 w 77"/>
                <a:gd name="T39" fmla="*/ 66 h 66"/>
                <a:gd name="T40" fmla="*/ 46 w 77"/>
                <a:gd name="T41" fmla="*/ 64 h 66"/>
                <a:gd name="T42" fmla="*/ 51 w 77"/>
                <a:gd name="T43" fmla="*/ 61 h 66"/>
                <a:gd name="T44" fmla="*/ 54 w 77"/>
                <a:gd name="T45" fmla="*/ 60 h 66"/>
                <a:gd name="T46" fmla="*/ 58 w 77"/>
                <a:gd name="T47" fmla="*/ 58 h 66"/>
                <a:gd name="T48" fmla="*/ 63 w 77"/>
                <a:gd name="T49" fmla="*/ 55 h 66"/>
                <a:gd name="T50" fmla="*/ 68 w 77"/>
                <a:gd name="T51" fmla="*/ 49 h 66"/>
                <a:gd name="T52" fmla="*/ 71 w 77"/>
                <a:gd name="T53" fmla="*/ 43 h 66"/>
                <a:gd name="T54" fmla="*/ 73 w 77"/>
                <a:gd name="T55" fmla="*/ 38 h 66"/>
                <a:gd name="T56" fmla="*/ 74 w 77"/>
                <a:gd name="T57" fmla="*/ 32 h 66"/>
                <a:gd name="T58" fmla="*/ 77 w 77"/>
                <a:gd name="T59" fmla="*/ 27 h 66"/>
                <a:gd name="T60" fmla="*/ 77 w 77"/>
                <a:gd name="T61" fmla="*/ 22 h 66"/>
                <a:gd name="T62" fmla="*/ 77 w 77"/>
                <a:gd name="T63" fmla="*/ 17 h 66"/>
                <a:gd name="T64" fmla="*/ 76 w 77"/>
                <a:gd name="T65" fmla="*/ 13 h 66"/>
                <a:gd name="T66" fmla="*/ 76 w 77"/>
                <a:gd name="T67" fmla="*/ 7 h 66"/>
                <a:gd name="T68" fmla="*/ 74 w 77"/>
                <a:gd name="T69" fmla="*/ 3 h 66"/>
                <a:gd name="T70" fmla="*/ 74 w 77"/>
                <a:gd name="T71" fmla="*/ 2 h 66"/>
                <a:gd name="T72" fmla="*/ 74 w 77"/>
                <a:gd name="T73" fmla="*/ 0 h 66"/>
                <a:gd name="T74" fmla="*/ 74 w 77"/>
                <a:gd name="T75" fmla="*/ 0 h 6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7"/>
                <a:gd name="T115" fmla="*/ 0 h 66"/>
                <a:gd name="T116" fmla="*/ 77 w 77"/>
                <a:gd name="T117" fmla="*/ 66 h 6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7" h="66">
                  <a:moveTo>
                    <a:pt x="74" y="0"/>
                  </a:moveTo>
                  <a:lnTo>
                    <a:pt x="1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4"/>
                  </a:lnTo>
                  <a:lnTo>
                    <a:pt x="0" y="19"/>
                  </a:lnTo>
                  <a:lnTo>
                    <a:pt x="0" y="24"/>
                  </a:lnTo>
                  <a:lnTo>
                    <a:pt x="1" y="31"/>
                  </a:lnTo>
                  <a:lnTo>
                    <a:pt x="3" y="39"/>
                  </a:lnTo>
                  <a:lnTo>
                    <a:pt x="4" y="44"/>
                  </a:lnTo>
                  <a:lnTo>
                    <a:pt x="7" y="51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19" y="64"/>
                  </a:lnTo>
                  <a:lnTo>
                    <a:pt x="26" y="66"/>
                  </a:lnTo>
                  <a:lnTo>
                    <a:pt x="29" y="66"/>
                  </a:lnTo>
                  <a:lnTo>
                    <a:pt x="33" y="66"/>
                  </a:lnTo>
                  <a:lnTo>
                    <a:pt x="38" y="66"/>
                  </a:lnTo>
                  <a:lnTo>
                    <a:pt x="42" y="66"/>
                  </a:lnTo>
                  <a:lnTo>
                    <a:pt x="46" y="64"/>
                  </a:lnTo>
                  <a:lnTo>
                    <a:pt x="51" y="61"/>
                  </a:lnTo>
                  <a:lnTo>
                    <a:pt x="54" y="60"/>
                  </a:lnTo>
                  <a:lnTo>
                    <a:pt x="58" y="58"/>
                  </a:lnTo>
                  <a:lnTo>
                    <a:pt x="63" y="55"/>
                  </a:lnTo>
                  <a:lnTo>
                    <a:pt x="68" y="49"/>
                  </a:lnTo>
                  <a:lnTo>
                    <a:pt x="71" y="43"/>
                  </a:lnTo>
                  <a:lnTo>
                    <a:pt x="73" y="38"/>
                  </a:lnTo>
                  <a:lnTo>
                    <a:pt x="74" y="32"/>
                  </a:lnTo>
                  <a:lnTo>
                    <a:pt x="77" y="27"/>
                  </a:lnTo>
                  <a:lnTo>
                    <a:pt x="77" y="22"/>
                  </a:lnTo>
                  <a:lnTo>
                    <a:pt x="77" y="17"/>
                  </a:lnTo>
                  <a:lnTo>
                    <a:pt x="76" y="13"/>
                  </a:lnTo>
                  <a:lnTo>
                    <a:pt x="76" y="7"/>
                  </a:lnTo>
                  <a:lnTo>
                    <a:pt x="74" y="3"/>
                  </a:lnTo>
                  <a:lnTo>
                    <a:pt x="74" y="2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7" name="Freeform 16"/>
            <p:cNvSpPr>
              <a:spLocks/>
            </p:cNvSpPr>
            <p:nvPr/>
          </p:nvSpPr>
          <p:spPr bwMode="auto">
            <a:xfrm>
              <a:off x="720" y="2082"/>
              <a:ext cx="60" cy="52"/>
            </a:xfrm>
            <a:custGeom>
              <a:avLst/>
              <a:gdLst>
                <a:gd name="T0" fmla="*/ 44 w 118"/>
                <a:gd name="T1" fmla="*/ 10 h 104"/>
                <a:gd name="T2" fmla="*/ 35 w 118"/>
                <a:gd name="T3" fmla="*/ 13 h 104"/>
                <a:gd name="T4" fmla="*/ 26 w 118"/>
                <a:gd name="T5" fmla="*/ 19 h 104"/>
                <a:gd name="T6" fmla="*/ 16 w 118"/>
                <a:gd name="T7" fmla="*/ 27 h 104"/>
                <a:gd name="T8" fmla="*/ 8 w 118"/>
                <a:gd name="T9" fmla="*/ 33 h 104"/>
                <a:gd name="T10" fmla="*/ 4 w 118"/>
                <a:gd name="T11" fmla="*/ 40 h 104"/>
                <a:gd name="T12" fmla="*/ 1 w 118"/>
                <a:gd name="T13" fmla="*/ 47 h 104"/>
                <a:gd name="T14" fmla="*/ 0 w 118"/>
                <a:gd name="T15" fmla="*/ 55 h 104"/>
                <a:gd name="T16" fmla="*/ 1 w 118"/>
                <a:gd name="T17" fmla="*/ 63 h 104"/>
                <a:gd name="T18" fmla="*/ 6 w 118"/>
                <a:gd name="T19" fmla="*/ 72 h 104"/>
                <a:gd name="T20" fmla="*/ 10 w 118"/>
                <a:gd name="T21" fmla="*/ 80 h 104"/>
                <a:gd name="T22" fmla="*/ 19 w 118"/>
                <a:gd name="T23" fmla="*/ 85 h 104"/>
                <a:gd name="T24" fmla="*/ 27 w 118"/>
                <a:gd name="T25" fmla="*/ 92 h 104"/>
                <a:gd name="T26" fmla="*/ 38 w 118"/>
                <a:gd name="T27" fmla="*/ 96 h 104"/>
                <a:gd name="T28" fmla="*/ 49 w 118"/>
                <a:gd name="T29" fmla="*/ 100 h 104"/>
                <a:gd name="T30" fmla="*/ 60 w 118"/>
                <a:gd name="T31" fmla="*/ 103 h 104"/>
                <a:gd name="T32" fmla="*/ 70 w 118"/>
                <a:gd name="T33" fmla="*/ 104 h 104"/>
                <a:gd name="T34" fmla="*/ 77 w 118"/>
                <a:gd name="T35" fmla="*/ 101 h 104"/>
                <a:gd name="T36" fmla="*/ 86 w 118"/>
                <a:gd name="T37" fmla="*/ 97 h 104"/>
                <a:gd name="T38" fmla="*/ 93 w 118"/>
                <a:gd name="T39" fmla="*/ 92 h 104"/>
                <a:gd name="T40" fmla="*/ 101 w 118"/>
                <a:gd name="T41" fmla="*/ 85 h 104"/>
                <a:gd name="T42" fmla="*/ 108 w 118"/>
                <a:gd name="T43" fmla="*/ 78 h 104"/>
                <a:gd name="T44" fmla="*/ 114 w 118"/>
                <a:gd name="T45" fmla="*/ 68 h 104"/>
                <a:gd name="T46" fmla="*/ 117 w 118"/>
                <a:gd name="T47" fmla="*/ 59 h 104"/>
                <a:gd name="T48" fmla="*/ 118 w 118"/>
                <a:gd name="T49" fmla="*/ 50 h 104"/>
                <a:gd name="T50" fmla="*/ 115 w 118"/>
                <a:gd name="T51" fmla="*/ 40 h 104"/>
                <a:gd name="T52" fmla="*/ 112 w 118"/>
                <a:gd name="T53" fmla="*/ 29 h 104"/>
                <a:gd name="T54" fmla="*/ 106 w 118"/>
                <a:gd name="T55" fmla="*/ 20 h 104"/>
                <a:gd name="T56" fmla="*/ 99 w 118"/>
                <a:gd name="T57" fmla="*/ 11 h 104"/>
                <a:gd name="T58" fmla="*/ 90 w 118"/>
                <a:gd name="T59" fmla="*/ 4 h 104"/>
                <a:gd name="T60" fmla="*/ 80 w 118"/>
                <a:gd name="T61" fmla="*/ 2 h 104"/>
                <a:gd name="T62" fmla="*/ 68 w 118"/>
                <a:gd name="T63" fmla="*/ 0 h 104"/>
                <a:gd name="T64" fmla="*/ 54 w 118"/>
                <a:gd name="T65" fmla="*/ 3 h 104"/>
                <a:gd name="T66" fmla="*/ 48 w 118"/>
                <a:gd name="T67" fmla="*/ 8 h 10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18"/>
                <a:gd name="T103" fmla="*/ 0 h 104"/>
                <a:gd name="T104" fmla="*/ 118 w 118"/>
                <a:gd name="T105" fmla="*/ 104 h 10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18" h="104">
                  <a:moveTo>
                    <a:pt x="48" y="8"/>
                  </a:moveTo>
                  <a:lnTo>
                    <a:pt x="44" y="10"/>
                  </a:lnTo>
                  <a:lnTo>
                    <a:pt x="39" y="11"/>
                  </a:lnTo>
                  <a:lnTo>
                    <a:pt x="35" y="13"/>
                  </a:lnTo>
                  <a:lnTo>
                    <a:pt x="32" y="15"/>
                  </a:lnTo>
                  <a:lnTo>
                    <a:pt x="26" y="19"/>
                  </a:lnTo>
                  <a:lnTo>
                    <a:pt x="22" y="23"/>
                  </a:lnTo>
                  <a:lnTo>
                    <a:pt x="16" y="27"/>
                  </a:lnTo>
                  <a:lnTo>
                    <a:pt x="13" y="29"/>
                  </a:lnTo>
                  <a:lnTo>
                    <a:pt x="8" y="33"/>
                  </a:lnTo>
                  <a:lnTo>
                    <a:pt x="7" y="37"/>
                  </a:lnTo>
                  <a:lnTo>
                    <a:pt x="4" y="40"/>
                  </a:lnTo>
                  <a:lnTo>
                    <a:pt x="3" y="44"/>
                  </a:lnTo>
                  <a:lnTo>
                    <a:pt x="1" y="47"/>
                  </a:lnTo>
                  <a:lnTo>
                    <a:pt x="1" y="51"/>
                  </a:lnTo>
                  <a:lnTo>
                    <a:pt x="0" y="55"/>
                  </a:lnTo>
                  <a:lnTo>
                    <a:pt x="1" y="59"/>
                  </a:lnTo>
                  <a:lnTo>
                    <a:pt x="1" y="63"/>
                  </a:lnTo>
                  <a:lnTo>
                    <a:pt x="4" y="68"/>
                  </a:lnTo>
                  <a:lnTo>
                    <a:pt x="6" y="72"/>
                  </a:lnTo>
                  <a:lnTo>
                    <a:pt x="7" y="76"/>
                  </a:lnTo>
                  <a:lnTo>
                    <a:pt x="10" y="80"/>
                  </a:lnTo>
                  <a:lnTo>
                    <a:pt x="14" y="83"/>
                  </a:lnTo>
                  <a:lnTo>
                    <a:pt x="19" y="85"/>
                  </a:lnTo>
                  <a:lnTo>
                    <a:pt x="23" y="89"/>
                  </a:lnTo>
                  <a:lnTo>
                    <a:pt x="27" y="92"/>
                  </a:lnTo>
                  <a:lnTo>
                    <a:pt x="33" y="95"/>
                  </a:lnTo>
                  <a:lnTo>
                    <a:pt x="38" y="96"/>
                  </a:lnTo>
                  <a:lnTo>
                    <a:pt x="44" y="99"/>
                  </a:lnTo>
                  <a:lnTo>
                    <a:pt x="49" y="100"/>
                  </a:lnTo>
                  <a:lnTo>
                    <a:pt x="55" y="101"/>
                  </a:lnTo>
                  <a:lnTo>
                    <a:pt x="60" y="103"/>
                  </a:lnTo>
                  <a:lnTo>
                    <a:pt x="66" y="104"/>
                  </a:lnTo>
                  <a:lnTo>
                    <a:pt x="70" y="104"/>
                  </a:lnTo>
                  <a:lnTo>
                    <a:pt x="74" y="104"/>
                  </a:lnTo>
                  <a:lnTo>
                    <a:pt x="77" y="101"/>
                  </a:lnTo>
                  <a:lnTo>
                    <a:pt x="82" y="100"/>
                  </a:lnTo>
                  <a:lnTo>
                    <a:pt x="86" y="97"/>
                  </a:lnTo>
                  <a:lnTo>
                    <a:pt x="90" y="96"/>
                  </a:lnTo>
                  <a:lnTo>
                    <a:pt x="93" y="92"/>
                  </a:lnTo>
                  <a:lnTo>
                    <a:pt x="98" y="89"/>
                  </a:lnTo>
                  <a:lnTo>
                    <a:pt x="101" y="85"/>
                  </a:lnTo>
                  <a:lnTo>
                    <a:pt x="105" y="83"/>
                  </a:lnTo>
                  <a:lnTo>
                    <a:pt x="108" y="78"/>
                  </a:lnTo>
                  <a:lnTo>
                    <a:pt x="111" y="74"/>
                  </a:lnTo>
                  <a:lnTo>
                    <a:pt x="114" y="68"/>
                  </a:lnTo>
                  <a:lnTo>
                    <a:pt x="115" y="65"/>
                  </a:lnTo>
                  <a:lnTo>
                    <a:pt x="117" y="59"/>
                  </a:lnTo>
                  <a:lnTo>
                    <a:pt x="118" y="55"/>
                  </a:lnTo>
                  <a:lnTo>
                    <a:pt x="118" y="50"/>
                  </a:lnTo>
                  <a:lnTo>
                    <a:pt x="118" y="45"/>
                  </a:lnTo>
                  <a:lnTo>
                    <a:pt x="115" y="40"/>
                  </a:lnTo>
                  <a:lnTo>
                    <a:pt x="114" y="34"/>
                  </a:lnTo>
                  <a:lnTo>
                    <a:pt x="112" y="29"/>
                  </a:lnTo>
                  <a:lnTo>
                    <a:pt x="109" y="25"/>
                  </a:lnTo>
                  <a:lnTo>
                    <a:pt x="106" y="20"/>
                  </a:lnTo>
                  <a:lnTo>
                    <a:pt x="102" y="15"/>
                  </a:lnTo>
                  <a:lnTo>
                    <a:pt x="99" y="11"/>
                  </a:lnTo>
                  <a:lnTo>
                    <a:pt x="95" y="8"/>
                  </a:lnTo>
                  <a:lnTo>
                    <a:pt x="90" y="4"/>
                  </a:lnTo>
                  <a:lnTo>
                    <a:pt x="86" y="3"/>
                  </a:lnTo>
                  <a:lnTo>
                    <a:pt x="80" y="2"/>
                  </a:lnTo>
                  <a:lnTo>
                    <a:pt x="74" y="0"/>
                  </a:lnTo>
                  <a:lnTo>
                    <a:pt x="68" y="0"/>
                  </a:lnTo>
                  <a:lnTo>
                    <a:pt x="61" y="2"/>
                  </a:lnTo>
                  <a:lnTo>
                    <a:pt x="54" y="3"/>
                  </a:lnTo>
                  <a:lnTo>
                    <a:pt x="4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8" name="Freeform 17"/>
            <p:cNvSpPr>
              <a:spLocks/>
            </p:cNvSpPr>
            <p:nvPr/>
          </p:nvSpPr>
          <p:spPr bwMode="auto">
            <a:xfrm>
              <a:off x="535" y="2113"/>
              <a:ext cx="52" cy="49"/>
            </a:xfrm>
            <a:custGeom>
              <a:avLst/>
              <a:gdLst>
                <a:gd name="T0" fmla="*/ 38 w 105"/>
                <a:gd name="T1" fmla="*/ 0 h 98"/>
                <a:gd name="T2" fmla="*/ 28 w 105"/>
                <a:gd name="T3" fmla="*/ 3 h 98"/>
                <a:gd name="T4" fmla="*/ 19 w 105"/>
                <a:gd name="T5" fmla="*/ 6 h 98"/>
                <a:gd name="T6" fmla="*/ 12 w 105"/>
                <a:gd name="T7" fmla="*/ 10 h 98"/>
                <a:gd name="T8" fmla="*/ 7 w 105"/>
                <a:gd name="T9" fmla="*/ 16 h 98"/>
                <a:gd name="T10" fmla="*/ 3 w 105"/>
                <a:gd name="T11" fmla="*/ 22 h 98"/>
                <a:gd name="T12" fmla="*/ 2 w 105"/>
                <a:gd name="T13" fmla="*/ 30 h 98"/>
                <a:gd name="T14" fmla="*/ 0 w 105"/>
                <a:gd name="T15" fmla="*/ 42 h 98"/>
                <a:gd name="T16" fmla="*/ 0 w 105"/>
                <a:gd name="T17" fmla="*/ 54 h 98"/>
                <a:gd name="T18" fmla="*/ 2 w 105"/>
                <a:gd name="T19" fmla="*/ 64 h 98"/>
                <a:gd name="T20" fmla="*/ 6 w 105"/>
                <a:gd name="T21" fmla="*/ 73 h 98"/>
                <a:gd name="T22" fmla="*/ 10 w 105"/>
                <a:gd name="T23" fmla="*/ 80 h 98"/>
                <a:gd name="T24" fmla="*/ 21 w 105"/>
                <a:gd name="T25" fmla="*/ 88 h 98"/>
                <a:gd name="T26" fmla="*/ 32 w 105"/>
                <a:gd name="T27" fmla="*/ 93 h 98"/>
                <a:gd name="T28" fmla="*/ 40 w 105"/>
                <a:gd name="T29" fmla="*/ 96 h 98"/>
                <a:gd name="T30" fmla="*/ 48 w 105"/>
                <a:gd name="T31" fmla="*/ 97 h 98"/>
                <a:gd name="T32" fmla="*/ 57 w 105"/>
                <a:gd name="T33" fmla="*/ 97 h 98"/>
                <a:gd name="T34" fmla="*/ 66 w 105"/>
                <a:gd name="T35" fmla="*/ 97 h 98"/>
                <a:gd name="T36" fmla="*/ 76 w 105"/>
                <a:gd name="T37" fmla="*/ 97 h 98"/>
                <a:gd name="T38" fmla="*/ 85 w 105"/>
                <a:gd name="T39" fmla="*/ 94 h 98"/>
                <a:gd name="T40" fmla="*/ 92 w 105"/>
                <a:gd name="T41" fmla="*/ 90 h 98"/>
                <a:gd name="T42" fmla="*/ 100 w 105"/>
                <a:gd name="T43" fmla="*/ 81 h 98"/>
                <a:gd name="T44" fmla="*/ 103 w 105"/>
                <a:gd name="T45" fmla="*/ 72 h 98"/>
                <a:gd name="T46" fmla="*/ 104 w 105"/>
                <a:gd name="T47" fmla="*/ 65 h 98"/>
                <a:gd name="T48" fmla="*/ 104 w 105"/>
                <a:gd name="T49" fmla="*/ 58 h 98"/>
                <a:gd name="T50" fmla="*/ 104 w 105"/>
                <a:gd name="T51" fmla="*/ 50 h 98"/>
                <a:gd name="T52" fmla="*/ 101 w 105"/>
                <a:gd name="T53" fmla="*/ 42 h 98"/>
                <a:gd name="T54" fmla="*/ 98 w 105"/>
                <a:gd name="T55" fmla="*/ 35 h 98"/>
                <a:gd name="T56" fmla="*/ 91 w 105"/>
                <a:gd name="T57" fmla="*/ 27 h 98"/>
                <a:gd name="T58" fmla="*/ 81 w 105"/>
                <a:gd name="T59" fmla="*/ 18 h 98"/>
                <a:gd name="T60" fmla="*/ 69 w 105"/>
                <a:gd name="T61" fmla="*/ 9 h 98"/>
                <a:gd name="T62" fmla="*/ 59 w 105"/>
                <a:gd name="T63" fmla="*/ 4 h 98"/>
                <a:gd name="T64" fmla="*/ 50 w 105"/>
                <a:gd name="T65" fmla="*/ 0 h 98"/>
                <a:gd name="T66" fmla="*/ 44 w 105"/>
                <a:gd name="T67" fmla="*/ 0 h 9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05"/>
                <a:gd name="T103" fmla="*/ 0 h 98"/>
                <a:gd name="T104" fmla="*/ 105 w 105"/>
                <a:gd name="T105" fmla="*/ 98 h 9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05" h="98">
                  <a:moveTo>
                    <a:pt x="44" y="0"/>
                  </a:moveTo>
                  <a:lnTo>
                    <a:pt x="38" y="0"/>
                  </a:lnTo>
                  <a:lnTo>
                    <a:pt x="32" y="1"/>
                  </a:lnTo>
                  <a:lnTo>
                    <a:pt x="28" y="3"/>
                  </a:lnTo>
                  <a:lnTo>
                    <a:pt x="24" y="4"/>
                  </a:lnTo>
                  <a:lnTo>
                    <a:pt x="19" y="6"/>
                  </a:lnTo>
                  <a:lnTo>
                    <a:pt x="16" y="8"/>
                  </a:lnTo>
                  <a:lnTo>
                    <a:pt x="12" y="10"/>
                  </a:lnTo>
                  <a:lnTo>
                    <a:pt x="10" y="13"/>
                  </a:lnTo>
                  <a:lnTo>
                    <a:pt x="7" y="16"/>
                  </a:lnTo>
                  <a:lnTo>
                    <a:pt x="5" y="18"/>
                  </a:lnTo>
                  <a:lnTo>
                    <a:pt x="3" y="22"/>
                  </a:lnTo>
                  <a:lnTo>
                    <a:pt x="3" y="26"/>
                  </a:lnTo>
                  <a:lnTo>
                    <a:pt x="2" y="30"/>
                  </a:lnTo>
                  <a:lnTo>
                    <a:pt x="0" y="37"/>
                  </a:lnTo>
                  <a:lnTo>
                    <a:pt x="0" y="42"/>
                  </a:lnTo>
                  <a:lnTo>
                    <a:pt x="0" y="48"/>
                  </a:lnTo>
                  <a:lnTo>
                    <a:pt x="0" y="54"/>
                  </a:lnTo>
                  <a:lnTo>
                    <a:pt x="2" y="60"/>
                  </a:lnTo>
                  <a:lnTo>
                    <a:pt x="2" y="64"/>
                  </a:lnTo>
                  <a:lnTo>
                    <a:pt x="3" y="69"/>
                  </a:lnTo>
                  <a:lnTo>
                    <a:pt x="6" y="73"/>
                  </a:lnTo>
                  <a:lnTo>
                    <a:pt x="9" y="77"/>
                  </a:lnTo>
                  <a:lnTo>
                    <a:pt x="10" y="80"/>
                  </a:lnTo>
                  <a:lnTo>
                    <a:pt x="15" y="84"/>
                  </a:lnTo>
                  <a:lnTo>
                    <a:pt x="21" y="88"/>
                  </a:lnTo>
                  <a:lnTo>
                    <a:pt x="28" y="92"/>
                  </a:lnTo>
                  <a:lnTo>
                    <a:pt x="32" y="93"/>
                  </a:lnTo>
                  <a:lnTo>
                    <a:pt x="37" y="94"/>
                  </a:lnTo>
                  <a:lnTo>
                    <a:pt x="40" y="96"/>
                  </a:lnTo>
                  <a:lnTo>
                    <a:pt x="44" y="97"/>
                  </a:lnTo>
                  <a:lnTo>
                    <a:pt x="48" y="97"/>
                  </a:lnTo>
                  <a:lnTo>
                    <a:pt x="53" y="97"/>
                  </a:lnTo>
                  <a:lnTo>
                    <a:pt x="57" y="97"/>
                  </a:lnTo>
                  <a:lnTo>
                    <a:pt x="62" y="98"/>
                  </a:lnTo>
                  <a:lnTo>
                    <a:pt x="66" y="97"/>
                  </a:lnTo>
                  <a:lnTo>
                    <a:pt x="70" y="97"/>
                  </a:lnTo>
                  <a:lnTo>
                    <a:pt x="76" y="97"/>
                  </a:lnTo>
                  <a:lnTo>
                    <a:pt x="81" y="97"/>
                  </a:lnTo>
                  <a:lnTo>
                    <a:pt x="85" y="94"/>
                  </a:lnTo>
                  <a:lnTo>
                    <a:pt x="89" y="92"/>
                  </a:lnTo>
                  <a:lnTo>
                    <a:pt x="92" y="90"/>
                  </a:lnTo>
                  <a:lnTo>
                    <a:pt x="97" y="86"/>
                  </a:lnTo>
                  <a:lnTo>
                    <a:pt x="100" y="81"/>
                  </a:lnTo>
                  <a:lnTo>
                    <a:pt x="103" y="76"/>
                  </a:lnTo>
                  <a:lnTo>
                    <a:pt x="103" y="72"/>
                  </a:lnTo>
                  <a:lnTo>
                    <a:pt x="104" y="69"/>
                  </a:lnTo>
                  <a:lnTo>
                    <a:pt x="104" y="65"/>
                  </a:lnTo>
                  <a:lnTo>
                    <a:pt x="105" y="61"/>
                  </a:lnTo>
                  <a:lnTo>
                    <a:pt x="104" y="58"/>
                  </a:lnTo>
                  <a:lnTo>
                    <a:pt x="104" y="54"/>
                  </a:lnTo>
                  <a:lnTo>
                    <a:pt x="104" y="50"/>
                  </a:lnTo>
                  <a:lnTo>
                    <a:pt x="103" y="46"/>
                  </a:lnTo>
                  <a:lnTo>
                    <a:pt x="101" y="42"/>
                  </a:lnTo>
                  <a:lnTo>
                    <a:pt x="100" y="39"/>
                  </a:lnTo>
                  <a:lnTo>
                    <a:pt x="98" y="35"/>
                  </a:lnTo>
                  <a:lnTo>
                    <a:pt x="97" y="33"/>
                  </a:lnTo>
                  <a:lnTo>
                    <a:pt x="91" y="27"/>
                  </a:lnTo>
                  <a:lnTo>
                    <a:pt x="86" y="22"/>
                  </a:lnTo>
                  <a:lnTo>
                    <a:pt x="81" y="18"/>
                  </a:lnTo>
                  <a:lnTo>
                    <a:pt x="76" y="13"/>
                  </a:lnTo>
                  <a:lnTo>
                    <a:pt x="69" y="9"/>
                  </a:lnTo>
                  <a:lnTo>
                    <a:pt x="63" y="6"/>
                  </a:lnTo>
                  <a:lnTo>
                    <a:pt x="59" y="4"/>
                  </a:lnTo>
                  <a:lnTo>
                    <a:pt x="54" y="3"/>
                  </a:lnTo>
                  <a:lnTo>
                    <a:pt x="50" y="0"/>
                  </a:lnTo>
                  <a:lnTo>
                    <a:pt x="47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9" name="Freeform 18"/>
            <p:cNvSpPr>
              <a:spLocks/>
            </p:cNvSpPr>
            <p:nvPr/>
          </p:nvSpPr>
          <p:spPr bwMode="auto">
            <a:xfrm>
              <a:off x="954" y="1924"/>
              <a:ext cx="39" cy="86"/>
            </a:xfrm>
            <a:custGeom>
              <a:avLst/>
              <a:gdLst>
                <a:gd name="T0" fmla="*/ 23 w 77"/>
                <a:gd name="T1" fmla="*/ 0 h 173"/>
                <a:gd name="T2" fmla="*/ 22 w 77"/>
                <a:gd name="T3" fmla="*/ 6 h 173"/>
                <a:gd name="T4" fmla="*/ 19 w 77"/>
                <a:gd name="T5" fmla="*/ 16 h 173"/>
                <a:gd name="T6" fmla="*/ 16 w 77"/>
                <a:gd name="T7" fmla="*/ 25 h 173"/>
                <a:gd name="T8" fmla="*/ 14 w 77"/>
                <a:gd name="T9" fmla="*/ 32 h 173"/>
                <a:gd name="T10" fmla="*/ 12 w 77"/>
                <a:gd name="T11" fmla="*/ 38 h 173"/>
                <a:gd name="T12" fmla="*/ 10 w 77"/>
                <a:gd name="T13" fmla="*/ 48 h 173"/>
                <a:gd name="T14" fmla="*/ 7 w 77"/>
                <a:gd name="T15" fmla="*/ 54 h 173"/>
                <a:gd name="T16" fmla="*/ 6 w 77"/>
                <a:gd name="T17" fmla="*/ 62 h 173"/>
                <a:gd name="T18" fmla="*/ 3 w 77"/>
                <a:gd name="T19" fmla="*/ 72 h 173"/>
                <a:gd name="T20" fmla="*/ 1 w 77"/>
                <a:gd name="T21" fmla="*/ 86 h 173"/>
                <a:gd name="T22" fmla="*/ 0 w 77"/>
                <a:gd name="T23" fmla="*/ 96 h 173"/>
                <a:gd name="T24" fmla="*/ 1 w 77"/>
                <a:gd name="T25" fmla="*/ 108 h 173"/>
                <a:gd name="T26" fmla="*/ 4 w 77"/>
                <a:gd name="T27" fmla="*/ 121 h 173"/>
                <a:gd name="T28" fmla="*/ 9 w 77"/>
                <a:gd name="T29" fmla="*/ 134 h 173"/>
                <a:gd name="T30" fmla="*/ 12 w 77"/>
                <a:gd name="T31" fmla="*/ 147 h 173"/>
                <a:gd name="T32" fmla="*/ 16 w 77"/>
                <a:gd name="T33" fmla="*/ 158 h 173"/>
                <a:gd name="T34" fmla="*/ 19 w 77"/>
                <a:gd name="T35" fmla="*/ 167 h 173"/>
                <a:gd name="T36" fmla="*/ 22 w 77"/>
                <a:gd name="T37" fmla="*/ 171 h 173"/>
                <a:gd name="T38" fmla="*/ 22 w 77"/>
                <a:gd name="T39" fmla="*/ 171 h 173"/>
                <a:gd name="T40" fmla="*/ 28 w 77"/>
                <a:gd name="T41" fmla="*/ 167 h 173"/>
                <a:gd name="T42" fmla="*/ 36 w 77"/>
                <a:gd name="T43" fmla="*/ 158 h 173"/>
                <a:gd name="T44" fmla="*/ 48 w 77"/>
                <a:gd name="T45" fmla="*/ 146 h 173"/>
                <a:gd name="T46" fmla="*/ 55 w 77"/>
                <a:gd name="T47" fmla="*/ 137 h 173"/>
                <a:gd name="T48" fmla="*/ 61 w 77"/>
                <a:gd name="T49" fmla="*/ 129 h 173"/>
                <a:gd name="T50" fmla="*/ 66 w 77"/>
                <a:gd name="T51" fmla="*/ 121 h 173"/>
                <a:gd name="T52" fmla="*/ 70 w 77"/>
                <a:gd name="T53" fmla="*/ 113 h 173"/>
                <a:gd name="T54" fmla="*/ 74 w 77"/>
                <a:gd name="T55" fmla="*/ 104 h 173"/>
                <a:gd name="T56" fmla="*/ 76 w 77"/>
                <a:gd name="T57" fmla="*/ 96 h 173"/>
                <a:gd name="T58" fmla="*/ 77 w 77"/>
                <a:gd name="T59" fmla="*/ 87 h 173"/>
                <a:gd name="T60" fmla="*/ 77 w 77"/>
                <a:gd name="T61" fmla="*/ 79 h 173"/>
                <a:gd name="T62" fmla="*/ 76 w 77"/>
                <a:gd name="T63" fmla="*/ 71 h 173"/>
                <a:gd name="T64" fmla="*/ 73 w 77"/>
                <a:gd name="T65" fmla="*/ 62 h 173"/>
                <a:gd name="T66" fmla="*/ 69 w 77"/>
                <a:gd name="T67" fmla="*/ 55 h 173"/>
                <a:gd name="T68" fmla="*/ 66 w 77"/>
                <a:gd name="T69" fmla="*/ 48 h 173"/>
                <a:gd name="T70" fmla="*/ 60 w 77"/>
                <a:gd name="T71" fmla="*/ 37 h 173"/>
                <a:gd name="T72" fmla="*/ 51 w 77"/>
                <a:gd name="T73" fmla="*/ 25 h 173"/>
                <a:gd name="T74" fmla="*/ 42 w 77"/>
                <a:gd name="T75" fmla="*/ 15 h 173"/>
                <a:gd name="T76" fmla="*/ 33 w 77"/>
                <a:gd name="T77" fmla="*/ 7 h 173"/>
                <a:gd name="T78" fmla="*/ 26 w 77"/>
                <a:gd name="T79" fmla="*/ 0 h 173"/>
                <a:gd name="T80" fmla="*/ 25 w 77"/>
                <a:gd name="T81" fmla="*/ 0 h 17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7"/>
                <a:gd name="T124" fmla="*/ 0 h 173"/>
                <a:gd name="T125" fmla="*/ 77 w 77"/>
                <a:gd name="T126" fmla="*/ 173 h 17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7" h="173">
                  <a:moveTo>
                    <a:pt x="25" y="0"/>
                  </a:moveTo>
                  <a:lnTo>
                    <a:pt x="23" y="0"/>
                  </a:lnTo>
                  <a:lnTo>
                    <a:pt x="23" y="2"/>
                  </a:lnTo>
                  <a:lnTo>
                    <a:pt x="22" y="6"/>
                  </a:lnTo>
                  <a:lnTo>
                    <a:pt x="20" y="11"/>
                  </a:lnTo>
                  <a:lnTo>
                    <a:pt x="19" y="16"/>
                  </a:lnTo>
                  <a:lnTo>
                    <a:pt x="17" y="21"/>
                  </a:lnTo>
                  <a:lnTo>
                    <a:pt x="16" y="25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3" y="36"/>
                  </a:lnTo>
                  <a:lnTo>
                    <a:pt x="12" y="38"/>
                  </a:lnTo>
                  <a:lnTo>
                    <a:pt x="12" y="44"/>
                  </a:lnTo>
                  <a:lnTo>
                    <a:pt x="10" y="48"/>
                  </a:lnTo>
                  <a:lnTo>
                    <a:pt x="9" y="50"/>
                  </a:lnTo>
                  <a:lnTo>
                    <a:pt x="7" y="54"/>
                  </a:lnTo>
                  <a:lnTo>
                    <a:pt x="7" y="58"/>
                  </a:lnTo>
                  <a:lnTo>
                    <a:pt x="6" y="62"/>
                  </a:lnTo>
                  <a:lnTo>
                    <a:pt x="6" y="66"/>
                  </a:lnTo>
                  <a:lnTo>
                    <a:pt x="3" y="72"/>
                  </a:lnTo>
                  <a:lnTo>
                    <a:pt x="3" y="79"/>
                  </a:lnTo>
                  <a:lnTo>
                    <a:pt x="1" y="86"/>
                  </a:lnTo>
                  <a:lnTo>
                    <a:pt x="1" y="92"/>
                  </a:lnTo>
                  <a:lnTo>
                    <a:pt x="0" y="96"/>
                  </a:lnTo>
                  <a:lnTo>
                    <a:pt x="0" y="103"/>
                  </a:lnTo>
                  <a:lnTo>
                    <a:pt x="1" y="108"/>
                  </a:lnTo>
                  <a:lnTo>
                    <a:pt x="3" y="116"/>
                  </a:lnTo>
                  <a:lnTo>
                    <a:pt x="4" y="121"/>
                  </a:lnTo>
                  <a:lnTo>
                    <a:pt x="6" y="127"/>
                  </a:lnTo>
                  <a:lnTo>
                    <a:pt x="9" y="134"/>
                  </a:lnTo>
                  <a:lnTo>
                    <a:pt x="10" y="142"/>
                  </a:lnTo>
                  <a:lnTo>
                    <a:pt x="12" y="147"/>
                  </a:lnTo>
                  <a:lnTo>
                    <a:pt x="14" y="154"/>
                  </a:lnTo>
                  <a:lnTo>
                    <a:pt x="16" y="158"/>
                  </a:lnTo>
                  <a:lnTo>
                    <a:pt x="19" y="163"/>
                  </a:lnTo>
                  <a:lnTo>
                    <a:pt x="19" y="167"/>
                  </a:lnTo>
                  <a:lnTo>
                    <a:pt x="20" y="169"/>
                  </a:lnTo>
                  <a:lnTo>
                    <a:pt x="22" y="171"/>
                  </a:lnTo>
                  <a:lnTo>
                    <a:pt x="22" y="173"/>
                  </a:lnTo>
                  <a:lnTo>
                    <a:pt x="22" y="171"/>
                  </a:lnTo>
                  <a:lnTo>
                    <a:pt x="25" y="169"/>
                  </a:lnTo>
                  <a:lnTo>
                    <a:pt x="28" y="167"/>
                  </a:lnTo>
                  <a:lnTo>
                    <a:pt x="32" y="163"/>
                  </a:lnTo>
                  <a:lnTo>
                    <a:pt x="36" y="158"/>
                  </a:lnTo>
                  <a:lnTo>
                    <a:pt x="42" y="152"/>
                  </a:lnTo>
                  <a:lnTo>
                    <a:pt x="48" y="146"/>
                  </a:lnTo>
                  <a:lnTo>
                    <a:pt x="54" y="141"/>
                  </a:lnTo>
                  <a:lnTo>
                    <a:pt x="55" y="137"/>
                  </a:lnTo>
                  <a:lnTo>
                    <a:pt x="58" y="133"/>
                  </a:lnTo>
                  <a:lnTo>
                    <a:pt x="61" y="129"/>
                  </a:lnTo>
                  <a:lnTo>
                    <a:pt x="64" y="126"/>
                  </a:lnTo>
                  <a:lnTo>
                    <a:pt x="66" y="121"/>
                  </a:lnTo>
                  <a:lnTo>
                    <a:pt x="69" y="117"/>
                  </a:lnTo>
                  <a:lnTo>
                    <a:pt x="70" y="113"/>
                  </a:lnTo>
                  <a:lnTo>
                    <a:pt x="73" y="109"/>
                  </a:lnTo>
                  <a:lnTo>
                    <a:pt x="74" y="104"/>
                  </a:lnTo>
                  <a:lnTo>
                    <a:pt x="76" y="100"/>
                  </a:lnTo>
                  <a:lnTo>
                    <a:pt x="76" y="96"/>
                  </a:lnTo>
                  <a:lnTo>
                    <a:pt x="77" y="92"/>
                  </a:lnTo>
                  <a:lnTo>
                    <a:pt x="77" y="87"/>
                  </a:lnTo>
                  <a:lnTo>
                    <a:pt x="77" y="83"/>
                  </a:lnTo>
                  <a:lnTo>
                    <a:pt x="77" y="79"/>
                  </a:lnTo>
                  <a:lnTo>
                    <a:pt x="77" y="75"/>
                  </a:lnTo>
                  <a:lnTo>
                    <a:pt x="76" y="71"/>
                  </a:lnTo>
                  <a:lnTo>
                    <a:pt x="74" y="67"/>
                  </a:lnTo>
                  <a:lnTo>
                    <a:pt x="73" y="62"/>
                  </a:lnTo>
                  <a:lnTo>
                    <a:pt x="71" y="59"/>
                  </a:lnTo>
                  <a:lnTo>
                    <a:pt x="69" y="55"/>
                  </a:lnTo>
                  <a:lnTo>
                    <a:pt x="67" y="50"/>
                  </a:lnTo>
                  <a:lnTo>
                    <a:pt x="66" y="48"/>
                  </a:lnTo>
                  <a:lnTo>
                    <a:pt x="64" y="44"/>
                  </a:lnTo>
                  <a:lnTo>
                    <a:pt x="60" y="37"/>
                  </a:lnTo>
                  <a:lnTo>
                    <a:pt x="55" y="32"/>
                  </a:lnTo>
                  <a:lnTo>
                    <a:pt x="51" y="25"/>
                  </a:lnTo>
                  <a:lnTo>
                    <a:pt x="47" y="20"/>
                  </a:lnTo>
                  <a:lnTo>
                    <a:pt x="42" y="15"/>
                  </a:lnTo>
                  <a:lnTo>
                    <a:pt x="38" y="11"/>
                  </a:lnTo>
                  <a:lnTo>
                    <a:pt x="33" y="7"/>
                  </a:lnTo>
                  <a:lnTo>
                    <a:pt x="31" y="6"/>
                  </a:lnTo>
                  <a:lnTo>
                    <a:pt x="26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0" name="Freeform 19"/>
            <p:cNvSpPr>
              <a:spLocks/>
            </p:cNvSpPr>
            <p:nvPr/>
          </p:nvSpPr>
          <p:spPr bwMode="auto">
            <a:xfrm>
              <a:off x="676" y="1940"/>
              <a:ext cx="38" cy="93"/>
            </a:xfrm>
            <a:custGeom>
              <a:avLst/>
              <a:gdLst>
                <a:gd name="T0" fmla="*/ 9 w 78"/>
                <a:gd name="T1" fmla="*/ 0 h 186"/>
                <a:gd name="T2" fmla="*/ 8 w 78"/>
                <a:gd name="T3" fmla="*/ 4 h 186"/>
                <a:gd name="T4" fmla="*/ 6 w 78"/>
                <a:gd name="T5" fmla="*/ 11 h 186"/>
                <a:gd name="T6" fmla="*/ 5 w 78"/>
                <a:gd name="T7" fmla="*/ 22 h 186"/>
                <a:gd name="T8" fmla="*/ 2 w 78"/>
                <a:gd name="T9" fmla="*/ 34 h 186"/>
                <a:gd name="T10" fmla="*/ 0 w 78"/>
                <a:gd name="T11" fmla="*/ 45 h 186"/>
                <a:gd name="T12" fmla="*/ 0 w 78"/>
                <a:gd name="T13" fmla="*/ 53 h 186"/>
                <a:gd name="T14" fmla="*/ 0 w 78"/>
                <a:gd name="T15" fmla="*/ 59 h 186"/>
                <a:gd name="T16" fmla="*/ 0 w 78"/>
                <a:gd name="T17" fmla="*/ 66 h 186"/>
                <a:gd name="T18" fmla="*/ 0 w 78"/>
                <a:gd name="T19" fmla="*/ 73 h 186"/>
                <a:gd name="T20" fmla="*/ 2 w 78"/>
                <a:gd name="T21" fmla="*/ 81 h 186"/>
                <a:gd name="T22" fmla="*/ 2 w 78"/>
                <a:gd name="T23" fmla="*/ 88 h 186"/>
                <a:gd name="T24" fmla="*/ 5 w 78"/>
                <a:gd name="T25" fmla="*/ 94 h 186"/>
                <a:gd name="T26" fmla="*/ 8 w 78"/>
                <a:gd name="T27" fmla="*/ 102 h 186"/>
                <a:gd name="T28" fmla="*/ 12 w 78"/>
                <a:gd name="T29" fmla="*/ 111 h 186"/>
                <a:gd name="T30" fmla="*/ 17 w 78"/>
                <a:gd name="T31" fmla="*/ 119 h 186"/>
                <a:gd name="T32" fmla="*/ 22 w 78"/>
                <a:gd name="T33" fmla="*/ 128 h 186"/>
                <a:gd name="T34" fmla="*/ 28 w 78"/>
                <a:gd name="T35" fmla="*/ 136 h 186"/>
                <a:gd name="T36" fmla="*/ 34 w 78"/>
                <a:gd name="T37" fmla="*/ 144 h 186"/>
                <a:gd name="T38" fmla="*/ 40 w 78"/>
                <a:gd name="T39" fmla="*/ 153 h 186"/>
                <a:gd name="T40" fmla="*/ 46 w 78"/>
                <a:gd name="T41" fmla="*/ 160 h 186"/>
                <a:gd name="T42" fmla="*/ 55 w 78"/>
                <a:gd name="T43" fmla="*/ 170 h 186"/>
                <a:gd name="T44" fmla="*/ 63 w 78"/>
                <a:gd name="T45" fmla="*/ 180 h 186"/>
                <a:gd name="T46" fmla="*/ 69 w 78"/>
                <a:gd name="T47" fmla="*/ 185 h 186"/>
                <a:gd name="T48" fmla="*/ 71 w 78"/>
                <a:gd name="T49" fmla="*/ 185 h 186"/>
                <a:gd name="T50" fmla="*/ 71 w 78"/>
                <a:gd name="T51" fmla="*/ 178 h 186"/>
                <a:gd name="T52" fmla="*/ 72 w 78"/>
                <a:gd name="T53" fmla="*/ 170 h 186"/>
                <a:gd name="T54" fmla="*/ 74 w 78"/>
                <a:gd name="T55" fmla="*/ 163 h 186"/>
                <a:gd name="T56" fmla="*/ 75 w 78"/>
                <a:gd name="T57" fmla="*/ 155 h 186"/>
                <a:gd name="T58" fmla="*/ 77 w 78"/>
                <a:gd name="T59" fmla="*/ 147 h 186"/>
                <a:gd name="T60" fmla="*/ 77 w 78"/>
                <a:gd name="T61" fmla="*/ 138 h 186"/>
                <a:gd name="T62" fmla="*/ 77 w 78"/>
                <a:gd name="T63" fmla="*/ 128 h 186"/>
                <a:gd name="T64" fmla="*/ 78 w 78"/>
                <a:gd name="T65" fmla="*/ 118 h 186"/>
                <a:gd name="T66" fmla="*/ 78 w 78"/>
                <a:gd name="T67" fmla="*/ 109 h 186"/>
                <a:gd name="T68" fmla="*/ 77 w 78"/>
                <a:gd name="T69" fmla="*/ 100 h 186"/>
                <a:gd name="T70" fmla="*/ 77 w 78"/>
                <a:gd name="T71" fmla="*/ 92 h 186"/>
                <a:gd name="T72" fmla="*/ 75 w 78"/>
                <a:gd name="T73" fmla="*/ 83 h 186"/>
                <a:gd name="T74" fmla="*/ 74 w 78"/>
                <a:gd name="T75" fmla="*/ 76 h 186"/>
                <a:gd name="T76" fmla="*/ 71 w 78"/>
                <a:gd name="T77" fmla="*/ 68 h 186"/>
                <a:gd name="T78" fmla="*/ 66 w 78"/>
                <a:gd name="T79" fmla="*/ 62 h 186"/>
                <a:gd name="T80" fmla="*/ 60 w 78"/>
                <a:gd name="T81" fmla="*/ 51 h 186"/>
                <a:gd name="T82" fmla="*/ 50 w 78"/>
                <a:gd name="T83" fmla="*/ 38 h 186"/>
                <a:gd name="T84" fmla="*/ 40 w 78"/>
                <a:gd name="T85" fmla="*/ 26 h 186"/>
                <a:gd name="T86" fmla="*/ 30 w 78"/>
                <a:gd name="T87" fmla="*/ 17 h 186"/>
                <a:gd name="T88" fmla="*/ 21 w 78"/>
                <a:gd name="T89" fmla="*/ 9 h 186"/>
                <a:gd name="T90" fmla="*/ 12 w 78"/>
                <a:gd name="T91" fmla="*/ 1 h 186"/>
                <a:gd name="T92" fmla="*/ 11 w 78"/>
                <a:gd name="T93" fmla="*/ 0 h 18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"/>
                <a:gd name="T142" fmla="*/ 0 h 186"/>
                <a:gd name="T143" fmla="*/ 78 w 78"/>
                <a:gd name="T144" fmla="*/ 186 h 18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" h="186">
                  <a:moveTo>
                    <a:pt x="11" y="0"/>
                  </a:moveTo>
                  <a:lnTo>
                    <a:pt x="9" y="0"/>
                  </a:lnTo>
                  <a:lnTo>
                    <a:pt x="9" y="3"/>
                  </a:lnTo>
                  <a:lnTo>
                    <a:pt x="8" y="4"/>
                  </a:lnTo>
                  <a:lnTo>
                    <a:pt x="8" y="8"/>
                  </a:lnTo>
                  <a:lnTo>
                    <a:pt x="6" y="11"/>
                  </a:lnTo>
                  <a:lnTo>
                    <a:pt x="6" y="17"/>
                  </a:lnTo>
                  <a:lnTo>
                    <a:pt x="5" y="22"/>
                  </a:lnTo>
                  <a:lnTo>
                    <a:pt x="3" y="29"/>
                  </a:lnTo>
                  <a:lnTo>
                    <a:pt x="2" y="34"/>
                  </a:lnTo>
                  <a:lnTo>
                    <a:pt x="2" y="41"/>
                  </a:lnTo>
                  <a:lnTo>
                    <a:pt x="0" y="45"/>
                  </a:lnTo>
                  <a:lnTo>
                    <a:pt x="0" y="47"/>
                  </a:lnTo>
                  <a:lnTo>
                    <a:pt x="0" y="53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0" y="63"/>
                  </a:lnTo>
                  <a:lnTo>
                    <a:pt x="0" y="66"/>
                  </a:lnTo>
                  <a:lnTo>
                    <a:pt x="0" y="71"/>
                  </a:lnTo>
                  <a:lnTo>
                    <a:pt x="0" y="73"/>
                  </a:lnTo>
                  <a:lnTo>
                    <a:pt x="0" y="77"/>
                  </a:lnTo>
                  <a:lnTo>
                    <a:pt x="2" y="81"/>
                  </a:lnTo>
                  <a:lnTo>
                    <a:pt x="2" y="84"/>
                  </a:lnTo>
                  <a:lnTo>
                    <a:pt x="2" y="88"/>
                  </a:lnTo>
                  <a:lnTo>
                    <a:pt x="3" y="92"/>
                  </a:lnTo>
                  <a:lnTo>
                    <a:pt x="5" y="94"/>
                  </a:lnTo>
                  <a:lnTo>
                    <a:pt x="6" y="100"/>
                  </a:lnTo>
                  <a:lnTo>
                    <a:pt x="8" y="102"/>
                  </a:lnTo>
                  <a:lnTo>
                    <a:pt x="9" y="106"/>
                  </a:lnTo>
                  <a:lnTo>
                    <a:pt x="12" y="111"/>
                  </a:lnTo>
                  <a:lnTo>
                    <a:pt x="15" y="117"/>
                  </a:lnTo>
                  <a:lnTo>
                    <a:pt x="17" y="119"/>
                  </a:lnTo>
                  <a:lnTo>
                    <a:pt x="19" y="125"/>
                  </a:lnTo>
                  <a:lnTo>
                    <a:pt x="22" y="128"/>
                  </a:lnTo>
                  <a:lnTo>
                    <a:pt x="25" y="132"/>
                  </a:lnTo>
                  <a:lnTo>
                    <a:pt x="28" y="136"/>
                  </a:lnTo>
                  <a:lnTo>
                    <a:pt x="31" y="142"/>
                  </a:lnTo>
                  <a:lnTo>
                    <a:pt x="34" y="144"/>
                  </a:lnTo>
                  <a:lnTo>
                    <a:pt x="38" y="149"/>
                  </a:lnTo>
                  <a:lnTo>
                    <a:pt x="40" y="153"/>
                  </a:lnTo>
                  <a:lnTo>
                    <a:pt x="44" y="156"/>
                  </a:lnTo>
                  <a:lnTo>
                    <a:pt x="46" y="160"/>
                  </a:lnTo>
                  <a:lnTo>
                    <a:pt x="50" y="164"/>
                  </a:lnTo>
                  <a:lnTo>
                    <a:pt x="55" y="170"/>
                  </a:lnTo>
                  <a:lnTo>
                    <a:pt x="60" y="176"/>
                  </a:lnTo>
                  <a:lnTo>
                    <a:pt x="63" y="180"/>
                  </a:lnTo>
                  <a:lnTo>
                    <a:pt x="68" y="183"/>
                  </a:lnTo>
                  <a:lnTo>
                    <a:pt x="69" y="185"/>
                  </a:lnTo>
                  <a:lnTo>
                    <a:pt x="71" y="186"/>
                  </a:lnTo>
                  <a:lnTo>
                    <a:pt x="71" y="185"/>
                  </a:lnTo>
                  <a:lnTo>
                    <a:pt x="71" y="183"/>
                  </a:lnTo>
                  <a:lnTo>
                    <a:pt x="71" y="178"/>
                  </a:lnTo>
                  <a:lnTo>
                    <a:pt x="72" y="173"/>
                  </a:lnTo>
                  <a:lnTo>
                    <a:pt x="72" y="170"/>
                  </a:lnTo>
                  <a:lnTo>
                    <a:pt x="74" y="166"/>
                  </a:lnTo>
                  <a:lnTo>
                    <a:pt x="74" y="163"/>
                  </a:lnTo>
                  <a:lnTo>
                    <a:pt x="75" y="160"/>
                  </a:lnTo>
                  <a:lnTo>
                    <a:pt x="75" y="155"/>
                  </a:lnTo>
                  <a:lnTo>
                    <a:pt x="75" y="151"/>
                  </a:lnTo>
                  <a:lnTo>
                    <a:pt x="77" y="147"/>
                  </a:lnTo>
                  <a:lnTo>
                    <a:pt x="77" y="143"/>
                  </a:lnTo>
                  <a:lnTo>
                    <a:pt x="77" y="138"/>
                  </a:lnTo>
                  <a:lnTo>
                    <a:pt x="77" y="132"/>
                  </a:lnTo>
                  <a:lnTo>
                    <a:pt x="77" y="128"/>
                  </a:lnTo>
                  <a:lnTo>
                    <a:pt x="78" y="125"/>
                  </a:lnTo>
                  <a:lnTo>
                    <a:pt x="78" y="118"/>
                  </a:lnTo>
                  <a:lnTo>
                    <a:pt x="78" y="114"/>
                  </a:lnTo>
                  <a:lnTo>
                    <a:pt x="78" y="109"/>
                  </a:lnTo>
                  <a:lnTo>
                    <a:pt x="78" y="105"/>
                  </a:lnTo>
                  <a:lnTo>
                    <a:pt x="77" y="100"/>
                  </a:lnTo>
                  <a:lnTo>
                    <a:pt x="77" y="94"/>
                  </a:lnTo>
                  <a:lnTo>
                    <a:pt x="77" y="92"/>
                  </a:lnTo>
                  <a:lnTo>
                    <a:pt x="77" y="88"/>
                  </a:lnTo>
                  <a:lnTo>
                    <a:pt x="75" y="83"/>
                  </a:lnTo>
                  <a:lnTo>
                    <a:pt x="74" y="79"/>
                  </a:lnTo>
                  <a:lnTo>
                    <a:pt x="74" y="76"/>
                  </a:lnTo>
                  <a:lnTo>
                    <a:pt x="72" y="72"/>
                  </a:lnTo>
                  <a:lnTo>
                    <a:pt x="71" y="68"/>
                  </a:lnTo>
                  <a:lnTo>
                    <a:pt x="69" y="64"/>
                  </a:lnTo>
                  <a:lnTo>
                    <a:pt x="66" y="62"/>
                  </a:lnTo>
                  <a:lnTo>
                    <a:pt x="65" y="58"/>
                  </a:lnTo>
                  <a:lnTo>
                    <a:pt x="60" y="51"/>
                  </a:lnTo>
                  <a:lnTo>
                    <a:pt x="56" y="45"/>
                  </a:lnTo>
                  <a:lnTo>
                    <a:pt x="50" y="38"/>
                  </a:lnTo>
                  <a:lnTo>
                    <a:pt x="46" y="33"/>
                  </a:lnTo>
                  <a:lnTo>
                    <a:pt x="40" y="26"/>
                  </a:lnTo>
                  <a:lnTo>
                    <a:pt x="36" y="22"/>
                  </a:lnTo>
                  <a:lnTo>
                    <a:pt x="30" y="17"/>
                  </a:lnTo>
                  <a:lnTo>
                    <a:pt x="25" y="13"/>
                  </a:lnTo>
                  <a:lnTo>
                    <a:pt x="21" y="9"/>
                  </a:lnTo>
                  <a:lnTo>
                    <a:pt x="18" y="5"/>
                  </a:lnTo>
                  <a:lnTo>
                    <a:pt x="12" y="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1" name="Freeform 20"/>
            <p:cNvSpPr>
              <a:spLocks/>
            </p:cNvSpPr>
            <p:nvPr/>
          </p:nvSpPr>
          <p:spPr bwMode="auto">
            <a:xfrm>
              <a:off x="461" y="2008"/>
              <a:ext cx="48" cy="70"/>
            </a:xfrm>
            <a:custGeom>
              <a:avLst/>
              <a:gdLst>
                <a:gd name="T0" fmla="*/ 6 w 95"/>
                <a:gd name="T1" fmla="*/ 0 h 141"/>
                <a:gd name="T2" fmla="*/ 4 w 95"/>
                <a:gd name="T3" fmla="*/ 4 h 141"/>
                <a:gd name="T4" fmla="*/ 3 w 95"/>
                <a:gd name="T5" fmla="*/ 12 h 141"/>
                <a:gd name="T6" fmla="*/ 1 w 95"/>
                <a:gd name="T7" fmla="*/ 21 h 141"/>
                <a:gd name="T8" fmla="*/ 1 w 95"/>
                <a:gd name="T9" fmla="*/ 33 h 141"/>
                <a:gd name="T10" fmla="*/ 0 w 95"/>
                <a:gd name="T11" fmla="*/ 45 h 141"/>
                <a:gd name="T12" fmla="*/ 1 w 95"/>
                <a:gd name="T13" fmla="*/ 56 h 141"/>
                <a:gd name="T14" fmla="*/ 6 w 95"/>
                <a:gd name="T15" fmla="*/ 67 h 141"/>
                <a:gd name="T16" fmla="*/ 12 w 95"/>
                <a:gd name="T17" fmla="*/ 76 h 141"/>
                <a:gd name="T18" fmla="*/ 19 w 95"/>
                <a:gd name="T19" fmla="*/ 86 h 141"/>
                <a:gd name="T20" fmla="*/ 29 w 95"/>
                <a:gd name="T21" fmla="*/ 98 h 141"/>
                <a:gd name="T22" fmla="*/ 41 w 95"/>
                <a:gd name="T23" fmla="*/ 110 h 141"/>
                <a:gd name="T24" fmla="*/ 51 w 95"/>
                <a:gd name="T25" fmla="*/ 121 h 141"/>
                <a:gd name="T26" fmla="*/ 60 w 95"/>
                <a:gd name="T27" fmla="*/ 130 h 141"/>
                <a:gd name="T28" fmla="*/ 70 w 95"/>
                <a:gd name="T29" fmla="*/ 139 h 141"/>
                <a:gd name="T30" fmla="*/ 73 w 95"/>
                <a:gd name="T31" fmla="*/ 140 h 141"/>
                <a:gd name="T32" fmla="*/ 76 w 95"/>
                <a:gd name="T33" fmla="*/ 136 h 141"/>
                <a:gd name="T34" fmla="*/ 80 w 95"/>
                <a:gd name="T35" fmla="*/ 128 h 141"/>
                <a:gd name="T36" fmla="*/ 85 w 95"/>
                <a:gd name="T37" fmla="*/ 118 h 141"/>
                <a:gd name="T38" fmla="*/ 89 w 95"/>
                <a:gd name="T39" fmla="*/ 105 h 141"/>
                <a:gd name="T40" fmla="*/ 93 w 95"/>
                <a:gd name="T41" fmla="*/ 92 h 141"/>
                <a:gd name="T42" fmla="*/ 93 w 95"/>
                <a:gd name="T43" fmla="*/ 81 h 141"/>
                <a:gd name="T44" fmla="*/ 93 w 95"/>
                <a:gd name="T45" fmla="*/ 73 h 141"/>
                <a:gd name="T46" fmla="*/ 92 w 95"/>
                <a:gd name="T47" fmla="*/ 64 h 141"/>
                <a:gd name="T48" fmla="*/ 86 w 95"/>
                <a:gd name="T49" fmla="*/ 51 h 141"/>
                <a:gd name="T50" fmla="*/ 74 w 95"/>
                <a:gd name="T51" fmla="*/ 39 h 141"/>
                <a:gd name="T52" fmla="*/ 61 w 95"/>
                <a:gd name="T53" fmla="*/ 28 h 141"/>
                <a:gd name="T54" fmla="*/ 48 w 95"/>
                <a:gd name="T55" fmla="*/ 20 h 141"/>
                <a:gd name="T56" fmla="*/ 33 w 95"/>
                <a:gd name="T57" fmla="*/ 12 h 141"/>
                <a:gd name="T58" fmla="*/ 20 w 95"/>
                <a:gd name="T59" fmla="*/ 7 h 141"/>
                <a:gd name="T60" fmla="*/ 12 w 95"/>
                <a:gd name="T61" fmla="*/ 1 h 141"/>
                <a:gd name="T62" fmla="*/ 6 w 95"/>
                <a:gd name="T63" fmla="*/ 0 h 14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95"/>
                <a:gd name="T97" fmla="*/ 0 h 141"/>
                <a:gd name="T98" fmla="*/ 95 w 95"/>
                <a:gd name="T99" fmla="*/ 141 h 14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95" h="141">
                  <a:moveTo>
                    <a:pt x="6" y="0"/>
                  </a:moveTo>
                  <a:lnTo>
                    <a:pt x="6" y="0"/>
                  </a:lnTo>
                  <a:lnTo>
                    <a:pt x="4" y="1"/>
                  </a:lnTo>
                  <a:lnTo>
                    <a:pt x="4" y="4"/>
                  </a:lnTo>
                  <a:lnTo>
                    <a:pt x="4" y="8"/>
                  </a:lnTo>
                  <a:lnTo>
                    <a:pt x="3" y="12"/>
                  </a:lnTo>
                  <a:lnTo>
                    <a:pt x="3" y="17"/>
                  </a:lnTo>
                  <a:lnTo>
                    <a:pt x="1" y="21"/>
                  </a:lnTo>
                  <a:lnTo>
                    <a:pt x="1" y="28"/>
                  </a:lnTo>
                  <a:lnTo>
                    <a:pt x="1" y="33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1" y="51"/>
                  </a:lnTo>
                  <a:lnTo>
                    <a:pt x="1" y="56"/>
                  </a:lnTo>
                  <a:lnTo>
                    <a:pt x="4" y="62"/>
                  </a:lnTo>
                  <a:lnTo>
                    <a:pt x="6" y="67"/>
                  </a:lnTo>
                  <a:lnTo>
                    <a:pt x="9" y="73"/>
                  </a:lnTo>
                  <a:lnTo>
                    <a:pt x="12" y="76"/>
                  </a:lnTo>
                  <a:lnTo>
                    <a:pt x="14" y="81"/>
                  </a:lnTo>
                  <a:lnTo>
                    <a:pt x="19" y="86"/>
                  </a:lnTo>
                  <a:lnTo>
                    <a:pt x="25" y="93"/>
                  </a:lnTo>
                  <a:lnTo>
                    <a:pt x="29" y="98"/>
                  </a:lnTo>
                  <a:lnTo>
                    <a:pt x="35" y="103"/>
                  </a:lnTo>
                  <a:lnTo>
                    <a:pt x="41" y="110"/>
                  </a:lnTo>
                  <a:lnTo>
                    <a:pt x="47" y="115"/>
                  </a:lnTo>
                  <a:lnTo>
                    <a:pt x="51" y="121"/>
                  </a:lnTo>
                  <a:lnTo>
                    <a:pt x="55" y="126"/>
                  </a:lnTo>
                  <a:lnTo>
                    <a:pt x="60" y="130"/>
                  </a:lnTo>
                  <a:lnTo>
                    <a:pt x="64" y="134"/>
                  </a:lnTo>
                  <a:lnTo>
                    <a:pt x="70" y="139"/>
                  </a:lnTo>
                  <a:lnTo>
                    <a:pt x="73" y="141"/>
                  </a:lnTo>
                  <a:lnTo>
                    <a:pt x="73" y="140"/>
                  </a:lnTo>
                  <a:lnTo>
                    <a:pt x="74" y="139"/>
                  </a:lnTo>
                  <a:lnTo>
                    <a:pt x="76" y="136"/>
                  </a:lnTo>
                  <a:lnTo>
                    <a:pt x="79" y="134"/>
                  </a:lnTo>
                  <a:lnTo>
                    <a:pt x="80" y="128"/>
                  </a:lnTo>
                  <a:lnTo>
                    <a:pt x="83" y="123"/>
                  </a:lnTo>
                  <a:lnTo>
                    <a:pt x="85" y="118"/>
                  </a:lnTo>
                  <a:lnTo>
                    <a:pt x="88" y="113"/>
                  </a:lnTo>
                  <a:lnTo>
                    <a:pt x="89" y="105"/>
                  </a:lnTo>
                  <a:lnTo>
                    <a:pt x="92" y="98"/>
                  </a:lnTo>
                  <a:lnTo>
                    <a:pt x="93" y="92"/>
                  </a:lnTo>
                  <a:lnTo>
                    <a:pt x="95" y="85"/>
                  </a:lnTo>
                  <a:lnTo>
                    <a:pt x="93" y="81"/>
                  </a:lnTo>
                  <a:lnTo>
                    <a:pt x="93" y="77"/>
                  </a:lnTo>
                  <a:lnTo>
                    <a:pt x="93" y="73"/>
                  </a:lnTo>
                  <a:lnTo>
                    <a:pt x="93" y="71"/>
                  </a:lnTo>
                  <a:lnTo>
                    <a:pt x="92" y="64"/>
                  </a:lnTo>
                  <a:lnTo>
                    <a:pt x="91" y="58"/>
                  </a:lnTo>
                  <a:lnTo>
                    <a:pt x="86" y="51"/>
                  </a:lnTo>
                  <a:lnTo>
                    <a:pt x="80" y="45"/>
                  </a:lnTo>
                  <a:lnTo>
                    <a:pt x="74" y="39"/>
                  </a:lnTo>
                  <a:lnTo>
                    <a:pt x="69" y="34"/>
                  </a:lnTo>
                  <a:lnTo>
                    <a:pt x="61" y="28"/>
                  </a:lnTo>
                  <a:lnTo>
                    <a:pt x="55" y="24"/>
                  </a:lnTo>
                  <a:lnTo>
                    <a:pt x="48" y="20"/>
                  </a:lnTo>
                  <a:lnTo>
                    <a:pt x="41" y="16"/>
                  </a:lnTo>
                  <a:lnTo>
                    <a:pt x="33" y="12"/>
                  </a:lnTo>
                  <a:lnTo>
                    <a:pt x="28" y="8"/>
                  </a:lnTo>
                  <a:lnTo>
                    <a:pt x="20" y="7"/>
                  </a:lnTo>
                  <a:lnTo>
                    <a:pt x="16" y="4"/>
                  </a:lnTo>
                  <a:lnTo>
                    <a:pt x="12" y="1"/>
                  </a:lnTo>
                  <a:lnTo>
                    <a:pt x="9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2" name="Freeform 21"/>
            <p:cNvSpPr>
              <a:spLocks/>
            </p:cNvSpPr>
            <p:nvPr/>
          </p:nvSpPr>
          <p:spPr bwMode="auto">
            <a:xfrm>
              <a:off x="385" y="1936"/>
              <a:ext cx="82" cy="347"/>
            </a:xfrm>
            <a:custGeom>
              <a:avLst/>
              <a:gdLst>
                <a:gd name="T0" fmla="*/ 3 w 164"/>
                <a:gd name="T1" fmla="*/ 7 h 693"/>
                <a:gd name="T2" fmla="*/ 8 w 164"/>
                <a:gd name="T3" fmla="*/ 23 h 693"/>
                <a:gd name="T4" fmla="*/ 14 w 164"/>
                <a:gd name="T5" fmla="*/ 37 h 693"/>
                <a:gd name="T6" fmla="*/ 22 w 164"/>
                <a:gd name="T7" fmla="*/ 54 h 693"/>
                <a:gd name="T8" fmla="*/ 29 w 164"/>
                <a:gd name="T9" fmla="*/ 72 h 693"/>
                <a:gd name="T10" fmla="*/ 38 w 164"/>
                <a:gd name="T11" fmla="*/ 95 h 693"/>
                <a:gd name="T12" fmla="*/ 47 w 164"/>
                <a:gd name="T13" fmla="*/ 117 h 693"/>
                <a:gd name="T14" fmla="*/ 55 w 164"/>
                <a:gd name="T15" fmla="*/ 140 h 693"/>
                <a:gd name="T16" fmla="*/ 64 w 164"/>
                <a:gd name="T17" fmla="*/ 165 h 693"/>
                <a:gd name="T18" fmla="*/ 73 w 164"/>
                <a:gd name="T19" fmla="*/ 191 h 693"/>
                <a:gd name="T20" fmla="*/ 82 w 164"/>
                <a:gd name="T21" fmla="*/ 216 h 693"/>
                <a:gd name="T22" fmla="*/ 89 w 164"/>
                <a:gd name="T23" fmla="*/ 243 h 693"/>
                <a:gd name="T24" fmla="*/ 95 w 164"/>
                <a:gd name="T25" fmla="*/ 267 h 693"/>
                <a:gd name="T26" fmla="*/ 101 w 164"/>
                <a:gd name="T27" fmla="*/ 292 h 693"/>
                <a:gd name="T28" fmla="*/ 105 w 164"/>
                <a:gd name="T29" fmla="*/ 316 h 693"/>
                <a:gd name="T30" fmla="*/ 109 w 164"/>
                <a:gd name="T31" fmla="*/ 342 h 693"/>
                <a:gd name="T32" fmla="*/ 112 w 164"/>
                <a:gd name="T33" fmla="*/ 370 h 693"/>
                <a:gd name="T34" fmla="*/ 115 w 164"/>
                <a:gd name="T35" fmla="*/ 401 h 693"/>
                <a:gd name="T36" fmla="*/ 117 w 164"/>
                <a:gd name="T37" fmla="*/ 432 h 693"/>
                <a:gd name="T38" fmla="*/ 118 w 164"/>
                <a:gd name="T39" fmla="*/ 464 h 693"/>
                <a:gd name="T40" fmla="*/ 121 w 164"/>
                <a:gd name="T41" fmla="*/ 495 h 693"/>
                <a:gd name="T42" fmla="*/ 123 w 164"/>
                <a:gd name="T43" fmla="*/ 528 h 693"/>
                <a:gd name="T44" fmla="*/ 123 w 164"/>
                <a:gd name="T45" fmla="*/ 558 h 693"/>
                <a:gd name="T46" fmla="*/ 123 w 164"/>
                <a:gd name="T47" fmla="*/ 587 h 693"/>
                <a:gd name="T48" fmla="*/ 124 w 164"/>
                <a:gd name="T49" fmla="*/ 613 h 693"/>
                <a:gd name="T50" fmla="*/ 124 w 164"/>
                <a:gd name="T51" fmla="*/ 637 h 693"/>
                <a:gd name="T52" fmla="*/ 124 w 164"/>
                <a:gd name="T53" fmla="*/ 656 h 693"/>
                <a:gd name="T54" fmla="*/ 124 w 164"/>
                <a:gd name="T55" fmla="*/ 672 h 693"/>
                <a:gd name="T56" fmla="*/ 124 w 164"/>
                <a:gd name="T57" fmla="*/ 687 h 693"/>
                <a:gd name="T58" fmla="*/ 161 w 164"/>
                <a:gd name="T59" fmla="*/ 692 h 693"/>
                <a:gd name="T60" fmla="*/ 161 w 164"/>
                <a:gd name="T61" fmla="*/ 677 h 693"/>
                <a:gd name="T62" fmla="*/ 161 w 164"/>
                <a:gd name="T63" fmla="*/ 663 h 693"/>
                <a:gd name="T64" fmla="*/ 162 w 164"/>
                <a:gd name="T65" fmla="*/ 643 h 693"/>
                <a:gd name="T66" fmla="*/ 162 w 164"/>
                <a:gd name="T67" fmla="*/ 621 h 693"/>
                <a:gd name="T68" fmla="*/ 162 w 164"/>
                <a:gd name="T69" fmla="*/ 595 h 693"/>
                <a:gd name="T70" fmla="*/ 162 w 164"/>
                <a:gd name="T71" fmla="*/ 566 h 693"/>
                <a:gd name="T72" fmla="*/ 162 w 164"/>
                <a:gd name="T73" fmla="*/ 536 h 693"/>
                <a:gd name="T74" fmla="*/ 161 w 164"/>
                <a:gd name="T75" fmla="*/ 503 h 693"/>
                <a:gd name="T76" fmla="*/ 161 w 164"/>
                <a:gd name="T77" fmla="*/ 469 h 693"/>
                <a:gd name="T78" fmla="*/ 158 w 164"/>
                <a:gd name="T79" fmla="*/ 436 h 693"/>
                <a:gd name="T80" fmla="*/ 155 w 164"/>
                <a:gd name="T81" fmla="*/ 402 h 693"/>
                <a:gd name="T82" fmla="*/ 150 w 164"/>
                <a:gd name="T83" fmla="*/ 368 h 693"/>
                <a:gd name="T84" fmla="*/ 147 w 164"/>
                <a:gd name="T85" fmla="*/ 336 h 693"/>
                <a:gd name="T86" fmla="*/ 142 w 164"/>
                <a:gd name="T87" fmla="*/ 305 h 693"/>
                <a:gd name="T88" fmla="*/ 136 w 164"/>
                <a:gd name="T89" fmla="*/ 277 h 693"/>
                <a:gd name="T90" fmla="*/ 127 w 164"/>
                <a:gd name="T91" fmla="*/ 248 h 693"/>
                <a:gd name="T92" fmla="*/ 118 w 164"/>
                <a:gd name="T93" fmla="*/ 220 h 693"/>
                <a:gd name="T94" fmla="*/ 109 w 164"/>
                <a:gd name="T95" fmla="*/ 194 h 693"/>
                <a:gd name="T96" fmla="*/ 102 w 164"/>
                <a:gd name="T97" fmla="*/ 169 h 693"/>
                <a:gd name="T98" fmla="*/ 93 w 164"/>
                <a:gd name="T99" fmla="*/ 146 h 693"/>
                <a:gd name="T100" fmla="*/ 85 w 164"/>
                <a:gd name="T101" fmla="*/ 125 h 693"/>
                <a:gd name="T102" fmla="*/ 76 w 164"/>
                <a:gd name="T103" fmla="*/ 104 h 693"/>
                <a:gd name="T104" fmla="*/ 67 w 164"/>
                <a:gd name="T105" fmla="*/ 85 h 693"/>
                <a:gd name="T106" fmla="*/ 58 w 164"/>
                <a:gd name="T107" fmla="*/ 68 h 693"/>
                <a:gd name="T108" fmla="*/ 51 w 164"/>
                <a:gd name="T109" fmla="*/ 54 h 693"/>
                <a:gd name="T110" fmla="*/ 44 w 164"/>
                <a:gd name="T111" fmla="*/ 38 h 693"/>
                <a:gd name="T112" fmla="*/ 35 w 164"/>
                <a:gd name="T113" fmla="*/ 21 h 693"/>
                <a:gd name="T114" fmla="*/ 0 w 164"/>
                <a:gd name="T115" fmla="*/ 0 h 69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64"/>
                <a:gd name="T175" fmla="*/ 0 h 693"/>
                <a:gd name="T176" fmla="*/ 164 w 164"/>
                <a:gd name="T177" fmla="*/ 693 h 693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64" h="693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3" y="7"/>
                  </a:lnTo>
                  <a:lnTo>
                    <a:pt x="4" y="12"/>
                  </a:lnTo>
                  <a:lnTo>
                    <a:pt x="6" y="17"/>
                  </a:lnTo>
                  <a:lnTo>
                    <a:pt x="7" y="19"/>
                  </a:lnTo>
                  <a:lnTo>
                    <a:pt x="8" y="23"/>
                  </a:lnTo>
                  <a:lnTo>
                    <a:pt x="10" y="25"/>
                  </a:lnTo>
                  <a:lnTo>
                    <a:pt x="11" y="30"/>
                  </a:lnTo>
                  <a:lnTo>
                    <a:pt x="13" y="33"/>
                  </a:lnTo>
                  <a:lnTo>
                    <a:pt x="14" y="37"/>
                  </a:lnTo>
                  <a:lnTo>
                    <a:pt x="16" y="41"/>
                  </a:lnTo>
                  <a:lnTo>
                    <a:pt x="17" y="45"/>
                  </a:lnTo>
                  <a:lnTo>
                    <a:pt x="19" y="49"/>
                  </a:lnTo>
                  <a:lnTo>
                    <a:pt x="22" y="54"/>
                  </a:lnTo>
                  <a:lnTo>
                    <a:pt x="23" y="58"/>
                  </a:lnTo>
                  <a:lnTo>
                    <a:pt x="26" y="63"/>
                  </a:lnTo>
                  <a:lnTo>
                    <a:pt x="28" y="67"/>
                  </a:lnTo>
                  <a:lnTo>
                    <a:pt x="29" y="72"/>
                  </a:lnTo>
                  <a:lnTo>
                    <a:pt x="32" y="78"/>
                  </a:lnTo>
                  <a:lnTo>
                    <a:pt x="33" y="83"/>
                  </a:lnTo>
                  <a:lnTo>
                    <a:pt x="36" y="88"/>
                  </a:lnTo>
                  <a:lnTo>
                    <a:pt x="38" y="95"/>
                  </a:lnTo>
                  <a:lnTo>
                    <a:pt x="41" y="100"/>
                  </a:lnTo>
                  <a:lnTo>
                    <a:pt x="42" y="106"/>
                  </a:lnTo>
                  <a:lnTo>
                    <a:pt x="45" y="110"/>
                  </a:lnTo>
                  <a:lnTo>
                    <a:pt x="47" y="117"/>
                  </a:lnTo>
                  <a:lnTo>
                    <a:pt x="49" y="122"/>
                  </a:lnTo>
                  <a:lnTo>
                    <a:pt x="51" y="129"/>
                  </a:lnTo>
                  <a:lnTo>
                    <a:pt x="54" y="134"/>
                  </a:lnTo>
                  <a:lnTo>
                    <a:pt x="55" y="140"/>
                  </a:lnTo>
                  <a:lnTo>
                    <a:pt x="58" y="146"/>
                  </a:lnTo>
                  <a:lnTo>
                    <a:pt x="60" y="152"/>
                  </a:lnTo>
                  <a:lnTo>
                    <a:pt x="63" y="159"/>
                  </a:lnTo>
                  <a:lnTo>
                    <a:pt x="64" y="165"/>
                  </a:lnTo>
                  <a:lnTo>
                    <a:pt x="67" y="172"/>
                  </a:lnTo>
                  <a:lnTo>
                    <a:pt x="68" y="178"/>
                  </a:lnTo>
                  <a:lnTo>
                    <a:pt x="71" y="185"/>
                  </a:lnTo>
                  <a:lnTo>
                    <a:pt x="73" y="191"/>
                  </a:lnTo>
                  <a:lnTo>
                    <a:pt x="76" y="198"/>
                  </a:lnTo>
                  <a:lnTo>
                    <a:pt x="77" y="205"/>
                  </a:lnTo>
                  <a:lnTo>
                    <a:pt x="79" y="210"/>
                  </a:lnTo>
                  <a:lnTo>
                    <a:pt x="82" y="216"/>
                  </a:lnTo>
                  <a:lnTo>
                    <a:pt x="83" y="223"/>
                  </a:lnTo>
                  <a:lnTo>
                    <a:pt x="85" y="229"/>
                  </a:lnTo>
                  <a:lnTo>
                    <a:pt x="86" y="236"/>
                  </a:lnTo>
                  <a:lnTo>
                    <a:pt x="89" y="243"/>
                  </a:lnTo>
                  <a:lnTo>
                    <a:pt x="90" y="249"/>
                  </a:lnTo>
                  <a:lnTo>
                    <a:pt x="92" y="256"/>
                  </a:lnTo>
                  <a:lnTo>
                    <a:pt x="93" y="261"/>
                  </a:lnTo>
                  <a:lnTo>
                    <a:pt x="95" y="267"/>
                  </a:lnTo>
                  <a:lnTo>
                    <a:pt x="96" y="273"/>
                  </a:lnTo>
                  <a:lnTo>
                    <a:pt x="98" y="279"/>
                  </a:lnTo>
                  <a:lnTo>
                    <a:pt x="99" y="286"/>
                  </a:lnTo>
                  <a:lnTo>
                    <a:pt x="101" y="292"/>
                  </a:lnTo>
                  <a:lnTo>
                    <a:pt x="102" y="298"/>
                  </a:lnTo>
                  <a:lnTo>
                    <a:pt x="104" y="305"/>
                  </a:lnTo>
                  <a:lnTo>
                    <a:pt x="105" y="309"/>
                  </a:lnTo>
                  <a:lnTo>
                    <a:pt x="105" y="316"/>
                  </a:lnTo>
                  <a:lnTo>
                    <a:pt x="106" y="322"/>
                  </a:lnTo>
                  <a:lnTo>
                    <a:pt x="108" y="329"/>
                  </a:lnTo>
                  <a:lnTo>
                    <a:pt x="108" y="336"/>
                  </a:lnTo>
                  <a:lnTo>
                    <a:pt x="109" y="342"/>
                  </a:lnTo>
                  <a:lnTo>
                    <a:pt x="109" y="349"/>
                  </a:lnTo>
                  <a:lnTo>
                    <a:pt x="111" y="357"/>
                  </a:lnTo>
                  <a:lnTo>
                    <a:pt x="111" y="363"/>
                  </a:lnTo>
                  <a:lnTo>
                    <a:pt x="112" y="370"/>
                  </a:lnTo>
                  <a:lnTo>
                    <a:pt x="112" y="377"/>
                  </a:lnTo>
                  <a:lnTo>
                    <a:pt x="114" y="385"/>
                  </a:lnTo>
                  <a:lnTo>
                    <a:pt x="114" y="393"/>
                  </a:lnTo>
                  <a:lnTo>
                    <a:pt x="115" y="401"/>
                  </a:lnTo>
                  <a:lnTo>
                    <a:pt x="115" y="409"/>
                  </a:lnTo>
                  <a:lnTo>
                    <a:pt x="117" y="417"/>
                  </a:lnTo>
                  <a:lnTo>
                    <a:pt x="117" y="425"/>
                  </a:lnTo>
                  <a:lnTo>
                    <a:pt x="117" y="432"/>
                  </a:lnTo>
                  <a:lnTo>
                    <a:pt x="117" y="440"/>
                  </a:lnTo>
                  <a:lnTo>
                    <a:pt x="118" y="448"/>
                  </a:lnTo>
                  <a:lnTo>
                    <a:pt x="118" y="456"/>
                  </a:lnTo>
                  <a:lnTo>
                    <a:pt x="118" y="464"/>
                  </a:lnTo>
                  <a:lnTo>
                    <a:pt x="120" y="472"/>
                  </a:lnTo>
                  <a:lnTo>
                    <a:pt x="120" y="480"/>
                  </a:lnTo>
                  <a:lnTo>
                    <a:pt x="120" y="487"/>
                  </a:lnTo>
                  <a:lnTo>
                    <a:pt x="121" y="495"/>
                  </a:lnTo>
                  <a:lnTo>
                    <a:pt x="121" y="503"/>
                  </a:lnTo>
                  <a:lnTo>
                    <a:pt x="121" y="512"/>
                  </a:lnTo>
                  <a:lnTo>
                    <a:pt x="121" y="520"/>
                  </a:lnTo>
                  <a:lnTo>
                    <a:pt x="123" y="528"/>
                  </a:lnTo>
                  <a:lnTo>
                    <a:pt x="123" y="536"/>
                  </a:lnTo>
                  <a:lnTo>
                    <a:pt x="123" y="544"/>
                  </a:lnTo>
                  <a:lnTo>
                    <a:pt x="123" y="550"/>
                  </a:lnTo>
                  <a:lnTo>
                    <a:pt x="123" y="558"/>
                  </a:lnTo>
                  <a:lnTo>
                    <a:pt x="123" y="565"/>
                  </a:lnTo>
                  <a:lnTo>
                    <a:pt x="123" y="573"/>
                  </a:lnTo>
                  <a:lnTo>
                    <a:pt x="123" y="579"/>
                  </a:lnTo>
                  <a:lnTo>
                    <a:pt x="123" y="587"/>
                  </a:lnTo>
                  <a:lnTo>
                    <a:pt x="123" y="594"/>
                  </a:lnTo>
                  <a:lnTo>
                    <a:pt x="124" y="600"/>
                  </a:lnTo>
                  <a:lnTo>
                    <a:pt x="124" y="607"/>
                  </a:lnTo>
                  <a:lnTo>
                    <a:pt x="124" y="613"/>
                  </a:lnTo>
                  <a:lnTo>
                    <a:pt x="124" y="618"/>
                  </a:lnTo>
                  <a:lnTo>
                    <a:pt x="124" y="625"/>
                  </a:lnTo>
                  <a:lnTo>
                    <a:pt x="124" y="630"/>
                  </a:lnTo>
                  <a:lnTo>
                    <a:pt x="124" y="637"/>
                  </a:lnTo>
                  <a:lnTo>
                    <a:pt x="124" y="642"/>
                  </a:lnTo>
                  <a:lnTo>
                    <a:pt x="124" y="647"/>
                  </a:lnTo>
                  <a:lnTo>
                    <a:pt x="124" y="651"/>
                  </a:lnTo>
                  <a:lnTo>
                    <a:pt x="124" y="656"/>
                  </a:lnTo>
                  <a:lnTo>
                    <a:pt x="124" y="660"/>
                  </a:lnTo>
                  <a:lnTo>
                    <a:pt x="124" y="664"/>
                  </a:lnTo>
                  <a:lnTo>
                    <a:pt x="124" y="668"/>
                  </a:lnTo>
                  <a:lnTo>
                    <a:pt x="124" y="672"/>
                  </a:lnTo>
                  <a:lnTo>
                    <a:pt x="124" y="675"/>
                  </a:lnTo>
                  <a:lnTo>
                    <a:pt x="124" y="679"/>
                  </a:lnTo>
                  <a:lnTo>
                    <a:pt x="124" y="683"/>
                  </a:lnTo>
                  <a:lnTo>
                    <a:pt x="124" y="687"/>
                  </a:lnTo>
                  <a:lnTo>
                    <a:pt x="124" y="689"/>
                  </a:lnTo>
                  <a:lnTo>
                    <a:pt x="126" y="691"/>
                  </a:lnTo>
                  <a:lnTo>
                    <a:pt x="161" y="693"/>
                  </a:lnTo>
                  <a:lnTo>
                    <a:pt x="161" y="692"/>
                  </a:lnTo>
                  <a:lnTo>
                    <a:pt x="161" y="689"/>
                  </a:lnTo>
                  <a:lnTo>
                    <a:pt x="161" y="685"/>
                  </a:lnTo>
                  <a:lnTo>
                    <a:pt x="161" y="681"/>
                  </a:lnTo>
                  <a:lnTo>
                    <a:pt x="161" y="677"/>
                  </a:lnTo>
                  <a:lnTo>
                    <a:pt x="161" y="675"/>
                  </a:lnTo>
                  <a:lnTo>
                    <a:pt x="161" y="671"/>
                  </a:lnTo>
                  <a:lnTo>
                    <a:pt x="161" y="667"/>
                  </a:lnTo>
                  <a:lnTo>
                    <a:pt x="161" y="663"/>
                  </a:lnTo>
                  <a:lnTo>
                    <a:pt x="161" y="659"/>
                  </a:lnTo>
                  <a:lnTo>
                    <a:pt x="161" y="654"/>
                  </a:lnTo>
                  <a:lnTo>
                    <a:pt x="162" y="650"/>
                  </a:lnTo>
                  <a:lnTo>
                    <a:pt x="162" y="643"/>
                  </a:lnTo>
                  <a:lnTo>
                    <a:pt x="162" y="638"/>
                  </a:lnTo>
                  <a:lnTo>
                    <a:pt x="162" y="633"/>
                  </a:lnTo>
                  <a:lnTo>
                    <a:pt x="162" y="628"/>
                  </a:lnTo>
                  <a:lnTo>
                    <a:pt x="162" y="621"/>
                  </a:lnTo>
                  <a:lnTo>
                    <a:pt x="162" y="615"/>
                  </a:lnTo>
                  <a:lnTo>
                    <a:pt x="162" y="608"/>
                  </a:lnTo>
                  <a:lnTo>
                    <a:pt x="162" y="603"/>
                  </a:lnTo>
                  <a:lnTo>
                    <a:pt x="162" y="595"/>
                  </a:lnTo>
                  <a:lnTo>
                    <a:pt x="162" y="588"/>
                  </a:lnTo>
                  <a:lnTo>
                    <a:pt x="162" y="580"/>
                  </a:lnTo>
                  <a:lnTo>
                    <a:pt x="162" y="574"/>
                  </a:lnTo>
                  <a:lnTo>
                    <a:pt x="162" y="566"/>
                  </a:lnTo>
                  <a:lnTo>
                    <a:pt x="162" y="560"/>
                  </a:lnTo>
                  <a:lnTo>
                    <a:pt x="162" y="552"/>
                  </a:lnTo>
                  <a:lnTo>
                    <a:pt x="164" y="545"/>
                  </a:lnTo>
                  <a:lnTo>
                    <a:pt x="162" y="536"/>
                  </a:lnTo>
                  <a:lnTo>
                    <a:pt x="162" y="528"/>
                  </a:lnTo>
                  <a:lnTo>
                    <a:pt x="162" y="520"/>
                  </a:lnTo>
                  <a:lnTo>
                    <a:pt x="162" y="512"/>
                  </a:lnTo>
                  <a:lnTo>
                    <a:pt x="161" y="503"/>
                  </a:lnTo>
                  <a:lnTo>
                    <a:pt x="161" y="495"/>
                  </a:lnTo>
                  <a:lnTo>
                    <a:pt x="161" y="486"/>
                  </a:lnTo>
                  <a:lnTo>
                    <a:pt x="161" y="478"/>
                  </a:lnTo>
                  <a:lnTo>
                    <a:pt x="161" y="469"/>
                  </a:lnTo>
                  <a:lnTo>
                    <a:pt x="159" y="461"/>
                  </a:lnTo>
                  <a:lnTo>
                    <a:pt x="159" y="452"/>
                  </a:lnTo>
                  <a:lnTo>
                    <a:pt x="159" y="444"/>
                  </a:lnTo>
                  <a:lnTo>
                    <a:pt x="158" y="436"/>
                  </a:lnTo>
                  <a:lnTo>
                    <a:pt x="158" y="427"/>
                  </a:lnTo>
                  <a:lnTo>
                    <a:pt x="156" y="419"/>
                  </a:lnTo>
                  <a:lnTo>
                    <a:pt x="156" y="412"/>
                  </a:lnTo>
                  <a:lnTo>
                    <a:pt x="155" y="402"/>
                  </a:lnTo>
                  <a:lnTo>
                    <a:pt x="155" y="393"/>
                  </a:lnTo>
                  <a:lnTo>
                    <a:pt x="153" y="385"/>
                  </a:lnTo>
                  <a:lnTo>
                    <a:pt x="152" y="377"/>
                  </a:lnTo>
                  <a:lnTo>
                    <a:pt x="150" y="368"/>
                  </a:lnTo>
                  <a:lnTo>
                    <a:pt x="150" y="360"/>
                  </a:lnTo>
                  <a:lnTo>
                    <a:pt x="149" y="353"/>
                  </a:lnTo>
                  <a:lnTo>
                    <a:pt x="149" y="345"/>
                  </a:lnTo>
                  <a:lnTo>
                    <a:pt x="147" y="336"/>
                  </a:lnTo>
                  <a:lnTo>
                    <a:pt x="146" y="328"/>
                  </a:lnTo>
                  <a:lnTo>
                    <a:pt x="145" y="320"/>
                  </a:lnTo>
                  <a:lnTo>
                    <a:pt x="143" y="313"/>
                  </a:lnTo>
                  <a:lnTo>
                    <a:pt x="142" y="305"/>
                  </a:lnTo>
                  <a:lnTo>
                    <a:pt x="140" y="298"/>
                  </a:lnTo>
                  <a:lnTo>
                    <a:pt x="139" y="290"/>
                  </a:lnTo>
                  <a:lnTo>
                    <a:pt x="137" y="283"/>
                  </a:lnTo>
                  <a:lnTo>
                    <a:pt x="136" y="277"/>
                  </a:lnTo>
                  <a:lnTo>
                    <a:pt x="133" y="269"/>
                  </a:lnTo>
                  <a:lnTo>
                    <a:pt x="131" y="261"/>
                  </a:lnTo>
                  <a:lnTo>
                    <a:pt x="128" y="254"/>
                  </a:lnTo>
                  <a:lnTo>
                    <a:pt x="127" y="248"/>
                  </a:lnTo>
                  <a:lnTo>
                    <a:pt x="124" y="241"/>
                  </a:lnTo>
                  <a:lnTo>
                    <a:pt x="123" y="235"/>
                  </a:lnTo>
                  <a:lnTo>
                    <a:pt x="121" y="228"/>
                  </a:lnTo>
                  <a:lnTo>
                    <a:pt x="118" y="220"/>
                  </a:lnTo>
                  <a:lnTo>
                    <a:pt x="117" y="214"/>
                  </a:lnTo>
                  <a:lnTo>
                    <a:pt x="114" y="207"/>
                  </a:lnTo>
                  <a:lnTo>
                    <a:pt x="112" y="201"/>
                  </a:lnTo>
                  <a:lnTo>
                    <a:pt x="109" y="194"/>
                  </a:lnTo>
                  <a:lnTo>
                    <a:pt x="108" y="188"/>
                  </a:lnTo>
                  <a:lnTo>
                    <a:pt x="105" y="182"/>
                  </a:lnTo>
                  <a:lnTo>
                    <a:pt x="104" y="176"/>
                  </a:lnTo>
                  <a:lnTo>
                    <a:pt x="102" y="169"/>
                  </a:lnTo>
                  <a:lnTo>
                    <a:pt x="99" y="164"/>
                  </a:lnTo>
                  <a:lnTo>
                    <a:pt x="98" y="157"/>
                  </a:lnTo>
                  <a:lnTo>
                    <a:pt x="95" y="152"/>
                  </a:lnTo>
                  <a:lnTo>
                    <a:pt x="93" y="146"/>
                  </a:lnTo>
                  <a:lnTo>
                    <a:pt x="90" y="140"/>
                  </a:lnTo>
                  <a:lnTo>
                    <a:pt x="89" y="135"/>
                  </a:lnTo>
                  <a:lnTo>
                    <a:pt x="86" y="130"/>
                  </a:lnTo>
                  <a:lnTo>
                    <a:pt x="85" y="125"/>
                  </a:lnTo>
                  <a:lnTo>
                    <a:pt x="82" y="119"/>
                  </a:lnTo>
                  <a:lnTo>
                    <a:pt x="80" y="114"/>
                  </a:lnTo>
                  <a:lnTo>
                    <a:pt x="77" y="109"/>
                  </a:lnTo>
                  <a:lnTo>
                    <a:pt x="76" y="104"/>
                  </a:lnTo>
                  <a:lnTo>
                    <a:pt x="73" y="100"/>
                  </a:lnTo>
                  <a:lnTo>
                    <a:pt x="71" y="95"/>
                  </a:lnTo>
                  <a:lnTo>
                    <a:pt x="70" y="91"/>
                  </a:lnTo>
                  <a:lnTo>
                    <a:pt x="67" y="85"/>
                  </a:lnTo>
                  <a:lnTo>
                    <a:pt x="66" y="80"/>
                  </a:lnTo>
                  <a:lnTo>
                    <a:pt x="63" y="78"/>
                  </a:lnTo>
                  <a:lnTo>
                    <a:pt x="61" y="72"/>
                  </a:lnTo>
                  <a:lnTo>
                    <a:pt x="58" y="68"/>
                  </a:lnTo>
                  <a:lnTo>
                    <a:pt x="57" y="64"/>
                  </a:lnTo>
                  <a:lnTo>
                    <a:pt x="55" y="61"/>
                  </a:lnTo>
                  <a:lnTo>
                    <a:pt x="54" y="58"/>
                  </a:lnTo>
                  <a:lnTo>
                    <a:pt x="51" y="54"/>
                  </a:lnTo>
                  <a:lnTo>
                    <a:pt x="49" y="50"/>
                  </a:lnTo>
                  <a:lnTo>
                    <a:pt x="48" y="47"/>
                  </a:lnTo>
                  <a:lnTo>
                    <a:pt x="47" y="43"/>
                  </a:lnTo>
                  <a:lnTo>
                    <a:pt x="44" y="38"/>
                  </a:lnTo>
                  <a:lnTo>
                    <a:pt x="42" y="34"/>
                  </a:lnTo>
                  <a:lnTo>
                    <a:pt x="39" y="29"/>
                  </a:lnTo>
                  <a:lnTo>
                    <a:pt x="36" y="25"/>
                  </a:lnTo>
                  <a:lnTo>
                    <a:pt x="35" y="21"/>
                  </a:lnTo>
                  <a:lnTo>
                    <a:pt x="33" y="19"/>
                  </a:lnTo>
                  <a:lnTo>
                    <a:pt x="30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3" name="Freeform 22"/>
            <p:cNvSpPr>
              <a:spLocks/>
            </p:cNvSpPr>
            <p:nvPr/>
          </p:nvSpPr>
          <p:spPr bwMode="auto">
            <a:xfrm>
              <a:off x="387" y="1860"/>
              <a:ext cx="802" cy="435"/>
            </a:xfrm>
            <a:custGeom>
              <a:avLst/>
              <a:gdLst>
                <a:gd name="T0" fmla="*/ 221 w 1604"/>
                <a:gd name="T1" fmla="*/ 847 h 871"/>
                <a:gd name="T2" fmla="*/ 446 w 1604"/>
                <a:gd name="T3" fmla="*/ 854 h 871"/>
                <a:gd name="T4" fmla="*/ 737 w 1604"/>
                <a:gd name="T5" fmla="*/ 863 h 871"/>
                <a:gd name="T6" fmla="*/ 1029 w 1604"/>
                <a:gd name="T7" fmla="*/ 871 h 871"/>
                <a:gd name="T8" fmla="*/ 1296 w 1604"/>
                <a:gd name="T9" fmla="*/ 866 h 871"/>
                <a:gd name="T10" fmla="*/ 1496 w 1604"/>
                <a:gd name="T11" fmla="*/ 851 h 871"/>
                <a:gd name="T12" fmla="*/ 1591 w 1604"/>
                <a:gd name="T13" fmla="*/ 829 h 871"/>
                <a:gd name="T14" fmla="*/ 1582 w 1604"/>
                <a:gd name="T15" fmla="*/ 697 h 871"/>
                <a:gd name="T16" fmla="*/ 1558 w 1604"/>
                <a:gd name="T17" fmla="*/ 496 h 871"/>
                <a:gd name="T18" fmla="*/ 1536 w 1604"/>
                <a:gd name="T19" fmla="*/ 351 h 871"/>
                <a:gd name="T20" fmla="*/ 1546 w 1604"/>
                <a:gd name="T21" fmla="*/ 291 h 871"/>
                <a:gd name="T22" fmla="*/ 1574 w 1604"/>
                <a:gd name="T23" fmla="*/ 183 h 871"/>
                <a:gd name="T24" fmla="*/ 1599 w 1604"/>
                <a:gd name="T25" fmla="*/ 81 h 871"/>
                <a:gd name="T26" fmla="*/ 1566 w 1604"/>
                <a:gd name="T27" fmla="*/ 55 h 871"/>
                <a:gd name="T28" fmla="*/ 1479 w 1604"/>
                <a:gd name="T29" fmla="*/ 97 h 871"/>
                <a:gd name="T30" fmla="*/ 1389 w 1604"/>
                <a:gd name="T31" fmla="*/ 144 h 871"/>
                <a:gd name="T32" fmla="*/ 1313 w 1604"/>
                <a:gd name="T33" fmla="*/ 105 h 871"/>
                <a:gd name="T34" fmla="*/ 1211 w 1604"/>
                <a:gd name="T35" fmla="*/ 45 h 871"/>
                <a:gd name="T36" fmla="*/ 1127 w 1604"/>
                <a:gd name="T37" fmla="*/ 1 h 871"/>
                <a:gd name="T38" fmla="*/ 1038 w 1604"/>
                <a:gd name="T39" fmla="*/ 62 h 871"/>
                <a:gd name="T40" fmla="*/ 952 w 1604"/>
                <a:gd name="T41" fmla="*/ 141 h 871"/>
                <a:gd name="T42" fmla="*/ 885 w 1604"/>
                <a:gd name="T43" fmla="*/ 183 h 871"/>
                <a:gd name="T44" fmla="*/ 790 w 1604"/>
                <a:gd name="T45" fmla="*/ 131 h 871"/>
                <a:gd name="T46" fmla="*/ 667 w 1604"/>
                <a:gd name="T47" fmla="*/ 68 h 871"/>
                <a:gd name="T48" fmla="*/ 577 w 1604"/>
                <a:gd name="T49" fmla="*/ 38 h 871"/>
                <a:gd name="T50" fmla="*/ 484 w 1604"/>
                <a:gd name="T51" fmla="*/ 106 h 871"/>
                <a:gd name="T52" fmla="*/ 373 w 1604"/>
                <a:gd name="T53" fmla="*/ 198 h 871"/>
                <a:gd name="T54" fmla="*/ 301 w 1604"/>
                <a:gd name="T55" fmla="*/ 253 h 871"/>
                <a:gd name="T56" fmla="*/ 213 w 1604"/>
                <a:gd name="T57" fmla="*/ 211 h 871"/>
                <a:gd name="T58" fmla="*/ 121 w 1604"/>
                <a:gd name="T59" fmla="*/ 170 h 871"/>
                <a:gd name="T60" fmla="*/ 30 w 1604"/>
                <a:gd name="T61" fmla="*/ 147 h 871"/>
                <a:gd name="T62" fmla="*/ 29 w 1604"/>
                <a:gd name="T63" fmla="*/ 177 h 871"/>
                <a:gd name="T64" fmla="*/ 112 w 1604"/>
                <a:gd name="T65" fmla="*/ 204 h 871"/>
                <a:gd name="T66" fmla="*/ 223 w 1604"/>
                <a:gd name="T67" fmla="*/ 253 h 871"/>
                <a:gd name="T68" fmla="*/ 314 w 1604"/>
                <a:gd name="T69" fmla="*/ 286 h 871"/>
                <a:gd name="T70" fmla="*/ 398 w 1604"/>
                <a:gd name="T71" fmla="*/ 227 h 871"/>
                <a:gd name="T72" fmla="*/ 500 w 1604"/>
                <a:gd name="T73" fmla="*/ 141 h 871"/>
                <a:gd name="T74" fmla="*/ 588 w 1604"/>
                <a:gd name="T75" fmla="*/ 73 h 871"/>
                <a:gd name="T76" fmla="*/ 675 w 1604"/>
                <a:gd name="T77" fmla="*/ 110 h 871"/>
                <a:gd name="T78" fmla="*/ 797 w 1604"/>
                <a:gd name="T79" fmla="*/ 172 h 871"/>
                <a:gd name="T80" fmla="*/ 898 w 1604"/>
                <a:gd name="T81" fmla="*/ 217 h 871"/>
                <a:gd name="T82" fmla="*/ 978 w 1604"/>
                <a:gd name="T83" fmla="*/ 164 h 871"/>
                <a:gd name="T84" fmla="*/ 1060 w 1604"/>
                <a:gd name="T85" fmla="*/ 88 h 871"/>
                <a:gd name="T86" fmla="*/ 1145 w 1604"/>
                <a:gd name="T87" fmla="*/ 47 h 871"/>
                <a:gd name="T88" fmla="*/ 1237 w 1604"/>
                <a:gd name="T89" fmla="*/ 105 h 871"/>
                <a:gd name="T90" fmla="*/ 1335 w 1604"/>
                <a:gd name="T91" fmla="*/ 162 h 871"/>
                <a:gd name="T92" fmla="*/ 1414 w 1604"/>
                <a:gd name="T93" fmla="*/ 166 h 871"/>
                <a:gd name="T94" fmla="*/ 1503 w 1604"/>
                <a:gd name="T95" fmla="*/ 123 h 871"/>
                <a:gd name="T96" fmla="*/ 1562 w 1604"/>
                <a:gd name="T97" fmla="*/ 110 h 871"/>
                <a:gd name="T98" fmla="*/ 1537 w 1604"/>
                <a:gd name="T99" fmla="*/ 196 h 871"/>
                <a:gd name="T100" fmla="*/ 1511 w 1604"/>
                <a:gd name="T101" fmla="*/ 299 h 871"/>
                <a:gd name="T102" fmla="*/ 1503 w 1604"/>
                <a:gd name="T103" fmla="*/ 372 h 871"/>
                <a:gd name="T104" fmla="*/ 1521 w 1604"/>
                <a:gd name="T105" fmla="*/ 495 h 871"/>
                <a:gd name="T106" fmla="*/ 1546 w 1604"/>
                <a:gd name="T107" fmla="*/ 665 h 871"/>
                <a:gd name="T108" fmla="*/ 1558 w 1604"/>
                <a:gd name="T109" fmla="*/ 788 h 871"/>
                <a:gd name="T110" fmla="*/ 1483 w 1604"/>
                <a:gd name="T111" fmla="*/ 819 h 871"/>
                <a:gd name="T112" fmla="*/ 1272 w 1604"/>
                <a:gd name="T113" fmla="*/ 833 h 871"/>
                <a:gd name="T114" fmla="*/ 986 w 1604"/>
                <a:gd name="T115" fmla="*/ 838 h 871"/>
                <a:gd name="T116" fmla="*/ 684 w 1604"/>
                <a:gd name="T117" fmla="*/ 830 h 871"/>
                <a:gd name="T118" fmla="*/ 425 w 1604"/>
                <a:gd name="T119" fmla="*/ 820 h 871"/>
                <a:gd name="T120" fmla="*/ 238 w 1604"/>
                <a:gd name="T121" fmla="*/ 815 h 871"/>
                <a:gd name="T122" fmla="*/ 124 w 1604"/>
                <a:gd name="T123" fmla="*/ 846 h 87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604"/>
                <a:gd name="T187" fmla="*/ 0 h 871"/>
                <a:gd name="T188" fmla="*/ 1604 w 1604"/>
                <a:gd name="T189" fmla="*/ 871 h 87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604" h="871">
                  <a:moveTo>
                    <a:pt x="124" y="846"/>
                  </a:moveTo>
                  <a:lnTo>
                    <a:pt x="125" y="846"/>
                  </a:lnTo>
                  <a:lnTo>
                    <a:pt x="128" y="846"/>
                  </a:lnTo>
                  <a:lnTo>
                    <a:pt x="131" y="846"/>
                  </a:lnTo>
                  <a:lnTo>
                    <a:pt x="134" y="846"/>
                  </a:lnTo>
                  <a:lnTo>
                    <a:pt x="137" y="846"/>
                  </a:lnTo>
                  <a:lnTo>
                    <a:pt x="143" y="846"/>
                  </a:lnTo>
                  <a:lnTo>
                    <a:pt x="147" y="846"/>
                  </a:lnTo>
                  <a:lnTo>
                    <a:pt x="152" y="846"/>
                  </a:lnTo>
                  <a:lnTo>
                    <a:pt x="158" y="846"/>
                  </a:lnTo>
                  <a:lnTo>
                    <a:pt x="163" y="846"/>
                  </a:lnTo>
                  <a:lnTo>
                    <a:pt x="171" y="846"/>
                  </a:lnTo>
                  <a:lnTo>
                    <a:pt x="178" y="847"/>
                  </a:lnTo>
                  <a:lnTo>
                    <a:pt x="185" y="847"/>
                  </a:lnTo>
                  <a:lnTo>
                    <a:pt x="194" y="847"/>
                  </a:lnTo>
                  <a:lnTo>
                    <a:pt x="203" y="847"/>
                  </a:lnTo>
                  <a:lnTo>
                    <a:pt x="212" y="847"/>
                  </a:lnTo>
                  <a:lnTo>
                    <a:pt x="221" y="847"/>
                  </a:lnTo>
                  <a:lnTo>
                    <a:pt x="231" y="849"/>
                  </a:lnTo>
                  <a:lnTo>
                    <a:pt x="241" y="849"/>
                  </a:lnTo>
                  <a:lnTo>
                    <a:pt x="251" y="849"/>
                  </a:lnTo>
                  <a:lnTo>
                    <a:pt x="263" y="849"/>
                  </a:lnTo>
                  <a:lnTo>
                    <a:pt x="273" y="850"/>
                  </a:lnTo>
                  <a:lnTo>
                    <a:pt x="285" y="850"/>
                  </a:lnTo>
                  <a:lnTo>
                    <a:pt x="297" y="850"/>
                  </a:lnTo>
                  <a:lnTo>
                    <a:pt x="308" y="850"/>
                  </a:lnTo>
                  <a:lnTo>
                    <a:pt x="321" y="851"/>
                  </a:lnTo>
                  <a:lnTo>
                    <a:pt x="335" y="851"/>
                  </a:lnTo>
                  <a:lnTo>
                    <a:pt x="348" y="851"/>
                  </a:lnTo>
                  <a:lnTo>
                    <a:pt x="361" y="853"/>
                  </a:lnTo>
                  <a:lnTo>
                    <a:pt x="376" y="853"/>
                  </a:lnTo>
                  <a:lnTo>
                    <a:pt x="389" y="853"/>
                  </a:lnTo>
                  <a:lnTo>
                    <a:pt x="403" y="853"/>
                  </a:lnTo>
                  <a:lnTo>
                    <a:pt x="417" y="854"/>
                  </a:lnTo>
                  <a:lnTo>
                    <a:pt x="431" y="854"/>
                  </a:lnTo>
                  <a:lnTo>
                    <a:pt x="446" y="854"/>
                  </a:lnTo>
                  <a:lnTo>
                    <a:pt x="462" y="855"/>
                  </a:lnTo>
                  <a:lnTo>
                    <a:pt x="477" y="855"/>
                  </a:lnTo>
                  <a:lnTo>
                    <a:pt x="493" y="857"/>
                  </a:lnTo>
                  <a:lnTo>
                    <a:pt x="507" y="857"/>
                  </a:lnTo>
                  <a:lnTo>
                    <a:pt x="523" y="857"/>
                  </a:lnTo>
                  <a:lnTo>
                    <a:pt x="539" y="858"/>
                  </a:lnTo>
                  <a:lnTo>
                    <a:pt x="556" y="858"/>
                  </a:lnTo>
                  <a:lnTo>
                    <a:pt x="572" y="858"/>
                  </a:lnTo>
                  <a:lnTo>
                    <a:pt x="588" y="859"/>
                  </a:lnTo>
                  <a:lnTo>
                    <a:pt x="604" y="859"/>
                  </a:lnTo>
                  <a:lnTo>
                    <a:pt x="621" y="861"/>
                  </a:lnTo>
                  <a:lnTo>
                    <a:pt x="637" y="861"/>
                  </a:lnTo>
                  <a:lnTo>
                    <a:pt x="654" y="861"/>
                  </a:lnTo>
                  <a:lnTo>
                    <a:pt x="670" y="862"/>
                  </a:lnTo>
                  <a:lnTo>
                    <a:pt x="687" y="862"/>
                  </a:lnTo>
                  <a:lnTo>
                    <a:pt x="703" y="862"/>
                  </a:lnTo>
                  <a:lnTo>
                    <a:pt x="721" y="863"/>
                  </a:lnTo>
                  <a:lnTo>
                    <a:pt x="737" y="863"/>
                  </a:lnTo>
                  <a:lnTo>
                    <a:pt x="754" y="864"/>
                  </a:lnTo>
                  <a:lnTo>
                    <a:pt x="769" y="864"/>
                  </a:lnTo>
                  <a:lnTo>
                    <a:pt x="787" y="864"/>
                  </a:lnTo>
                  <a:lnTo>
                    <a:pt x="803" y="866"/>
                  </a:lnTo>
                  <a:lnTo>
                    <a:pt x="820" y="866"/>
                  </a:lnTo>
                  <a:lnTo>
                    <a:pt x="836" y="866"/>
                  </a:lnTo>
                  <a:lnTo>
                    <a:pt x="852" y="867"/>
                  </a:lnTo>
                  <a:lnTo>
                    <a:pt x="870" y="867"/>
                  </a:lnTo>
                  <a:lnTo>
                    <a:pt x="886" y="868"/>
                  </a:lnTo>
                  <a:lnTo>
                    <a:pt x="902" y="868"/>
                  </a:lnTo>
                  <a:lnTo>
                    <a:pt x="918" y="870"/>
                  </a:lnTo>
                  <a:lnTo>
                    <a:pt x="934" y="870"/>
                  </a:lnTo>
                  <a:lnTo>
                    <a:pt x="950" y="870"/>
                  </a:lnTo>
                  <a:lnTo>
                    <a:pt x="967" y="870"/>
                  </a:lnTo>
                  <a:lnTo>
                    <a:pt x="983" y="870"/>
                  </a:lnTo>
                  <a:lnTo>
                    <a:pt x="999" y="870"/>
                  </a:lnTo>
                  <a:lnTo>
                    <a:pt x="1015" y="871"/>
                  </a:lnTo>
                  <a:lnTo>
                    <a:pt x="1029" y="871"/>
                  </a:lnTo>
                  <a:lnTo>
                    <a:pt x="1046" y="871"/>
                  </a:lnTo>
                  <a:lnTo>
                    <a:pt x="1062" y="871"/>
                  </a:lnTo>
                  <a:lnTo>
                    <a:pt x="1078" y="871"/>
                  </a:lnTo>
                  <a:lnTo>
                    <a:pt x="1092" y="871"/>
                  </a:lnTo>
                  <a:lnTo>
                    <a:pt x="1108" y="871"/>
                  </a:lnTo>
                  <a:lnTo>
                    <a:pt x="1123" y="871"/>
                  </a:lnTo>
                  <a:lnTo>
                    <a:pt x="1139" y="871"/>
                  </a:lnTo>
                  <a:lnTo>
                    <a:pt x="1154" y="870"/>
                  </a:lnTo>
                  <a:lnTo>
                    <a:pt x="1168" y="870"/>
                  </a:lnTo>
                  <a:lnTo>
                    <a:pt x="1183" y="868"/>
                  </a:lnTo>
                  <a:lnTo>
                    <a:pt x="1199" y="868"/>
                  </a:lnTo>
                  <a:lnTo>
                    <a:pt x="1212" y="868"/>
                  </a:lnTo>
                  <a:lnTo>
                    <a:pt x="1227" y="868"/>
                  </a:lnTo>
                  <a:lnTo>
                    <a:pt x="1242" y="867"/>
                  </a:lnTo>
                  <a:lnTo>
                    <a:pt x="1256" y="867"/>
                  </a:lnTo>
                  <a:lnTo>
                    <a:pt x="1269" y="867"/>
                  </a:lnTo>
                  <a:lnTo>
                    <a:pt x="1283" y="866"/>
                  </a:lnTo>
                  <a:lnTo>
                    <a:pt x="1296" y="866"/>
                  </a:lnTo>
                  <a:lnTo>
                    <a:pt x="1310" y="866"/>
                  </a:lnTo>
                  <a:lnTo>
                    <a:pt x="1322" y="864"/>
                  </a:lnTo>
                  <a:lnTo>
                    <a:pt x="1335" y="864"/>
                  </a:lnTo>
                  <a:lnTo>
                    <a:pt x="1348" y="863"/>
                  </a:lnTo>
                  <a:lnTo>
                    <a:pt x="1362" y="863"/>
                  </a:lnTo>
                  <a:lnTo>
                    <a:pt x="1373" y="862"/>
                  </a:lnTo>
                  <a:lnTo>
                    <a:pt x="1385" y="862"/>
                  </a:lnTo>
                  <a:lnTo>
                    <a:pt x="1395" y="861"/>
                  </a:lnTo>
                  <a:lnTo>
                    <a:pt x="1407" y="861"/>
                  </a:lnTo>
                  <a:lnTo>
                    <a:pt x="1419" y="859"/>
                  </a:lnTo>
                  <a:lnTo>
                    <a:pt x="1429" y="858"/>
                  </a:lnTo>
                  <a:lnTo>
                    <a:pt x="1439" y="857"/>
                  </a:lnTo>
                  <a:lnTo>
                    <a:pt x="1451" y="857"/>
                  </a:lnTo>
                  <a:lnTo>
                    <a:pt x="1460" y="855"/>
                  </a:lnTo>
                  <a:lnTo>
                    <a:pt x="1470" y="855"/>
                  </a:lnTo>
                  <a:lnTo>
                    <a:pt x="1479" y="854"/>
                  </a:lnTo>
                  <a:lnTo>
                    <a:pt x="1487" y="853"/>
                  </a:lnTo>
                  <a:lnTo>
                    <a:pt x="1496" y="851"/>
                  </a:lnTo>
                  <a:lnTo>
                    <a:pt x="1505" y="851"/>
                  </a:lnTo>
                  <a:lnTo>
                    <a:pt x="1512" y="850"/>
                  </a:lnTo>
                  <a:lnTo>
                    <a:pt x="1521" y="850"/>
                  </a:lnTo>
                  <a:lnTo>
                    <a:pt x="1527" y="849"/>
                  </a:lnTo>
                  <a:lnTo>
                    <a:pt x="1534" y="847"/>
                  </a:lnTo>
                  <a:lnTo>
                    <a:pt x="1540" y="846"/>
                  </a:lnTo>
                  <a:lnTo>
                    <a:pt x="1547" y="845"/>
                  </a:lnTo>
                  <a:lnTo>
                    <a:pt x="1552" y="844"/>
                  </a:lnTo>
                  <a:lnTo>
                    <a:pt x="1558" y="844"/>
                  </a:lnTo>
                  <a:lnTo>
                    <a:pt x="1563" y="842"/>
                  </a:lnTo>
                  <a:lnTo>
                    <a:pt x="1569" y="841"/>
                  </a:lnTo>
                  <a:lnTo>
                    <a:pt x="1572" y="840"/>
                  </a:lnTo>
                  <a:lnTo>
                    <a:pt x="1577" y="840"/>
                  </a:lnTo>
                  <a:lnTo>
                    <a:pt x="1580" y="838"/>
                  </a:lnTo>
                  <a:lnTo>
                    <a:pt x="1582" y="837"/>
                  </a:lnTo>
                  <a:lnTo>
                    <a:pt x="1587" y="836"/>
                  </a:lnTo>
                  <a:lnTo>
                    <a:pt x="1591" y="833"/>
                  </a:lnTo>
                  <a:lnTo>
                    <a:pt x="1591" y="829"/>
                  </a:lnTo>
                  <a:lnTo>
                    <a:pt x="1593" y="824"/>
                  </a:lnTo>
                  <a:lnTo>
                    <a:pt x="1593" y="819"/>
                  </a:lnTo>
                  <a:lnTo>
                    <a:pt x="1593" y="815"/>
                  </a:lnTo>
                  <a:lnTo>
                    <a:pt x="1593" y="809"/>
                  </a:lnTo>
                  <a:lnTo>
                    <a:pt x="1593" y="806"/>
                  </a:lnTo>
                  <a:lnTo>
                    <a:pt x="1593" y="799"/>
                  </a:lnTo>
                  <a:lnTo>
                    <a:pt x="1591" y="792"/>
                  </a:lnTo>
                  <a:lnTo>
                    <a:pt x="1591" y="785"/>
                  </a:lnTo>
                  <a:lnTo>
                    <a:pt x="1591" y="778"/>
                  </a:lnTo>
                  <a:lnTo>
                    <a:pt x="1590" y="770"/>
                  </a:lnTo>
                  <a:lnTo>
                    <a:pt x="1590" y="762"/>
                  </a:lnTo>
                  <a:lnTo>
                    <a:pt x="1588" y="753"/>
                  </a:lnTo>
                  <a:lnTo>
                    <a:pt x="1588" y="745"/>
                  </a:lnTo>
                  <a:lnTo>
                    <a:pt x="1587" y="736"/>
                  </a:lnTo>
                  <a:lnTo>
                    <a:pt x="1587" y="726"/>
                  </a:lnTo>
                  <a:lnTo>
                    <a:pt x="1585" y="716"/>
                  </a:lnTo>
                  <a:lnTo>
                    <a:pt x="1584" y="707"/>
                  </a:lnTo>
                  <a:lnTo>
                    <a:pt x="1582" y="697"/>
                  </a:lnTo>
                  <a:lnTo>
                    <a:pt x="1582" y="686"/>
                  </a:lnTo>
                  <a:lnTo>
                    <a:pt x="1581" y="676"/>
                  </a:lnTo>
                  <a:lnTo>
                    <a:pt x="1580" y="665"/>
                  </a:lnTo>
                  <a:lnTo>
                    <a:pt x="1578" y="654"/>
                  </a:lnTo>
                  <a:lnTo>
                    <a:pt x="1577" y="643"/>
                  </a:lnTo>
                  <a:lnTo>
                    <a:pt x="1575" y="631"/>
                  </a:lnTo>
                  <a:lnTo>
                    <a:pt x="1574" y="621"/>
                  </a:lnTo>
                  <a:lnTo>
                    <a:pt x="1572" y="609"/>
                  </a:lnTo>
                  <a:lnTo>
                    <a:pt x="1571" y="599"/>
                  </a:lnTo>
                  <a:lnTo>
                    <a:pt x="1569" y="587"/>
                  </a:lnTo>
                  <a:lnTo>
                    <a:pt x="1569" y="576"/>
                  </a:lnTo>
                  <a:lnTo>
                    <a:pt x="1566" y="565"/>
                  </a:lnTo>
                  <a:lnTo>
                    <a:pt x="1565" y="553"/>
                  </a:lnTo>
                  <a:lnTo>
                    <a:pt x="1563" y="541"/>
                  </a:lnTo>
                  <a:lnTo>
                    <a:pt x="1562" y="530"/>
                  </a:lnTo>
                  <a:lnTo>
                    <a:pt x="1561" y="519"/>
                  </a:lnTo>
                  <a:lnTo>
                    <a:pt x="1559" y="508"/>
                  </a:lnTo>
                  <a:lnTo>
                    <a:pt x="1558" y="496"/>
                  </a:lnTo>
                  <a:lnTo>
                    <a:pt x="1556" y="487"/>
                  </a:lnTo>
                  <a:lnTo>
                    <a:pt x="1555" y="477"/>
                  </a:lnTo>
                  <a:lnTo>
                    <a:pt x="1553" y="465"/>
                  </a:lnTo>
                  <a:lnTo>
                    <a:pt x="1552" y="456"/>
                  </a:lnTo>
                  <a:lnTo>
                    <a:pt x="1550" y="447"/>
                  </a:lnTo>
                  <a:lnTo>
                    <a:pt x="1549" y="436"/>
                  </a:lnTo>
                  <a:lnTo>
                    <a:pt x="1547" y="428"/>
                  </a:lnTo>
                  <a:lnTo>
                    <a:pt x="1546" y="418"/>
                  </a:lnTo>
                  <a:lnTo>
                    <a:pt x="1546" y="411"/>
                  </a:lnTo>
                  <a:lnTo>
                    <a:pt x="1543" y="402"/>
                  </a:lnTo>
                  <a:lnTo>
                    <a:pt x="1543" y="394"/>
                  </a:lnTo>
                  <a:lnTo>
                    <a:pt x="1541" y="386"/>
                  </a:lnTo>
                  <a:lnTo>
                    <a:pt x="1540" y="380"/>
                  </a:lnTo>
                  <a:lnTo>
                    <a:pt x="1539" y="372"/>
                  </a:lnTo>
                  <a:lnTo>
                    <a:pt x="1539" y="367"/>
                  </a:lnTo>
                  <a:lnTo>
                    <a:pt x="1537" y="362"/>
                  </a:lnTo>
                  <a:lnTo>
                    <a:pt x="1537" y="358"/>
                  </a:lnTo>
                  <a:lnTo>
                    <a:pt x="1536" y="351"/>
                  </a:lnTo>
                  <a:lnTo>
                    <a:pt x="1536" y="347"/>
                  </a:lnTo>
                  <a:lnTo>
                    <a:pt x="1534" y="344"/>
                  </a:lnTo>
                  <a:lnTo>
                    <a:pt x="1534" y="342"/>
                  </a:lnTo>
                  <a:lnTo>
                    <a:pt x="1534" y="338"/>
                  </a:lnTo>
                  <a:lnTo>
                    <a:pt x="1534" y="337"/>
                  </a:lnTo>
                  <a:lnTo>
                    <a:pt x="1534" y="335"/>
                  </a:lnTo>
                  <a:lnTo>
                    <a:pt x="1534" y="333"/>
                  </a:lnTo>
                  <a:lnTo>
                    <a:pt x="1536" y="329"/>
                  </a:lnTo>
                  <a:lnTo>
                    <a:pt x="1537" y="325"/>
                  </a:lnTo>
                  <a:lnTo>
                    <a:pt x="1537" y="321"/>
                  </a:lnTo>
                  <a:lnTo>
                    <a:pt x="1539" y="318"/>
                  </a:lnTo>
                  <a:lnTo>
                    <a:pt x="1539" y="316"/>
                  </a:lnTo>
                  <a:lnTo>
                    <a:pt x="1540" y="312"/>
                  </a:lnTo>
                  <a:lnTo>
                    <a:pt x="1541" y="308"/>
                  </a:lnTo>
                  <a:lnTo>
                    <a:pt x="1543" y="304"/>
                  </a:lnTo>
                  <a:lnTo>
                    <a:pt x="1543" y="299"/>
                  </a:lnTo>
                  <a:lnTo>
                    <a:pt x="1546" y="296"/>
                  </a:lnTo>
                  <a:lnTo>
                    <a:pt x="1546" y="291"/>
                  </a:lnTo>
                  <a:lnTo>
                    <a:pt x="1547" y="286"/>
                  </a:lnTo>
                  <a:lnTo>
                    <a:pt x="1549" y="279"/>
                  </a:lnTo>
                  <a:lnTo>
                    <a:pt x="1550" y="274"/>
                  </a:lnTo>
                  <a:lnTo>
                    <a:pt x="1552" y="269"/>
                  </a:lnTo>
                  <a:lnTo>
                    <a:pt x="1553" y="263"/>
                  </a:lnTo>
                  <a:lnTo>
                    <a:pt x="1555" y="257"/>
                  </a:lnTo>
                  <a:lnTo>
                    <a:pt x="1556" y="253"/>
                  </a:lnTo>
                  <a:lnTo>
                    <a:pt x="1558" y="245"/>
                  </a:lnTo>
                  <a:lnTo>
                    <a:pt x="1559" y="240"/>
                  </a:lnTo>
                  <a:lnTo>
                    <a:pt x="1561" y="233"/>
                  </a:lnTo>
                  <a:lnTo>
                    <a:pt x="1563" y="228"/>
                  </a:lnTo>
                  <a:lnTo>
                    <a:pt x="1565" y="221"/>
                  </a:lnTo>
                  <a:lnTo>
                    <a:pt x="1566" y="215"/>
                  </a:lnTo>
                  <a:lnTo>
                    <a:pt x="1568" y="208"/>
                  </a:lnTo>
                  <a:lnTo>
                    <a:pt x="1569" y="203"/>
                  </a:lnTo>
                  <a:lnTo>
                    <a:pt x="1571" y="195"/>
                  </a:lnTo>
                  <a:lnTo>
                    <a:pt x="1572" y="190"/>
                  </a:lnTo>
                  <a:lnTo>
                    <a:pt x="1574" y="183"/>
                  </a:lnTo>
                  <a:lnTo>
                    <a:pt x="1575" y="177"/>
                  </a:lnTo>
                  <a:lnTo>
                    <a:pt x="1577" y="170"/>
                  </a:lnTo>
                  <a:lnTo>
                    <a:pt x="1578" y="164"/>
                  </a:lnTo>
                  <a:lnTo>
                    <a:pt x="1580" y="157"/>
                  </a:lnTo>
                  <a:lnTo>
                    <a:pt x="1582" y="152"/>
                  </a:lnTo>
                  <a:lnTo>
                    <a:pt x="1582" y="145"/>
                  </a:lnTo>
                  <a:lnTo>
                    <a:pt x="1585" y="139"/>
                  </a:lnTo>
                  <a:lnTo>
                    <a:pt x="1585" y="134"/>
                  </a:lnTo>
                  <a:lnTo>
                    <a:pt x="1588" y="127"/>
                  </a:lnTo>
                  <a:lnTo>
                    <a:pt x="1588" y="122"/>
                  </a:lnTo>
                  <a:lnTo>
                    <a:pt x="1591" y="115"/>
                  </a:lnTo>
                  <a:lnTo>
                    <a:pt x="1591" y="110"/>
                  </a:lnTo>
                  <a:lnTo>
                    <a:pt x="1594" y="106"/>
                  </a:lnTo>
                  <a:lnTo>
                    <a:pt x="1594" y="100"/>
                  </a:lnTo>
                  <a:lnTo>
                    <a:pt x="1596" y="94"/>
                  </a:lnTo>
                  <a:lnTo>
                    <a:pt x="1596" y="89"/>
                  </a:lnTo>
                  <a:lnTo>
                    <a:pt x="1597" y="85"/>
                  </a:lnTo>
                  <a:lnTo>
                    <a:pt x="1599" y="81"/>
                  </a:lnTo>
                  <a:lnTo>
                    <a:pt x="1599" y="76"/>
                  </a:lnTo>
                  <a:lnTo>
                    <a:pt x="1600" y="73"/>
                  </a:lnTo>
                  <a:lnTo>
                    <a:pt x="1601" y="69"/>
                  </a:lnTo>
                  <a:lnTo>
                    <a:pt x="1601" y="66"/>
                  </a:lnTo>
                  <a:lnTo>
                    <a:pt x="1601" y="63"/>
                  </a:lnTo>
                  <a:lnTo>
                    <a:pt x="1603" y="59"/>
                  </a:lnTo>
                  <a:lnTo>
                    <a:pt x="1603" y="58"/>
                  </a:lnTo>
                  <a:lnTo>
                    <a:pt x="1604" y="52"/>
                  </a:lnTo>
                  <a:lnTo>
                    <a:pt x="1604" y="50"/>
                  </a:lnTo>
                  <a:lnTo>
                    <a:pt x="1603" y="47"/>
                  </a:lnTo>
                  <a:lnTo>
                    <a:pt x="1601" y="46"/>
                  </a:lnTo>
                  <a:lnTo>
                    <a:pt x="1599" y="46"/>
                  </a:lnTo>
                  <a:lnTo>
                    <a:pt x="1596" y="46"/>
                  </a:lnTo>
                  <a:lnTo>
                    <a:pt x="1590" y="47"/>
                  </a:lnTo>
                  <a:lnTo>
                    <a:pt x="1584" y="48"/>
                  </a:lnTo>
                  <a:lnTo>
                    <a:pt x="1577" y="51"/>
                  </a:lnTo>
                  <a:lnTo>
                    <a:pt x="1571" y="54"/>
                  </a:lnTo>
                  <a:lnTo>
                    <a:pt x="1566" y="55"/>
                  </a:lnTo>
                  <a:lnTo>
                    <a:pt x="1562" y="56"/>
                  </a:lnTo>
                  <a:lnTo>
                    <a:pt x="1558" y="58"/>
                  </a:lnTo>
                  <a:lnTo>
                    <a:pt x="1553" y="60"/>
                  </a:lnTo>
                  <a:lnTo>
                    <a:pt x="1549" y="63"/>
                  </a:lnTo>
                  <a:lnTo>
                    <a:pt x="1544" y="64"/>
                  </a:lnTo>
                  <a:lnTo>
                    <a:pt x="1539" y="67"/>
                  </a:lnTo>
                  <a:lnTo>
                    <a:pt x="1534" y="69"/>
                  </a:lnTo>
                  <a:lnTo>
                    <a:pt x="1530" y="72"/>
                  </a:lnTo>
                  <a:lnTo>
                    <a:pt x="1524" y="73"/>
                  </a:lnTo>
                  <a:lnTo>
                    <a:pt x="1520" y="76"/>
                  </a:lnTo>
                  <a:lnTo>
                    <a:pt x="1515" y="79"/>
                  </a:lnTo>
                  <a:lnTo>
                    <a:pt x="1509" y="81"/>
                  </a:lnTo>
                  <a:lnTo>
                    <a:pt x="1505" y="84"/>
                  </a:lnTo>
                  <a:lnTo>
                    <a:pt x="1499" y="86"/>
                  </a:lnTo>
                  <a:lnTo>
                    <a:pt x="1495" y="89"/>
                  </a:lnTo>
                  <a:lnTo>
                    <a:pt x="1489" y="92"/>
                  </a:lnTo>
                  <a:lnTo>
                    <a:pt x="1484" y="94"/>
                  </a:lnTo>
                  <a:lnTo>
                    <a:pt x="1479" y="97"/>
                  </a:lnTo>
                  <a:lnTo>
                    <a:pt x="1474" y="100"/>
                  </a:lnTo>
                  <a:lnTo>
                    <a:pt x="1468" y="101"/>
                  </a:lnTo>
                  <a:lnTo>
                    <a:pt x="1464" y="105"/>
                  </a:lnTo>
                  <a:lnTo>
                    <a:pt x="1458" y="106"/>
                  </a:lnTo>
                  <a:lnTo>
                    <a:pt x="1454" y="110"/>
                  </a:lnTo>
                  <a:lnTo>
                    <a:pt x="1449" y="111"/>
                  </a:lnTo>
                  <a:lnTo>
                    <a:pt x="1445" y="114"/>
                  </a:lnTo>
                  <a:lnTo>
                    <a:pt x="1439" y="117"/>
                  </a:lnTo>
                  <a:lnTo>
                    <a:pt x="1435" y="118"/>
                  </a:lnTo>
                  <a:lnTo>
                    <a:pt x="1430" y="121"/>
                  </a:lnTo>
                  <a:lnTo>
                    <a:pt x="1426" y="123"/>
                  </a:lnTo>
                  <a:lnTo>
                    <a:pt x="1423" y="126"/>
                  </a:lnTo>
                  <a:lnTo>
                    <a:pt x="1419" y="128"/>
                  </a:lnTo>
                  <a:lnTo>
                    <a:pt x="1411" y="132"/>
                  </a:lnTo>
                  <a:lnTo>
                    <a:pt x="1404" y="136"/>
                  </a:lnTo>
                  <a:lnTo>
                    <a:pt x="1398" y="139"/>
                  </a:lnTo>
                  <a:lnTo>
                    <a:pt x="1394" y="141"/>
                  </a:lnTo>
                  <a:lnTo>
                    <a:pt x="1389" y="144"/>
                  </a:lnTo>
                  <a:lnTo>
                    <a:pt x="1388" y="147"/>
                  </a:lnTo>
                  <a:lnTo>
                    <a:pt x="1385" y="148"/>
                  </a:lnTo>
                  <a:lnTo>
                    <a:pt x="1383" y="148"/>
                  </a:lnTo>
                  <a:lnTo>
                    <a:pt x="1382" y="147"/>
                  </a:lnTo>
                  <a:lnTo>
                    <a:pt x="1378" y="144"/>
                  </a:lnTo>
                  <a:lnTo>
                    <a:pt x="1375" y="141"/>
                  </a:lnTo>
                  <a:lnTo>
                    <a:pt x="1369" y="138"/>
                  </a:lnTo>
                  <a:lnTo>
                    <a:pt x="1362" y="135"/>
                  </a:lnTo>
                  <a:lnTo>
                    <a:pt x="1354" y="130"/>
                  </a:lnTo>
                  <a:lnTo>
                    <a:pt x="1347" y="126"/>
                  </a:lnTo>
                  <a:lnTo>
                    <a:pt x="1343" y="122"/>
                  </a:lnTo>
                  <a:lnTo>
                    <a:pt x="1338" y="119"/>
                  </a:lnTo>
                  <a:lnTo>
                    <a:pt x="1334" y="117"/>
                  </a:lnTo>
                  <a:lnTo>
                    <a:pt x="1328" y="114"/>
                  </a:lnTo>
                  <a:lnTo>
                    <a:pt x="1324" y="111"/>
                  </a:lnTo>
                  <a:lnTo>
                    <a:pt x="1319" y="109"/>
                  </a:lnTo>
                  <a:lnTo>
                    <a:pt x="1313" y="105"/>
                  </a:lnTo>
                  <a:lnTo>
                    <a:pt x="1307" y="102"/>
                  </a:lnTo>
                  <a:lnTo>
                    <a:pt x="1303" y="98"/>
                  </a:lnTo>
                  <a:lnTo>
                    <a:pt x="1297" y="96"/>
                  </a:lnTo>
                  <a:lnTo>
                    <a:pt x="1291" y="92"/>
                  </a:lnTo>
                  <a:lnTo>
                    <a:pt x="1287" y="89"/>
                  </a:lnTo>
                  <a:lnTo>
                    <a:pt x="1281" y="85"/>
                  </a:lnTo>
                  <a:lnTo>
                    <a:pt x="1275" y="81"/>
                  </a:lnTo>
                  <a:lnTo>
                    <a:pt x="1269" y="79"/>
                  </a:lnTo>
                  <a:lnTo>
                    <a:pt x="1264" y="76"/>
                  </a:lnTo>
                  <a:lnTo>
                    <a:pt x="1258" y="72"/>
                  </a:lnTo>
                  <a:lnTo>
                    <a:pt x="1252" y="69"/>
                  </a:lnTo>
                  <a:lnTo>
                    <a:pt x="1246" y="66"/>
                  </a:lnTo>
                  <a:lnTo>
                    <a:pt x="1240" y="63"/>
                  </a:lnTo>
                  <a:lnTo>
                    <a:pt x="1234" y="58"/>
                  </a:lnTo>
                  <a:lnTo>
                    <a:pt x="1228" y="55"/>
                  </a:lnTo>
                  <a:lnTo>
                    <a:pt x="1223" y="52"/>
                  </a:lnTo>
                  <a:lnTo>
                    <a:pt x="1217" y="48"/>
                  </a:lnTo>
                  <a:lnTo>
                    <a:pt x="1211" y="45"/>
                  </a:lnTo>
                  <a:lnTo>
                    <a:pt x="1206" y="42"/>
                  </a:lnTo>
                  <a:lnTo>
                    <a:pt x="1201" y="39"/>
                  </a:lnTo>
                  <a:lnTo>
                    <a:pt x="1195" y="37"/>
                  </a:lnTo>
                  <a:lnTo>
                    <a:pt x="1189" y="33"/>
                  </a:lnTo>
                  <a:lnTo>
                    <a:pt x="1185" y="30"/>
                  </a:lnTo>
                  <a:lnTo>
                    <a:pt x="1180" y="28"/>
                  </a:lnTo>
                  <a:lnTo>
                    <a:pt x="1176" y="26"/>
                  </a:lnTo>
                  <a:lnTo>
                    <a:pt x="1170" y="22"/>
                  </a:lnTo>
                  <a:lnTo>
                    <a:pt x="1166" y="20"/>
                  </a:lnTo>
                  <a:lnTo>
                    <a:pt x="1161" y="18"/>
                  </a:lnTo>
                  <a:lnTo>
                    <a:pt x="1157" y="16"/>
                  </a:lnTo>
                  <a:lnTo>
                    <a:pt x="1152" y="13"/>
                  </a:lnTo>
                  <a:lnTo>
                    <a:pt x="1149" y="12"/>
                  </a:lnTo>
                  <a:lnTo>
                    <a:pt x="1145" y="9"/>
                  </a:lnTo>
                  <a:lnTo>
                    <a:pt x="1142" y="8"/>
                  </a:lnTo>
                  <a:lnTo>
                    <a:pt x="1136" y="5"/>
                  </a:lnTo>
                  <a:lnTo>
                    <a:pt x="1132" y="3"/>
                  </a:lnTo>
                  <a:lnTo>
                    <a:pt x="1127" y="1"/>
                  </a:lnTo>
                  <a:lnTo>
                    <a:pt x="1125" y="1"/>
                  </a:lnTo>
                  <a:lnTo>
                    <a:pt x="1122" y="0"/>
                  </a:lnTo>
                  <a:lnTo>
                    <a:pt x="1119" y="1"/>
                  </a:lnTo>
                  <a:lnTo>
                    <a:pt x="1113" y="3"/>
                  </a:lnTo>
                  <a:lnTo>
                    <a:pt x="1108" y="7"/>
                  </a:lnTo>
                  <a:lnTo>
                    <a:pt x="1101" y="11"/>
                  </a:lnTo>
                  <a:lnTo>
                    <a:pt x="1095" y="16"/>
                  </a:lnTo>
                  <a:lnTo>
                    <a:pt x="1087" y="21"/>
                  </a:lnTo>
                  <a:lnTo>
                    <a:pt x="1079" y="28"/>
                  </a:lnTo>
                  <a:lnTo>
                    <a:pt x="1075" y="30"/>
                  </a:lnTo>
                  <a:lnTo>
                    <a:pt x="1070" y="34"/>
                  </a:lnTo>
                  <a:lnTo>
                    <a:pt x="1066" y="38"/>
                  </a:lnTo>
                  <a:lnTo>
                    <a:pt x="1062" y="42"/>
                  </a:lnTo>
                  <a:lnTo>
                    <a:pt x="1057" y="46"/>
                  </a:lnTo>
                  <a:lnTo>
                    <a:pt x="1053" y="50"/>
                  </a:lnTo>
                  <a:lnTo>
                    <a:pt x="1047" y="54"/>
                  </a:lnTo>
                  <a:lnTo>
                    <a:pt x="1043" y="58"/>
                  </a:lnTo>
                  <a:lnTo>
                    <a:pt x="1038" y="62"/>
                  </a:lnTo>
                  <a:lnTo>
                    <a:pt x="1032" y="67"/>
                  </a:lnTo>
                  <a:lnTo>
                    <a:pt x="1028" y="71"/>
                  </a:lnTo>
                  <a:lnTo>
                    <a:pt x="1024" y="76"/>
                  </a:lnTo>
                  <a:lnTo>
                    <a:pt x="1018" y="80"/>
                  </a:lnTo>
                  <a:lnTo>
                    <a:pt x="1013" y="84"/>
                  </a:lnTo>
                  <a:lnTo>
                    <a:pt x="1009" y="88"/>
                  </a:lnTo>
                  <a:lnTo>
                    <a:pt x="1005" y="94"/>
                  </a:lnTo>
                  <a:lnTo>
                    <a:pt x="999" y="98"/>
                  </a:lnTo>
                  <a:lnTo>
                    <a:pt x="994" y="102"/>
                  </a:lnTo>
                  <a:lnTo>
                    <a:pt x="989" y="106"/>
                  </a:lnTo>
                  <a:lnTo>
                    <a:pt x="984" y="111"/>
                  </a:lnTo>
                  <a:lnTo>
                    <a:pt x="980" y="115"/>
                  </a:lnTo>
                  <a:lnTo>
                    <a:pt x="974" y="121"/>
                  </a:lnTo>
                  <a:lnTo>
                    <a:pt x="970" y="124"/>
                  </a:lnTo>
                  <a:lnTo>
                    <a:pt x="965" y="130"/>
                  </a:lnTo>
                  <a:lnTo>
                    <a:pt x="961" y="134"/>
                  </a:lnTo>
                  <a:lnTo>
                    <a:pt x="956" y="136"/>
                  </a:lnTo>
                  <a:lnTo>
                    <a:pt x="952" y="141"/>
                  </a:lnTo>
                  <a:lnTo>
                    <a:pt x="948" y="145"/>
                  </a:lnTo>
                  <a:lnTo>
                    <a:pt x="943" y="148"/>
                  </a:lnTo>
                  <a:lnTo>
                    <a:pt x="940" y="153"/>
                  </a:lnTo>
                  <a:lnTo>
                    <a:pt x="936" y="157"/>
                  </a:lnTo>
                  <a:lnTo>
                    <a:pt x="933" y="160"/>
                  </a:lnTo>
                  <a:lnTo>
                    <a:pt x="926" y="166"/>
                  </a:lnTo>
                  <a:lnTo>
                    <a:pt x="920" y="173"/>
                  </a:lnTo>
                  <a:lnTo>
                    <a:pt x="914" y="178"/>
                  </a:lnTo>
                  <a:lnTo>
                    <a:pt x="910" y="183"/>
                  </a:lnTo>
                  <a:lnTo>
                    <a:pt x="905" y="186"/>
                  </a:lnTo>
                  <a:lnTo>
                    <a:pt x="904" y="190"/>
                  </a:lnTo>
                  <a:lnTo>
                    <a:pt x="902" y="190"/>
                  </a:lnTo>
                  <a:lnTo>
                    <a:pt x="902" y="193"/>
                  </a:lnTo>
                  <a:lnTo>
                    <a:pt x="901" y="191"/>
                  </a:lnTo>
                  <a:lnTo>
                    <a:pt x="898" y="190"/>
                  </a:lnTo>
                  <a:lnTo>
                    <a:pt x="893" y="187"/>
                  </a:lnTo>
                  <a:lnTo>
                    <a:pt x="889" y="185"/>
                  </a:lnTo>
                  <a:lnTo>
                    <a:pt x="885" y="183"/>
                  </a:lnTo>
                  <a:lnTo>
                    <a:pt x="882" y="181"/>
                  </a:lnTo>
                  <a:lnTo>
                    <a:pt x="877" y="178"/>
                  </a:lnTo>
                  <a:lnTo>
                    <a:pt x="874" y="177"/>
                  </a:lnTo>
                  <a:lnTo>
                    <a:pt x="870" y="174"/>
                  </a:lnTo>
                  <a:lnTo>
                    <a:pt x="866" y="172"/>
                  </a:lnTo>
                  <a:lnTo>
                    <a:pt x="860" y="169"/>
                  </a:lnTo>
                  <a:lnTo>
                    <a:pt x="855" y="166"/>
                  </a:lnTo>
                  <a:lnTo>
                    <a:pt x="850" y="164"/>
                  </a:lnTo>
                  <a:lnTo>
                    <a:pt x="844" y="161"/>
                  </a:lnTo>
                  <a:lnTo>
                    <a:pt x="838" y="159"/>
                  </a:lnTo>
                  <a:lnTo>
                    <a:pt x="833" y="155"/>
                  </a:lnTo>
                  <a:lnTo>
                    <a:pt x="826" y="152"/>
                  </a:lnTo>
                  <a:lnTo>
                    <a:pt x="822" y="148"/>
                  </a:lnTo>
                  <a:lnTo>
                    <a:pt x="816" y="145"/>
                  </a:lnTo>
                  <a:lnTo>
                    <a:pt x="809" y="141"/>
                  </a:lnTo>
                  <a:lnTo>
                    <a:pt x="803" y="139"/>
                  </a:lnTo>
                  <a:lnTo>
                    <a:pt x="795" y="135"/>
                  </a:lnTo>
                  <a:lnTo>
                    <a:pt x="790" y="131"/>
                  </a:lnTo>
                  <a:lnTo>
                    <a:pt x="782" y="128"/>
                  </a:lnTo>
                  <a:lnTo>
                    <a:pt x="775" y="123"/>
                  </a:lnTo>
                  <a:lnTo>
                    <a:pt x="769" y="121"/>
                  </a:lnTo>
                  <a:lnTo>
                    <a:pt x="762" y="118"/>
                  </a:lnTo>
                  <a:lnTo>
                    <a:pt x="756" y="114"/>
                  </a:lnTo>
                  <a:lnTo>
                    <a:pt x="749" y="110"/>
                  </a:lnTo>
                  <a:lnTo>
                    <a:pt x="741" y="106"/>
                  </a:lnTo>
                  <a:lnTo>
                    <a:pt x="734" y="102"/>
                  </a:lnTo>
                  <a:lnTo>
                    <a:pt x="727" y="100"/>
                  </a:lnTo>
                  <a:lnTo>
                    <a:pt x="719" y="96"/>
                  </a:lnTo>
                  <a:lnTo>
                    <a:pt x="714" y="92"/>
                  </a:lnTo>
                  <a:lnTo>
                    <a:pt x="706" y="88"/>
                  </a:lnTo>
                  <a:lnTo>
                    <a:pt x="700" y="85"/>
                  </a:lnTo>
                  <a:lnTo>
                    <a:pt x="693" y="81"/>
                  </a:lnTo>
                  <a:lnTo>
                    <a:pt x="686" y="77"/>
                  </a:lnTo>
                  <a:lnTo>
                    <a:pt x="680" y="75"/>
                  </a:lnTo>
                  <a:lnTo>
                    <a:pt x="674" y="71"/>
                  </a:lnTo>
                  <a:lnTo>
                    <a:pt x="667" y="68"/>
                  </a:lnTo>
                  <a:lnTo>
                    <a:pt x="661" y="66"/>
                  </a:lnTo>
                  <a:lnTo>
                    <a:pt x="655" y="62"/>
                  </a:lnTo>
                  <a:lnTo>
                    <a:pt x="649" y="60"/>
                  </a:lnTo>
                  <a:lnTo>
                    <a:pt x="643" y="56"/>
                  </a:lnTo>
                  <a:lnTo>
                    <a:pt x="637" y="54"/>
                  </a:lnTo>
                  <a:lnTo>
                    <a:pt x="633" y="51"/>
                  </a:lnTo>
                  <a:lnTo>
                    <a:pt x="629" y="50"/>
                  </a:lnTo>
                  <a:lnTo>
                    <a:pt x="623" y="47"/>
                  </a:lnTo>
                  <a:lnTo>
                    <a:pt x="618" y="45"/>
                  </a:lnTo>
                  <a:lnTo>
                    <a:pt x="614" y="43"/>
                  </a:lnTo>
                  <a:lnTo>
                    <a:pt x="611" y="42"/>
                  </a:lnTo>
                  <a:lnTo>
                    <a:pt x="604" y="38"/>
                  </a:lnTo>
                  <a:lnTo>
                    <a:pt x="598" y="35"/>
                  </a:lnTo>
                  <a:lnTo>
                    <a:pt x="594" y="34"/>
                  </a:lnTo>
                  <a:lnTo>
                    <a:pt x="592" y="34"/>
                  </a:lnTo>
                  <a:lnTo>
                    <a:pt x="588" y="34"/>
                  </a:lnTo>
                  <a:lnTo>
                    <a:pt x="583" y="35"/>
                  </a:lnTo>
                  <a:lnTo>
                    <a:pt x="577" y="38"/>
                  </a:lnTo>
                  <a:lnTo>
                    <a:pt x="572" y="43"/>
                  </a:lnTo>
                  <a:lnTo>
                    <a:pt x="567" y="45"/>
                  </a:lnTo>
                  <a:lnTo>
                    <a:pt x="564" y="47"/>
                  </a:lnTo>
                  <a:lnTo>
                    <a:pt x="560" y="50"/>
                  </a:lnTo>
                  <a:lnTo>
                    <a:pt x="556" y="52"/>
                  </a:lnTo>
                  <a:lnTo>
                    <a:pt x="551" y="55"/>
                  </a:lnTo>
                  <a:lnTo>
                    <a:pt x="547" y="59"/>
                  </a:lnTo>
                  <a:lnTo>
                    <a:pt x="541" y="63"/>
                  </a:lnTo>
                  <a:lnTo>
                    <a:pt x="537" y="67"/>
                  </a:lnTo>
                  <a:lnTo>
                    <a:pt x="531" y="71"/>
                  </a:lnTo>
                  <a:lnTo>
                    <a:pt x="525" y="75"/>
                  </a:lnTo>
                  <a:lnTo>
                    <a:pt x="519" y="79"/>
                  </a:lnTo>
                  <a:lnTo>
                    <a:pt x="515" y="84"/>
                  </a:lnTo>
                  <a:lnTo>
                    <a:pt x="509" y="88"/>
                  </a:lnTo>
                  <a:lnTo>
                    <a:pt x="503" y="93"/>
                  </a:lnTo>
                  <a:lnTo>
                    <a:pt x="497" y="97"/>
                  </a:lnTo>
                  <a:lnTo>
                    <a:pt x="491" y="102"/>
                  </a:lnTo>
                  <a:lnTo>
                    <a:pt x="484" y="106"/>
                  </a:lnTo>
                  <a:lnTo>
                    <a:pt x="478" y="111"/>
                  </a:lnTo>
                  <a:lnTo>
                    <a:pt x="471" y="117"/>
                  </a:lnTo>
                  <a:lnTo>
                    <a:pt x="465" y="122"/>
                  </a:lnTo>
                  <a:lnTo>
                    <a:pt x="459" y="127"/>
                  </a:lnTo>
                  <a:lnTo>
                    <a:pt x="453" y="132"/>
                  </a:lnTo>
                  <a:lnTo>
                    <a:pt x="446" y="138"/>
                  </a:lnTo>
                  <a:lnTo>
                    <a:pt x="440" y="144"/>
                  </a:lnTo>
                  <a:lnTo>
                    <a:pt x="434" y="148"/>
                  </a:lnTo>
                  <a:lnTo>
                    <a:pt x="427" y="153"/>
                  </a:lnTo>
                  <a:lnTo>
                    <a:pt x="421" y="159"/>
                  </a:lnTo>
                  <a:lnTo>
                    <a:pt x="414" y="164"/>
                  </a:lnTo>
                  <a:lnTo>
                    <a:pt x="408" y="169"/>
                  </a:lnTo>
                  <a:lnTo>
                    <a:pt x="402" y="174"/>
                  </a:lnTo>
                  <a:lnTo>
                    <a:pt x="396" y="178"/>
                  </a:lnTo>
                  <a:lnTo>
                    <a:pt x="390" y="183"/>
                  </a:lnTo>
                  <a:lnTo>
                    <a:pt x="383" y="189"/>
                  </a:lnTo>
                  <a:lnTo>
                    <a:pt x="379" y="194"/>
                  </a:lnTo>
                  <a:lnTo>
                    <a:pt x="373" y="198"/>
                  </a:lnTo>
                  <a:lnTo>
                    <a:pt x="367" y="203"/>
                  </a:lnTo>
                  <a:lnTo>
                    <a:pt x="361" y="207"/>
                  </a:lnTo>
                  <a:lnTo>
                    <a:pt x="357" y="212"/>
                  </a:lnTo>
                  <a:lnTo>
                    <a:pt x="352" y="215"/>
                  </a:lnTo>
                  <a:lnTo>
                    <a:pt x="348" y="220"/>
                  </a:lnTo>
                  <a:lnTo>
                    <a:pt x="342" y="224"/>
                  </a:lnTo>
                  <a:lnTo>
                    <a:pt x="338" y="227"/>
                  </a:lnTo>
                  <a:lnTo>
                    <a:pt x="333" y="231"/>
                  </a:lnTo>
                  <a:lnTo>
                    <a:pt x="330" y="233"/>
                  </a:lnTo>
                  <a:lnTo>
                    <a:pt x="323" y="240"/>
                  </a:lnTo>
                  <a:lnTo>
                    <a:pt x="319" y="245"/>
                  </a:lnTo>
                  <a:lnTo>
                    <a:pt x="313" y="249"/>
                  </a:lnTo>
                  <a:lnTo>
                    <a:pt x="308" y="253"/>
                  </a:lnTo>
                  <a:lnTo>
                    <a:pt x="307" y="254"/>
                  </a:lnTo>
                  <a:lnTo>
                    <a:pt x="307" y="255"/>
                  </a:lnTo>
                  <a:lnTo>
                    <a:pt x="305" y="255"/>
                  </a:lnTo>
                  <a:lnTo>
                    <a:pt x="304" y="254"/>
                  </a:lnTo>
                  <a:lnTo>
                    <a:pt x="301" y="253"/>
                  </a:lnTo>
                  <a:lnTo>
                    <a:pt x="298" y="250"/>
                  </a:lnTo>
                  <a:lnTo>
                    <a:pt x="292" y="248"/>
                  </a:lnTo>
                  <a:lnTo>
                    <a:pt x="286" y="245"/>
                  </a:lnTo>
                  <a:lnTo>
                    <a:pt x="279" y="242"/>
                  </a:lnTo>
                  <a:lnTo>
                    <a:pt x="273" y="238"/>
                  </a:lnTo>
                  <a:lnTo>
                    <a:pt x="269" y="237"/>
                  </a:lnTo>
                  <a:lnTo>
                    <a:pt x="264" y="236"/>
                  </a:lnTo>
                  <a:lnTo>
                    <a:pt x="260" y="233"/>
                  </a:lnTo>
                  <a:lnTo>
                    <a:pt x="257" y="232"/>
                  </a:lnTo>
                  <a:lnTo>
                    <a:pt x="251" y="229"/>
                  </a:lnTo>
                  <a:lnTo>
                    <a:pt x="247" y="227"/>
                  </a:lnTo>
                  <a:lnTo>
                    <a:pt x="242" y="225"/>
                  </a:lnTo>
                  <a:lnTo>
                    <a:pt x="238" y="223"/>
                  </a:lnTo>
                  <a:lnTo>
                    <a:pt x="234" y="220"/>
                  </a:lnTo>
                  <a:lnTo>
                    <a:pt x="228" y="217"/>
                  </a:lnTo>
                  <a:lnTo>
                    <a:pt x="223" y="215"/>
                  </a:lnTo>
                  <a:lnTo>
                    <a:pt x="218" y="214"/>
                  </a:lnTo>
                  <a:lnTo>
                    <a:pt x="213" y="211"/>
                  </a:lnTo>
                  <a:lnTo>
                    <a:pt x="207" y="208"/>
                  </a:lnTo>
                  <a:lnTo>
                    <a:pt x="203" y="207"/>
                  </a:lnTo>
                  <a:lnTo>
                    <a:pt x="199" y="204"/>
                  </a:lnTo>
                  <a:lnTo>
                    <a:pt x="193" y="202"/>
                  </a:lnTo>
                  <a:lnTo>
                    <a:pt x="187" y="199"/>
                  </a:lnTo>
                  <a:lnTo>
                    <a:pt x="181" y="196"/>
                  </a:lnTo>
                  <a:lnTo>
                    <a:pt x="177" y="195"/>
                  </a:lnTo>
                  <a:lnTo>
                    <a:pt x="171" y="193"/>
                  </a:lnTo>
                  <a:lnTo>
                    <a:pt x="165" y="190"/>
                  </a:lnTo>
                  <a:lnTo>
                    <a:pt x="159" y="187"/>
                  </a:lnTo>
                  <a:lnTo>
                    <a:pt x="155" y="185"/>
                  </a:lnTo>
                  <a:lnTo>
                    <a:pt x="149" y="182"/>
                  </a:lnTo>
                  <a:lnTo>
                    <a:pt x="144" y="181"/>
                  </a:lnTo>
                  <a:lnTo>
                    <a:pt x="139" y="178"/>
                  </a:lnTo>
                  <a:lnTo>
                    <a:pt x="134" y="176"/>
                  </a:lnTo>
                  <a:lnTo>
                    <a:pt x="130" y="174"/>
                  </a:lnTo>
                  <a:lnTo>
                    <a:pt x="125" y="172"/>
                  </a:lnTo>
                  <a:lnTo>
                    <a:pt x="121" y="170"/>
                  </a:lnTo>
                  <a:lnTo>
                    <a:pt x="117" y="169"/>
                  </a:lnTo>
                  <a:lnTo>
                    <a:pt x="111" y="166"/>
                  </a:lnTo>
                  <a:lnTo>
                    <a:pt x="106" y="165"/>
                  </a:lnTo>
                  <a:lnTo>
                    <a:pt x="102" y="162"/>
                  </a:lnTo>
                  <a:lnTo>
                    <a:pt x="99" y="161"/>
                  </a:lnTo>
                  <a:lnTo>
                    <a:pt x="95" y="160"/>
                  </a:lnTo>
                  <a:lnTo>
                    <a:pt x="90" y="159"/>
                  </a:lnTo>
                  <a:lnTo>
                    <a:pt x="86" y="157"/>
                  </a:lnTo>
                  <a:lnTo>
                    <a:pt x="83" y="156"/>
                  </a:lnTo>
                  <a:lnTo>
                    <a:pt x="77" y="153"/>
                  </a:lnTo>
                  <a:lnTo>
                    <a:pt x="71" y="152"/>
                  </a:lnTo>
                  <a:lnTo>
                    <a:pt x="67" y="151"/>
                  </a:lnTo>
                  <a:lnTo>
                    <a:pt x="64" y="151"/>
                  </a:lnTo>
                  <a:lnTo>
                    <a:pt x="57" y="148"/>
                  </a:lnTo>
                  <a:lnTo>
                    <a:pt x="49" y="148"/>
                  </a:lnTo>
                  <a:lnTo>
                    <a:pt x="44" y="147"/>
                  </a:lnTo>
                  <a:lnTo>
                    <a:pt x="38" y="147"/>
                  </a:lnTo>
                  <a:lnTo>
                    <a:pt x="30" y="147"/>
                  </a:lnTo>
                  <a:lnTo>
                    <a:pt x="26" y="147"/>
                  </a:lnTo>
                  <a:lnTo>
                    <a:pt x="20" y="147"/>
                  </a:lnTo>
                  <a:lnTo>
                    <a:pt x="16" y="148"/>
                  </a:lnTo>
                  <a:lnTo>
                    <a:pt x="11" y="148"/>
                  </a:lnTo>
                  <a:lnTo>
                    <a:pt x="7" y="151"/>
                  </a:lnTo>
                  <a:lnTo>
                    <a:pt x="4" y="152"/>
                  </a:lnTo>
                  <a:lnTo>
                    <a:pt x="3" y="153"/>
                  </a:lnTo>
                  <a:lnTo>
                    <a:pt x="0" y="156"/>
                  </a:lnTo>
                  <a:lnTo>
                    <a:pt x="0" y="160"/>
                  </a:lnTo>
                  <a:lnTo>
                    <a:pt x="0" y="162"/>
                  </a:lnTo>
                  <a:lnTo>
                    <a:pt x="3" y="166"/>
                  </a:lnTo>
                  <a:lnTo>
                    <a:pt x="3" y="170"/>
                  </a:lnTo>
                  <a:lnTo>
                    <a:pt x="5" y="172"/>
                  </a:lnTo>
                  <a:lnTo>
                    <a:pt x="8" y="174"/>
                  </a:lnTo>
                  <a:lnTo>
                    <a:pt x="11" y="176"/>
                  </a:lnTo>
                  <a:lnTo>
                    <a:pt x="17" y="177"/>
                  </a:lnTo>
                  <a:lnTo>
                    <a:pt x="25" y="178"/>
                  </a:lnTo>
                  <a:lnTo>
                    <a:pt x="29" y="177"/>
                  </a:lnTo>
                  <a:lnTo>
                    <a:pt x="35" y="176"/>
                  </a:lnTo>
                  <a:lnTo>
                    <a:pt x="39" y="174"/>
                  </a:lnTo>
                  <a:lnTo>
                    <a:pt x="41" y="174"/>
                  </a:lnTo>
                  <a:lnTo>
                    <a:pt x="42" y="174"/>
                  </a:lnTo>
                  <a:lnTo>
                    <a:pt x="46" y="176"/>
                  </a:lnTo>
                  <a:lnTo>
                    <a:pt x="51" y="178"/>
                  </a:lnTo>
                  <a:lnTo>
                    <a:pt x="57" y="181"/>
                  </a:lnTo>
                  <a:lnTo>
                    <a:pt x="64" y="183"/>
                  </a:lnTo>
                  <a:lnTo>
                    <a:pt x="67" y="185"/>
                  </a:lnTo>
                  <a:lnTo>
                    <a:pt x="71" y="187"/>
                  </a:lnTo>
                  <a:lnTo>
                    <a:pt x="76" y="190"/>
                  </a:lnTo>
                  <a:lnTo>
                    <a:pt x="82" y="193"/>
                  </a:lnTo>
                  <a:lnTo>
                    <a:pt x="86" y="194"/>
                  </a:lnTo>
                  <a:lnTo>
                    <a:pt x="90" y="195"/>
                  </a:lnTo>
                  <a:lnTo>
                    <a:pt x="95" y="198"/>
                  </a:lnTo>
                  <a:lnTo>
                    <a:pt x="101" y="200"/>
                  </a:lnTo>
                  <a:lnTo>
                    <a:pt x="106" y="202"/>
                  </a:lnTo>
                  <a:lnTo>
                    <a:pt x="112" y="204"/>
                  </a:lnTo>
                  <a:lnTo>
                    <a:pt x="117" y="207"/>
                  </a:lnTo>
                  <a:lnTo>
                    <a:pt x="124" y="211"/>
                  </a:lnTo>
                  <a:lnTo>
                    <a:pt x="130" y="212"/>
                  </a:lnTo>
                  <a:lnTo>
                    <a:pt x="136" y="215"/>
                  </a:lnTo>
                  <a:lnTo>
                    <a:pt x="142" y="217"/>
                  </a:lnTo>
                  <a:lnTo>
                    <a:pt x="147" y="220"/>
                  </a:lnTo>
                  <a:lnTo>
                    <a:pt x="155" y="223"/>
                  </a:lnTo>
                  <a:lnTo>
                    <a:pt x="161" y="225"/>
                  </a:lnTo>
                  <a:lnTo>
                    <a:pt x="168" y="229"/>
                  </a:lnTo>
                  <a:lnTo>
                    <a:pt x="174" y="232"/>
                  </a:lnTo>
                  <a:lnTo>
                    <a:pt x="180" y="233"/>
                  </a:lnTo>
                  <a:lnTo>
                    <a:pt x="187" y="237"/>
                  </a:lnTo>
                  <a:lnTo>
                    <a:pt x="193" y="238"/>
                  </a:lnTo>
                  <a:lnTo>
                    <a:pt x="199" y="242"/>
                  </a:lnTo>
                  <a:lnTo>
                    <a:pt x="204" y="244"/>
                  </a:lnTo>
                  <a:lnTo>
                    <a:pt x="212" y="248"/>
                  </a:lnTo>
                  <a:lnTo>
                    <a:pt x="218" y="249"/>
                  </a:lnTo>
                  <a:lnTo>
                    <a:pt x="223" y="253"/>
                  </a:lnTo>
                  <a:lnTo>
                    <a:pt x="229" y="254"/>
                  </a:lnTo>
                  <a:lnTo>
                    <a:pt x="235" y="257"/>
                  </a:lnTo>
                  <a:lnTo>
                    <a:pt x="241" y="259"/>
                  </a:lnTo>
                  <a:lnTo>
                    <a:pt x="248" y="262"/>
                  </a:lnTo>
                  <a:lnTo>
                    <a:pt x="253" y="263"/>
                  </a:lnTo>
                  <a:lnTo>
                    <a:pt x="259" y="266"/>
                  </a:lnTo>
                  <a:lnTo>
                    <a:pt x="264" y="267"/>
                  </a:lnTo>
                  <a:lnTo>
                    <a:pt x="270" y="271"/>
                  </a:lnTo>
                  <a:lnTo>
                    <a:pt x="273" y="272"/>
                  </a:lnTo>
                  <a:lnTo>
                    <a:pt x="278" y="274"/>
                  </a:lnTo>
                  <a:lnTo>
                    <a:pt x="283" y="275"/>
                  </a:lnTo>
                  <a:lnTo>
                    <a:pt x="288" y="278"/>
                  </a:lnTo>
                  <a:lnTo>
                    <a:pt x="291" y="279"/>
                  </a:lnTo>
                  <a:lnTo>
                    <a:pt x="297" y="279"/>
                  </a:lnTo>
                  <a:lnTo>
                    <a:pt x="300" y="280"/>
                  </a:lnTo>
                  <a:lnTo>
                    <a:pt x="304" y="283"/>
                  </a:lnTo>
                  <a:lnTo>
                    <a:pt x="310" y="284"/>
                  </a:lnTo>
                  <a:lnTo>
                    <a:pt x="314" y="286"/>
                  </a:lnTo>
                  <a:lnTo>
                    <a:pt x="319" y="286"/>
                  </a:lnTo>
                  <a:lnTo>
                    <a:pt x="321" y="286"/>
                  </a:lnTo>
                  <a:lnTo>
                    <a:pt x="323" y="284"/>
                  </a:lnTo>
                  <a:lnTo>
                    <a:pt x="326" y="283"/>
                  </a:lnTo>
                  <a:lnTo>
                    <a:pt x="330" y="279"/>
                  </a:lnTo>
                  <a:lnTo>
                    <a:pt x="336" y="275"/>
                  </a:lnTo>
                  <a:lnTo>
                    <a:pt x="342" y="270"/>
                  </a:lnTo>
                  <a:lnTo>
                    <a:pt x="351" y="265"/>
                  </a:lnTo>
                  <a:lnTo>
                    <a:pt x="354" y="262"/>
                  </a:lnTo>
                  <a:lnTo>
                    <a:pt x="358" y="258"/>
                  </a:lnTo>
                  <a:lnTo>
                    <a:pt x="362" y="255"/>
                  </a:lnTo>
                  <a:lnTo>
                    <a:pt x="368" y="251"/>
                  </a:lnTo>
                  <a:lnTo>
                    <a:pt x="373" y="248"/>
                  </a:lnTo>
                  <a:lnTo>
                    <a:pt x="377" y="244"/>
                  </a:lnTo>
                  <a:lnTo>
                    <a:pt x="381" y="238"/>
                  </a:lnTo>
                  <a:lnTo>
                    <a:pt x="387" y="236"/>
                  </a:lnTo>
                  <a:lnTo>
                    <a:pt x="392" y="231"/>
                  </a:lnTo>
                  <a:lnTo>
                    <a:pt x="398" y="227"/>
                  </a:lnTo>
                  <a:lnTo>
                    <a:pt x="402" y="223"/>
                  </a:lnTo>
                  <a:lnTo>
                    <a:pt x="408" y="219"/>
                  </a:lnTo>
                  <a:lnTo>
                    <a:pt x="414" y="214"/>
                  </a:lnTo>
                  <a:lnTo>
                    <a:pt x="419" y="208"/>
                  </a:lnTo>
                  <a:lnTo>
                    <a:pt x="425" y="204"/>
                  </a:lnTo>
                  <a:lnTo>
                    <a:pt x="431" y="199"/>
                  </a:lnTo>
                  <a:lnTo>
                    <a:pt x="437" y="194"/>
                  </a:lnTo>
                  <a:lnTo>
                    <a:pt x="443" y="190"/>
                  </a:lnTo>
                  <a:lnTo>
                    <a:pt x="449" y="185"/>
                  </a:lnTo>
                  <a:lnTo>
                    <a:pt x="455" y="181"/>
                  </a:lnTo>
                  <a:lnTo>
                    <a:pt x="460" y="176"/>
                  </a:lnTo>
                  <a:lnTo>
                    <a:pt x="466" y="172"/>
                  </a:lnTo>
                  <a:lnTo>
                    <a:pt x="472" y="165"/>
                  </a:lnTo>
                  <a:lnTo>
                    <a:pt x="478" y="161"/>
                  </a:lnTo>
                  <a:lnTo>
                    <a:pt x="482" y="156"/>
                  </a:lnTo>
                  <a:lnTo>
                    <a:pt x="488" y="152"/>
                  </a:lnTo>
                  <a:lnTo>
                    <a:pt x="494" y="147"/>
                  </a:lnTo>
                  <a:lnTo>
                    <a:pt x="500" y="141"/>
                  </a:lnTo>
                  <a:lnTo>
                    <a:pt x="506" y="138"/>
                  </a:lnTo>
                  <a:lnTo>
                    <a:pt x="510" y="134"/>
                  </a:lnTo>
                  <a:lnTo>
                    <a:pt x="516" y="128"/>
                  </a:lnTo>
                  <a:lnTo>
                    <a:pt x="522" y="124"/>
                  </a:lnTo>
                  <a:lnTo>
                    <a:pt x="526" y="121"/>
                  </a:lnTo>
                  <a:lnTo>
                    <a:pt x="531" y="117"/>
                  </a:lnTo>
                  <a:lnTo>
                    <a:pt x="537" y="111"/>
                  </a:lnTo>
                  <a:lnTo>
                    <a:pt x="541" y="109"/>
                  </a:lnTo>
                  <a:lnTo>
                    <a:pt x="545" y="105"/>
                  </a:lnTo>
                  <a:lnTo>
                    <a:pt x="550" y="101"/>
                  </a:lnTo>
                  <a:lnTo>
                    <a:pt x="553" y="98"/>
                  </a:lnTo>
                  <a:lnTo>
                    <a:pt x="557" y="96"/>
                  </a:lnTo>
                  <a:lnTo>
                    <a:pt x="564" y="88"/>
                  </a:lnTo>
                  <a:lnTo>
                    <a:pt x="572" y="84"/>
                  </a:lnTo>
                  <a:lnTo>
                    <a:pt x="576" y="80"/>
                  </a:lnTo>
                  <a:lnTo>
                    <a:pt x="582" y="76"/>
                  </a:lnTo>
                  <a:lnTo>
                    <a:pt x="585" y="75"/>
                  </a:lnTo>
                  <a:lnTo>
                    <a:pt x="588" y="73"/>
                  </a:lnTo>
                  <a:lnTo>
                    <a:pt x="589" y="73"/>
                  </a:lnTo>
                  <a:lnTo>
                    <a:pt x="594" y="73"/>
                  </a:lnTo>
                  <a:lnTo>
                    <a:pt x="598" y="75"/>
                  </a:lnTo>
                  <a:lnTo>
                    <a:pt x="605" y="77"/>
                  </a:lnTo>
                  <a:lnTo>
                    <a:pt x="608" y="79"/>
                  </a:lnTo>
                  <a:lnTo>
                    <a:pt x="611" y="80"/>
                  </a:lnTo>
                  <a:lnTo>
                    <a:pt x="615" y="81"/>
                  </a:lnTo>
                  <a:lnTo>
                    <a:pt x="620" y="84"/>
                  </a:lnTo>
                  <a:lnTo>
                    <a:pt x="624" y="85"/>
                  </a:lnTo>
                  <a:lnTo>
                    <a:pt x="630" y="88"/>
                  </a:lnTo>
                  <a:lnTo>
                    <a:pt x="635" y="90"/>
                  </a:lnTo>
                  <a:lnTo>
                    <a:pt x="640" y="93"/>
                  </a:lnTo>
                  <a:lnTo>
                    <a:pt x="645" y="96"/>
                  </a:lnTo>
                  <a:lnTo>
                    <a:pt x="651" y="98"/>
                  </a:lnTo>
                  <a:lnTo>
                    <a:pt x="656" y="100"/>
                  </a:lnTo>
                  <a:lnTo>
                    <a:pt x="662" y="103"/>
                  </a:lnTo>
                  <a:lnTo>
                    <a:pt x="668" y="106"/>
                  </a:lnTo>
                  <a:lnTo>
                    <a:pt x="675" y="110"/>
                  </a:lnTo>
                  <a:lnTo>
                    <a:pt x="681" y="113"/>
                  </a:lnTo>
                  <a:lnTo>
                    <a:pt x="689" y="117"/>
                  </a:lnTo>
                  <a:lnTo>
                    <a:pt x="694" y="121"/>
                  </a:lnTo>
                  <a:lnTo>
                    <a:pt x="702" y="123"/>
                  </a:lnTo>
                  <a:lnTo>
                    <a:pt x="708" y="127"/>
                  </a:lnTo>
                  <a:lnTo>
                    <a:pt x="715" y="130"/>
                  </a:lnTo>
                  <a:lnTo>
                    <a:pt x="721" y="134"/>
                  </a:lnTo>
                  <a:lnTo>
                    <a:pt x="728" y="136"/>
                  </a:lnTo>
                  <a:lnTo>
                    <a:pt x="735" y="141"/>
                  </a:lnTo>
                  <a:lnTo>
                    <a:pt x="743" y="145"/>
                  </a:lnTo>
                  <a:lnTo>
                    <a:pt x="750" y="148"/>
                  </a:lnTo>
                  <a:lnTo>
                    <a:pt x="756" y="152"/>
                  </a:lnTo>
                  <a:lnTo>
                    <a:pt x="762" y="155"/>
                  </a:lnTo>
                  <a:lnTo>
                    <a:pt x="769" y="159"/>
                  </a:lnTo>
                  <a:lnTo>
                    <a:pt x="776" y="162"/>
                  </a:lnTo>
                  <a:lnTo>
                    <a:pt x="784" y="165"/>
                  </a:lnTo>
                  <a:lnTo>
                    <a:pt x="790" y="169"/>
                  </a:lnTo>
                  <a:lnTo>
                    <a:pt x="797" y="172"/>
                  </a:lnTo>
                  <a:lnTo>
                    <a:pt x="803" y="176"/>
                  </a:lnTo>
                  <a:lnTo>
                    <a:pt x="810" y="178"/>
                  </a:lnTo>
                  <a:lnTo>
                    <a:pt x="816" y="182"/>
                  </a:lnTo>
                  <a:lnTo>
                    <a:pt x="823" y="185"/>
                  </a:lnTo>
                  <a:lnTo>
                    <a:pt x="829" y="187"/>
                  </a:lnTo>
                  <a:lnTo>
                    <a:pt x="835" y="190"/>
                  </a:lnTo>
                  <a:lnTo>
                    <a:pt x="841" y="194"/>
                  </a:lnTo>
                  <a:lnTo>
                    <a:pt x="847" y="196"/>
                  </a:lnTo>
                  <a:lnTo>
                    <a:pt x="852" y="199"/>
                  </a:lnTo>
                  <a:lnTo>
                    <a:pt x="857" y="202"/>
                  </a:lnTo>
                  <a:lnTo>
                    <a:pt x="863" y="203"/>
                  </a:lnTo>
                  <a:lnTo>
                    <a:pt x="867" y="206"/>
                  </a:lnTo>
                  <a:lnTo>
                    <a:pt x="871" y="207"/>
                  </a:lnTo>
                  <a:lnTo>
                    <a:pt x="876" y="208"/>
                  </a:lnTo>
                  <a:lnTo>
                    <a:pt x="880" y="211"/>
                  </a:lnTo>
                  <a:lnTo>
                    <a:pt x="885" y="214"/>
                  </a:lnTo>
                  <a:lnTo>
                    <a:pt x="892" y="215"/>
                  </a:lnTo>
                  <a:lnTo>
                    <a:pt x="898" y="217"/>
                  </a:lnTo>
                  <a:lnTo>
                    <a:pt x="902" y="217"/>
                  </a:lnTo>
                  <a:lnTo>
                    <a:pt x="907" y="219"/>
                  </a:lnTo>
                  <a:lnTo>
                    <a:pt x="910" y="216"/>
                  </a:lnTo>
                  <a:lnTo>
                    <a:pt x="914" y="215"/>
                  </a:lnTo>
                  <a:lnTo>
                    <a:pt x="918" y="212"/>
                  </a:lnTo>
                  <a:lnTo>
                    <a:pt x="924" y="208"/>
                  </a:lnTo>
                  <a:lnTo>
                    <a:pt x="930" y="204"/>
                  </a:lnTo>
                  <a:lnTo>
                    <a:pt x="937" y="199"/>
                  </a:lnTo>
                  <a:lnTo>
                    <a:pt x="940" y="195"/>
                  </a:lnTo>
                  <a:lnTo>
                    <a:pt x="945" y="193"/>
                  </a:lnTo>
                  <a:lnTo>
                    <a:pt x="949" y="190"/>
                  </a:lnTo>
                  <a:lnTo>
                    <a:pt x="953" y="187"/>
                  </a:lnTo>
                  <a:lnTo>
                    <a:pt x="956" y="183"/>
                  </a:lnTo>
                  <a:lnTo>
                    <a:pt x="961" y="178"/>
                  </a:lnTo>
                  <a:lnTo>
                    <a:pt x="965" y="176"/>
                  </a:lnTo>
                  <a:lnTo>
                    <a:pt x="970" y="172"/>
                  </a:lnTo>
                  <a:lnTo>
                    <a:pt x="974" y="168"/>
                  </a:lnTo>
                  <a:lnTo>
                    <a:pt x="978" y="164"/>
                  </a:lnTo>
                  <a:lnTo>
                    <a:pt x="983" y="160"/>
                  </a:lnTo>
                  <a:lnTo>
                    <a:pt x="987" y="157"/>
                  </a:lnTo>
                  <a:lnTo>
                    <a:pt x="991" y="152"/>
                  </a:lnTo>
                  <a:lnTo>
                    <a:pt x="996" y="148"/>
                  </a:lnTo>
                  <a:lnTo>
                    <a:pt x="1002" y="144"/>
                  </a:lnTo>
                  <a:lnTo>
                    <a:pt x="1006" y="140"/>
                  </a:lnTo>
                  <a:lnTo>
                    <a:pt x="1010" y="135"/>
                  </a:lnTo>
                  <a:lnTo>
                    <a:pt x="1015" y="130"/>
                  </a:lnTo>
                  <a:lnTo>
                    <a:pt x="1021" y="127"/>
                  </a:lnTo>
                  <a:lnTo>
                    <a:pt x="1025" y="123"/>
                  </a:lnTo>
                  <a:lnTo>
                    <a:pt x="1029" y="118"/>
                  </a:lnTo>
                  <a:lnTo>
                    <a:pt x="1034" y="114"/>
                  </a:lnTo>
                  <a:lnTo>
                    <a:pt x="1038" y="109"/>
                  </a:lnTo>
                  <a:lnTo>
                    <a:pt x="1043" y="105"/>
                  </a:lnTo>
                  <a:lnTo>
                    <a:pt x="1047" y="100"/>
                  </a:lnTo>
                  <a:lnTo>
                    <a:pt x="1051" y="97"/>
                  </a:lnTo>
                  <a:lnTo>
                    <a:pt x="1056" y="93"/>
                  </a:lnTo>
                  <a:lnTo>
                    <a:pt x="1060" y="88"/>
                  </a:lnTo>
                  <a:lnTo>
                    <a:pt x="1065" y="85"/>
                  </a:lnTo>
                  <a:lnTo>
                    <a:pt x="1069" y="81"/>
                  </a:lnTo>
                  <a:lnTo>
                    <a:pt x="1072" y="76"/>
                  </a:lnTo>
                  <a:lnTo>
                    <a:pt x="1076" y="73"/>
                  </a:lnTo>
                  <a:lnTo>
                    <a:pt x="1084" y="66"/>
                  </a:lnTo>
                  <a:lnTo>
                    <a:pt x="1092" y="60"/>
                  </a:lnTo>
                  <a:lnTo>
                    <a:pt x="1098" y="54"/>
                  </a:lnTo>
                  <a:lnTo>
                    <a:pt x="1104" y="48"/>
                  </a:lnTo>
                  <a:lnTo>
                    <a:pt x="1108" y="43"/>
                  </a:lnTo>
                  <a:lnTo>
                    <a:pt x="1113" y="39"/>
                  </a:lnTo>
                  <a:lnTo>
                    <a:pt x="1119" y="33"/>
                  </a:lnTo>
                  <a:lnTo>
                    <a:pt x="1122" y="31"/>
                  </a:lnTo>
                  <a:lnTo>
                    <a:pt x="1123" y="33"/>
                  </a:lnTo>
                  <a:lnTo>
                    <a:pt x="1126" y="34"/>
                  </a:lnTo>
                  <a:lnTo>
                    <a:pt x="1130" y="38"/>
                  </a:lnTo>
                  <a:lnTo>
                    <a:pt x="1136" y="41"/>
                  </a:lnTo>
                  <a:lnTo>
                    <a:pt x="1142" y="46"/>
                  </a:lnTo>
                  <a:lnTo>
                    <a:pt x="1145" y="47"/>
                  </a:lnTo>
                  <a:lnTo>
                    <a:pt x="1149" y="50"/>
                  </a:lnTo>
                  <a:lnTo>
                    <a:pt x="1154" y="52"/>
                  </a:lnTo>
                  <a:lnTo>
                    <a:pt x="1158" y="55"/>
                  </a:lnTo>
                  <a:lnTo>
                    <a:pt x="1163" y="58"/>
                  </a:lnTo>
                  <a:lnTo>
                    <a:pt x="1167" y="60"/>
                  </a:lnTo>
                  <a:lnTo>
                    <a:pt x="1171" y="63"/>
                  </a:lnTo>
                  <a:lnTo>
                    <a:pt x="1176" y="67"/>
                  </a:lnTo>
                  <a:lnTo>
                    <a:pt x="1180" y="69"/>
                  </a:lnTo>
                  <a:lnTo>
                    <a:pt x="1186" y="73"/>
                  </a:lnTo>
                  <a:lnTo>
                    <a:pt x="1192" y="76"/>
                  </a:lnTo>
                  <a:lnTo>
                    <a:pt x="1198" y="80"/>
                  </a:lnTo>
                  <a:lnTo>
                    <a:pt x="1202" y="83"/>
                  </a:lnTo>
                  <a:lnTo>
                    <a:pt x="1208" y="86"/>
                  </a:lnTo>
                  <a:lnTo>
                    <a:pt x="1214" y="89"/>
                  </a:lnTo>
                  <a:lnTo>
                    <a:pt x="1220" y="93"/>
                  </a:lnTo>
                  <a:lnTo>
                    <a:pt x="1226" y="97"/>
                  </a:lnTo>
                  <a:lnTo>
                    <a:pt x="1231" y="100"/>
                  </a:lnTo>
                  <a:lnTo>
                    <a:pt x="1237" y="105"/>
                  </a:lnTo>
                  <a:lnTo>
                    <a:pt x="1243" y="109"/>
                  </a:lnTo>
                  <a:lnTo>
                    <a:pt x="1249" y="111"/>
                  </a:lnTo>
                  <a:lnTo>
                    <a:pt x="1255" y="115"/>
                  </a:lnTo>
                  <a:lnTo>
                    <a:pt x="1261" y="118"/>
                  </a:lnTo>
                  <a:lnTo>
                    <a:pt x="1266" y="122"/>
                  </a:lnTo>
                  <a:lnTo>
                    <a:pt x="1271" y="126"/>
                  </a:lnTo>
                  <a:lnTo>
                    <a:pt x="1278" y="128"/>
                  </a:lnTo>
                  <a:lnTo>
                    <a:pt x="1283" y="132"/>
                  </a:lnTo>
                  <a:lnTo>
                    <a:pt x="1290" y="136"/>
                  </a:lnTo>
                  <a:lnTo>
                    <a:pt x="1294" y="139"/>
                  </a:lnTo>
                  <a:lnTo>
                    <a:pt x="1300" y="141"/>
                  </a:lnTo>
                  <a:lnTo>
                    <a:pt x="1305" y="145"/>
                  </a:lnTo>
                  <a:lnTo>
                    <a:pt x="1310" y="148"/>
                  </a:lnTo>
                  <a:lnTo>
                    <a:pt x="1315" y="151"/>
                  </a:lnTo>
                  <a:lnTo>
                    <a:pt x="1321" y="153"/>
                  </a:lnTo>
                  <a:lnTo>
                    <a:pt x="1326" y="157"/>
                  </a:lnTo>
                  <a:lnTo>
                    <a:pt x="1332" y="160"/>
                  </a:lnTo>
                  <a:lnTo>
                    <a:pt x="1335" y="162"/>
                  </a:lnTo>
                  <a:lnTo>
                    <a:pt x="1340" y="164"/>
                  </a:lnTo>
                  <a:lnTo>
                    <a:pt x="1345" y="165"/>
                  </a:lnTo>
                  <a:lnTo>
                    <a:pt x="1348" y="169"/>
                  </a:lnTo>
                  <a:lnTo>
                    <a:pt x="1353" y="170"/>
                  </a:lnTo>
                  <a:lnTo>
                    <a:pt x="1357" y="172"/>
                  </a:lnTo>
                  <a:lnTo>
                    <a:pt x="1360" y="174"/>
                  </a:lnTo>
                  <a:lnTo>
                    <a:pt x="1364" y="176"/>
                  </a:lnTo>
                  <a:lnTo>
                    <a:pt x="1370" y="178"/>
                  </a:lnTo>
                  <a:lnTo>
                    <a:pt x="1375" y="179"/>
                  </a:lnTo>
                  <a:lnTo>
                    <a:pt x="1379" y="181"/>
                  </a:lnTo>
                  <a:lnTo>
                    <a:pt x="1382" y="181"/>
                  </a:lnTo>
                  <a:lnTo>
                    <a:pt x="1385" y="179"/>
                  </a:lnTo>
                  <a:lnTo>
                    <a:pt x="1388" y="178"/>
                  </a:lnTo>
                  <a:lnTo>
                    <a:pt x="1392" y="177"/>
                  </a:lnTo>
                  <a:lnTo>
                    <a:pt x="1397" y="176"/>
                  </a:lnTo>
                  <a:lnTo>
                    <a:pt x="1401" y="172"/>
                  </a:lnTo>
                  <a:lnTo>
                    <a:pt x="1408" y="170"/>
                  </a:lnTo>
                  <a:lnTo>
                    <a:pt x="1414" y="166"/>
                  </a:lnTo>
                  <a:lnTo>
                    <a:pt x="1422" y="164"/>
                  </a:lnTo>
                  <a:lnTo>
                    <a:pt x="1427" y="160"/>
                  </a:lnTo>
                  <a:lnTo>
                    <a:pt x="1436" y="157"/>
                  </a:lnTo>
                  <a:lnTo>
                    <a:pt x="1439" y="155"/>
                  </a:lnTo>
                  <a:lnTo>
                    <a:pt x="1443" y="153"/>
                  </a:lnTo>
                  <a:lnTo>
                    <a:pt x="1448" y="151"/>
                  </a:lnTo>
                  <a:lnTo>
                    <a:pt x="1452" y="149"/>
                  </a:lnTo>
                  <a:lnTo>
                    <a:pt x="1455" y="147"/>
                  </a:lnTo>
                  <a:lnTo>
                    <a:pt x="1460" y="145"/>
                  </a:lnTo>
                  <a:lnTo>
                    <a:pt x="1464" y="143"/>
                  </a:lnTo>
                  <a:lnTo>
                    <a:pt x="1468" y="141"/>
                  </a:lnTo>
                  <a:lnTo>
                    <a:pt x="1471" y="139"/>
                  </a:lnTo>
                  <a:lnTo>
                    <a:pt x="1476" y="136"/>
                  </a:lnTo>
                  <a:lnTo>
                    <a:pt x="1480" y="135"/>
                  </a:lnTo>
                  <a:lnTo>
                    <a:pt x="1484" y="134"/>
                  </a:lnTo>
                  <a:lnTo>
                    <a:pt x="1492" y="128"/>
                  </a:lnTo>
                  <a:lnTo>
                    <a:pt x="1501" y="124"/>
                  </a:lnTo>
                  <a:lnTo>
                    <a:pt x="1503" y="123"/>
                  </a:lnTo>
                  <a:lnTo>
                    <a:pt x="1508" y="121"/>
                  </a:lnTo>
                  <a:lnTo>
                    <a:pt x="1512" y="118"/>
                  </a:lnTo>
                  <a:lnTo>
                    <a:pt x="1517" y="117"/>
                  </a:lnTo>
                  <a:lnTo>
                    <a:pt x="1524" y="113"/>
                  </a:lnTo>
                  <a:lnTo>
                    <a:pt x="1531" y="109"/>
                  </a:lnTo>
                  <a:lnTo>
                    <a:pt x="1537" y="106"/>
                  </a:lnTo>
                  <a:lnTo>
                    <a:pt x="1544" y="103"/>
                  </a:lnTo>
                  <a:lnTo>
                    <a:pt x="1549" y="100"/>
                  </a:lnTo>
                  <a:lnTo>
                    <a:pt x="1555" y="97"/>
                  </a:lnTo>
                  <a:lnTo>
                    <a:pt x="1558" y="96"/>
                  </a:lnTo>
                  <a:lnTo>
                    <a:pt x="1562" y="93"/>
                  </a:lnTo>
                  <a:lnTo>
                    <a:pt x="1568" y="90"/>
                  </a:lnTo>
                  <a:lnTo>
                    <a:pt x="1569" y="90"/>
                  </a:lnTo>
                  <a:lnTo>
                    <a:pt x="1569" y="92"/>
                  </a:lnTo>
                  <a:lnTo>
                    <a:pt x="1568" y="94"/>
                  </a:lnTo>
                  <a:lnTo>
                    <a:pt x="1566" y="100"/>
                  </a:lnTo>
                  <a:lnTo>
                    <a:pt x="1565" y="103"/>
                  </a:lnTo>
                  <a:lnTo>
                    <a:pt x="1562" y="110"/>
                  </a:lnTo>
                  <a:lnTo>
                    <a:pt x="1561" y="114"/>
                  </a:lnTo>
                  <a:lnTo>
                    <a:pt x="1561" y="117"/>
                  </a:lnTo>
                  <a:lnTo>
                    <a:pt x="1559" y="121"/>
                  </a:lnTo>
                  <a:lnTo>
                    <a:pt x="1559" y="126"/>
                  </a:lnTo>
                  <a:lnTo>
                    <a:pt x="1556" y="130"/>
                  </a:lnTo>
                  <a:lnTo>
                    <a:pt x="1556" y="134"/>
                  </a:lnTo>
                  <a:lnTo>
                    <a:pt x="1553" y="138"/>
                  </a:lnTo>
                  <a:lnTo>
                    <a:pt x="1553" y="143"/>
                  </a:lnTo>
                  <a:lnTo>
                    <a:pt x="1550" y="147"/>
                  </a:lnTo>
                  <a:lnTo>
                    <a:pt x="1550" y="152"/>
                  </a:lnTo>
                  <a:lnTo>
                    <a:pt x="1547" y="157"/>
                  </a:lnTo>
                  <a:lnTo>
                    <a:pt x="1547" y="164"/>
                  </a:lnTo>
                  <a:lnTo>
                    <a:pt x="1544" y="168"/>
                  </a:lnTo>
                  <a:lnTo>
                    <a:pt x="1543" y="173"/>
                  </a:lnTo>
                  <a:lnTo>
                    <a:pt x="1541" y="178"/>
                  </a:lnTo>
                  <a:lnTo>
                    <a:pt x="1540" y="185"/>
                  </a:lnTo>
                  <a:lnTo>
                    <a:pt x="1539" y="190"/>
                  </a:lnTo>
                  <a:lnTo>
                    <a:pt x="1537" y="196"/>
                  </a:lnTo>
                  <a:lnTo>
                    <a:pt x="1536" y="202"/>
                  </a:lnTo>
                  <a:lnTo>
                    <a:pt x="1534" y="208"/>
                  </a:lnTo>
                  <a:lnTo>
                    <a:pt x="1531" y="214"/>
                  </a:lnTo>
                  <a:lnTo>
                    <a:pt x="1530" y="220"/>
                  </a:lnTo>
                  <a:lnTo>
                    <a:pt x="1528" y="225"/>
                  </a:lnTo>
                  <a:lnTo>
                    <a:pt x="1527" y="232"/>
                  </a:lnTo>
                  <a:lnTo>
                    <a:pt x="1525" y="237"/>
                  </a:lnTo>
                  <a:lnTo>
                    <a:pt x="1524" y="242"/>
                  </a:lnTo>
                  <a:lnTo>
                    <a:pt x="1522" y="249"/>
                  </a:lnTo>
                  <a:lnTo>
                    <a:pt x="1521" y="254"/>
                  </a:lnTo>
                  <a:lnTo>
                    <a:pt x="1518" y="259"/>
                  </a:lnTo>
                  <a:lnTo>
                    <a:pt x="1518" y="266"/>
                  </a:lnTo>
                  <a:lnTo>
                    <a:pt x="1515" y="271"/>
                  </a:lnTo>
                  <a:lnTo>
                    <a:pt x="1515" y="278"/>
                  </a:lnTo>
                  <a:lnTo>
                    <a:pt x="1514" y="283"/>
                  </a:lnTo>
                  <a:lnTo>
                    <a:pt x="1512" y="287"/>
                  </a:lnTo>
                  <a:lnTo>
                    <a:pt x="1511" y="292"/>
                  </a:lnTo>
                  <a:lnTo>
                    <a:pt x="1511" y="299"/>
                  </a:lnTo>
                  <a:lnTo>
                    <a:pt x="1508" y="304"/>
                  </a:lnTo>
                  <a:lnTo>
                    <a:pt x="1508" y="308"/>
                  </a:lnTo>
                  <a:lnTo>
                    <a:pt x="1506" y="313"/>
                  </a:lnTo>
                  <a:lnTo>
                    <a:pt x="1505" y="317"/>
                  </a:lnTo>
                  <a:lnTo>
                    <a:pt x="1505" y="322"/>
                  </a:lnTo>
                  <a:lnTo>
                    <a:pt x="1503" y="327"/>
                  </a:lnTo>
                  <a:lnTo>
                    <a:pt x="1503" y="331"/>
                  </a:lnTo>
                  <a:lnTo>
                    <a:pt x="1503" y="335"/>
                  </a:lnTo>
                  <a:lnTo>
                    <a:pt x="1502" y="339"/>
                  </a:lnTo>
                  <a:lnTo>
                    <a:pt x="1502" y="342"/>
                  </a:lnTo>
                  <a:lnTo>
                    <a:pt x="1502" y="346"/>
                  </a:lnTo>
                  <a:lnTo>
                    <a:pt x="1502" y="350"/>
                  </a:lnTo>
                  <a:lnTo>
                    <a:pt x="1502" y="355"/>
                  </a:lnTo>
                  <a:lnTo>
                    <a:pt x="1502" y="360"/>
                  </a:lnTo>
                  <a:lnTo>
                    <a:pt x="1502" y="363"/>
                  </a:lnTo>
                  <a:lnTo>
                    <a:pt x="1502" y="364"/>
                  </a:lnTo>
                  <a:lnTo>
                    <a:pt x="1503" y="368"/>
                  </a:lnTo>
                  <a:lnTo>
                    <a:pt x="1503" y="372"/>
                  </a:lnTo>
                  <a:lnTo>
                    <a:pt x="1503" y="376"/>
                  </a:lnTo>
                  <a:lnTo>
                    <a:pt x="1505" y="381"/>
                  </a:lnTo>
                  <a:lnTo>
                    <a:pt x="1505" y="385"/>
                  </a:lnTo>
                  <a:lnTo>
                    <a:pt x="1506" y="392"/>
                  </a:lnTo>
                  <a:lnTo>
                    <a:pt x="1506" y="396"/>
                  </a:lnTo>
                  <a:lnTo>
                    <a:pt x="1508" y="402"/>
                  </a:lnTo>
                  <a:lnTo>
                    <a:pt x="1508" y="407"/>
                  </a:lnTo>
                  <a:lnTo>
                    <a:pt x="1509" y="415"/>
                  </a:lnTo>
                  <a:lnTo>
                    <a:pt x="1511" y="422"/>
                  </a:lnTo>
                  <a:lnTo>
                    <a:pt x="1512" y="430"/>
                  </a:lnTo>
                  <a:lnTo>
                    <a:pt x="1512" y="437"/>
                  </a:lnTo>
                  <a:lnTo>
                    <a:pt x="1514" y="445"/>
                  </a:lnTo>
                  <a:lnTo>
                    <a:pt x="1515" y="453"/>
                  </a:lnTo>
                  <a:lnTo>
                    <a:pt x="1517" y="461"/>
                  </a:lnTo>
                  <a:lnTo>
                    <a:pt x="1517" y="470"/>
                  </a:lnTo>
                  <a:lnTo>
                    <a:pt x="1518" y="478"/>
                  </a:lnTo>
                  <a:lnTo>
                    <a:pt x="1520" y="486"/>
                  </a:lnTo>
                  <a:lnTo>
                    <a:pt x="1521" y="495"/>
                  </a:lnTo>
                  <a:lnTo>
                    <a:pt x="1522" y="504"/>
                  </a:lnTo>
                  <a:lnTo>
                    <a:pt x="1524" y="513"/>
                  </a:lnTo>
                  <a:lnTo>
                    <a:pt x="1525" y="523"/>
                  </a:lnTo>
                  <a:lnTo>
                    <a:pt x="1527" y="532"/>
                  </a:lnTo>
                  <a:lnTo>
                    <a:pt x="1528" y="542"/>
                  </a:lnTo>
                  <a:lnTo>
                    <a:pt x="1530" y="551"/>
                  </a:lnTo>
                  <a:lnTo>
                    <a:pt x="1530" y="562"/>
                  </a:lnTo>
                  <a:lnTo>
                    <a:pt x="1533" y="571"/>
                  </a:lnTo>
                  <a:lnTo>
                    <a:pt x="1533" y="582"/>
                  </a:lnTo>
                  <a:lnTo>
                    <a:pt x="1536" y="591"/>
                  </a:lnTo>
                  <a:lnTo>
                    <a:pt x="1536" y="600"/>
                  </a:lnTo>
                  <a:lnTo>
                    <a:pt x="1537" y="610"/>
                  </a:lnTo>
                  <a:lnTo>
                    <a:pt x="1539" y="620"/>
                  </a:lnTo>
                  <a:lnTo>
                    <a:pt x="1540" y="629"/>
                  </a:lnTo>
                  <a:lnTo>
                    <a:pt x="1541" y="638"/>
                  </a:lnTo>
                  <a:lnTo>
                    <a:pt x="1543" y="647"/>
                  </a:lnTo>
                  <a:lnTo>
                    <a:pt x="1543" y="656"/>
                  </a:lnTo>
                  <a:lnTo>
                    <a:pt x="1546" y="665"/>
                  </a:lnTo>
                  <a:lnTo>
                    <a:pt x="1546" y="675"/>
                  </a:lnTo>
                  <a:lnTo>
                    <a:pt x="1547" y="682"/>
                  </a:lnTo>
                  <a:lnTo>
                    <a:pt x="1547" y="692"/>
                  </a:lnTo>
                  <a:lnTo>
                    <a:pt x="1549" y="701"/>
                  </a:lnTo>
                  <a:lnTo>
                    <a:pt x="1550" y="709"/>
                  </a:lnTo>
                  <a:lnTo>
                    <a:pt x="1552" y="716"/>
                  </a:lnTo>
                  <a:lnTo>
                    <a:pt x="1552" y="724"/>
                  </a:lnTo>
                  <a:lnTo>
                    <a:pt x="1553" y="732"/>
                  </a:lnTo>
                  <a:lnTo>
                    <a:pt x="1553" y="739"/>
                  </a:lnTo>
                  <a:lnTo>
                    <a:pt x="1555" y="745"/>
                  </a:lnTo>
                  <a:lnTo>
                    <a:pt x="1555" y="752"/>
                  </a:lnTo>
                  <a:lnTo>
                    <a:pt x="1556" y="758"/>
                  </a:lnTo>
                  <a:lnTo>
                    <a:pt x="1556" y="764"/>
                  </a:lnTo>
                  <a:lnTo>
                    <a:pt x="1556" y="770"/>
                  </a:lnTo>
                  <a:lnTo>
                    <a:pt x="1558" y="775"/>
                  </a:lnTo>
                  <a:lnTo>
                    <a:pt x="1558" y="781"/>
                  </a:lnTo>
                  <a:lnTo>
                    <a:pt x="1558" y="785"/>
                  </a:lnTo>
                  <a:lnTo>
                    <a:pt x="1558" y="788"/>
                  </a:lnTo>
                  <a:lnTo>
                    <a:pt x="1558" y="791"/>
                  </a:lnTo>
                  <a:lnTo>
                    <a:pt x="1558" y="795"/>
                  </a:lnTo>
                  <a:lnTo>
                    <a:pt x="1558" y="800"/>
                  </a:lnTo>
                  <a:lnTo>
                    <a:pt x="1558" y="803"/>
                  </a:lnTo>
                  <a:lnTo>
                    <a:pt x="1556" y="804"/>
                  </a:lnTo>
                  <a:lnTo>
                    <a:pt x="1552" y="807"/>
                  </a:lnTo>
                  <a:lnTo>
                    <a:pt x="1547" y="807"/>
                  </a:lnTo>
                  <a:lnTo>
                    <a:pt x="1544" y="808"/>
                  </a:lnTo>
                  <a:lnTo>
                    <a:pt x="1540" y="809"/>
                  </a:lnTo>
                  <a:lnTo>
                    <a:pt x="1536" y="811"/>
                  </a:lnTo>
                  <a:lnTo>
                    <a:pt x="1530" y="811"/>
                  </a:lnTo>
                  <a:lnTo>
                    <a:pt x="1525" y="812"/>
                  </a:lnTo>
                  <a:lnTo>
                    <a:pt x="1518" y="813"/>
                  </a:lnTo>
                  <a:lnTo>
                    <a:pt x="1512" y="815"/>
                  </a:lnTo>
                  <a:lnTo>
                    <a:pt x="1505" y="815"/>
                  </a:lnTo>
                  <a:lnTo>
                    <a:pt x="1499" y="816"/>
                  </a:lnTo>
                  <a:lnTo>
                    <a:pt x="1490" y="817"/>
                  </a:lnTo>
                  <a:lnTo>
                    <a:pt x="1483" y="819"/>
                  </a:lnTo>
                  <a:lnTo>
                    <a:pt x="1474" y="819"/>
                  </a:lnTo>
                  <a:lnTo>
                    <a:pt x="1465" y="820"/>
                  </a:lnTo>
                  <a:lnTo>
                    <a:pt x="1455" y="820"/>
                  </a:lnTo>
                  <a:lnTo>
                    <a:pt x="1446" y="821"/>
                  </a:lnTo>
                  <a:lnTo>
                    <a:pt x="1435" y="823"/>
                  </a:lnTo>
                  <a:lnTo>
                    <a:pt x="1424" y="824"/>
                  </a:lnTo>
                  <a:lnTo>
                    <a:pt x="1414" y="824"/>
                  </a:lnTo>
                  <a:lnTo>
                    <a:pt x="1403" y="825"/>
                  </a:lnTo>
                  <a:lnTo>
                    <a:pt x="1391" y="825"/>
                  </a:lnTo>
                  <a:lnTo>
                    <a:pt x="1379" y="826"/>
                  </a:lnTo>
                  <a:lnTo>
                    <a:pt x="1366" y="828"/>
                  </a:lnTo>
                  <a:lnTo>
                    <a:pt x="1354" y="829"/>
                  </a:lnTo>
                  <a:lnTo>
                    <a:pt x="1341" y="829"/>
                  </a:lnTo>
                  <a:lnTo>
                    <a:pt x="1328" y="830"/>
                  </a:lnTo>
                  <a:lnTo>
                    <a:pt x="1315" y="830"/>
                  </a:lnTo>
                  <a:lnTo>
                    <a:pt x="1302" y="832"/>
                  </a:lnTo>
                  <a:lnTo>
                    <a:pt x="1287" y="832"/>
                  </a:lnTo>
                  <a:lnTo>
                    <a:pt x="1272" y="833"/>
                  </a:lnTo>
                  <a:lnTo>
                    <a:pt x="1258" y="833"/>
                  </a:lnTo>
                  <a:lnTo>
                    <a:pt x="1245" y="834"/>
                  </a:lnTo>
                  <a:lnTo>
                    <a:pt x="1228" y="834"/>
                  </a:lnTo>
                  <a:lnTo>
                    <a:pt x="1214" y="836"/>
                  </a:lnTo>
                  <a:lnTo>
                    <a:pt x="1198" y="836"/>
                  </a:lnTo>
                  <a:lnTo>
                    <a:pt x="1183" y="837"/>
                  </a:lnTo>
                  <a:lnTo>
                    <a:pt x="1167" y="837"/>
                  </a:lnTo>
                  <a:lnTo>
                    <a:pt x="1151" y="837"/>
                  </a:lnTo>
                  <a:lnTo>
                    <a:pt x="1135" y="837"/>
                  </a:lnTo>
                  <a:lnTo>
                    <a:pt x="1120" y="838"/>
                  </a:lnTo>
                  <a:lnTo>
                    <a:pt x="1103" y="838"/>
                  </a:lnTo>
                  <a:lnTo>
                    <a:pt x="1087" y="838"/>
                  </a:lnTo>
                  <a:lnTo>
                    <a:pt x="1070" y="838"/>
                  </a:lnTo>
                  <a:lnTo>
                    <a:pt x="1054" y="840"/>
                  </a:lnTo>
                  <a:lnTo>
                    <a:pt x="1037" y="838"/>
                  </a:lnTo>
                  <a:lnTo>
                    <a:pt x="1019" y="838"/>
                  </a:lnTo>
                  <a:lnTo>
                    <a:pt x="1003" y="838"/>
                  </a:lnTo>
                  <a:lnTo>
                    <a:pt x="986" y="838"/>
                  </a:lnTo>
                  <a:lnTo>
                    <a:pt x="970" y="838"/>
                  </a:lnTo>
                  <a:lnTo>
                    <a:pt x="952" y="838"/>
                  </a:lnTo>
                  <a:lnTo>
                    <a:pt x="936" y="838"/>
                  </a:lnTo>
                  <a:lnTo>
                    <a:pt x="918" y="838"/>
                  </a:lnTo>
                  <a:lnTo>
                    <a:pt x="901" y="838"/>
                  </a:lnTo>
                  <a:lnTo>
                    <a:pt x="885" y="838"/>
                  </a:lnTo>
                  <a:lnTo>
                    <a:pt x="867" y="837"/>
                  </a:lnTo>
                  <a:lnTo>
                    <a:pt x="851" y="837"/>
                  </a:lnTo>
                  <a:lnTo>
                    <a:pt x="833" y="837"/>
                  </a:lnTo>
                  <a:lnTo>
                    <a:pt x="817" y="836"/>
                  </a:lnTo>
                  <a:lnTo>
                    <a:pt x="801" y="836"/>
                  </a:lnTo>
                  <a:lnTo>
                    <a:pt x="785" y="836"/>
                  </a:lnTo>
                  <a:lnTo>
                    <a:pt x="768" y="834"/>
                  </a:lnTo>
                  <a:lnTo>
                    <a:pt x="750" y="833"/>
                  </a:lnTo>
                  <a:lnTo>
                    <a:pt x="734" y="833"/>
                  </a:lnTo>
                  <a:lnTo>
                    <a:pt x="718" y="832"/>
                  </a:lnTo>
                  <a:lnTo>
                    <a:pt x="700" y="830"/>
                  </a:lnTo>
                  <a:lnTo>
                    <a:pt x="684" y="830"/>
                  </a:lnTo>
                  <a:lnTo>
                    <a:pt x="670" y="829"/>
                  </a:lnTo>
                  <a:lnTo>
                    <a:pt x="654" y="829"/>
                  </a:lnTo>
                  <a:lnTo>
                    <a:pt x="637" y="828"/>
                  </a:lnTo>
                  <a:lnTo>
                    <a:pt x="623" y="828"/>
                  </a:lnTo>
                  <a:lnTo>
                    <a:pt x="607" y="826"/>
                  </a:lnTo>
                  <a:lnTo>
                    <a:pt x="592" y="826"/>
                  </a:lnTo>
                  <a:lnTo>
                    <a:pt x="577" y="826"/>
                  </a:lnTo>
                  <a:lnTo>
                    <a:pt x="563" y="825"/>
                  </a:lnTo>
                  <a:lnTo>
                    <a:pt x="548" y="825"/>
                  </a:lnTo>
                  <a:lnTo>
                    <a:pt x="534" y="825"/>
                  </a:lnTo>
                  <a:lnTo>
                    <a:pt x="519" y="824"/>
                  </a:lnTo>
                  <a:lnTo>
                    <a:pt x="504" y="823"/>
                  </a:lnTo>
                  <a:lnTo>
                    <a:pt x="490" y="823"/>
                  </a:lnTo>
                  <a:lnTo>
                    <a:pt x="477" y="823"/>
                  </a:lnTo>
                  <a:lnTo>
                    <a:pt x="463" y="821"/>
                  </a:lnTo>
                  <a:lnTo>
                    <a:pt x="450" y="821"/>
                  </a:lnTo>
                  <a:lnTo>
                    <a:pt x="437" y="820"/>
                  </a:lnTo>
                  <a:lnTo>
                    <a:pt x="425" y="820"/>
                  </a:lnTo>
                  <a:lnTo>
                    <a:pt x="412" y="820"/>
                  </a:lnTo>
                  <a:lnTo>
                    <a:pt x="399" y="819"/>
                  </a:lnTo>
                  <a:lnTo>
                    <a:pt x="387" y="819"/>
                  </a:lnTo>
                  <a:lnTo>
                    <a:pt x="376" y="819"/>
                  </a:lnTo>
                  <a:lnTo>
                    <a:pt x="364" y="819"/>
                  </a:lnTo>
                  <a:lnTo>
                    <a:pt x="352" y="817"/>
                  </a:lnTo>
                  <a:lnTo>
                    <a:pt x="342" y="817"/>
                  </a:lnTo>
                  <a:lnTo>
                    <a:pt x="332" y="817"/>
                  </a:lnTo>
                  <a:lnTo>
                    <a:pt x="320" y="817"/>
                  </a:lnTo>
                  <a:lnTo>
                    <a:pt x="310" y="816"/>
                  </a:lnTo>
                  <a:lnTo>
                    <a:pt x="300" y="816"/>
                  </a:lnTo>
                  <a:lnTo>
                    <a:pt x="291" y="816"/>
                  </a:lnTo>
                  <a:lnTo>
                    <a:pt x="281" y="815"/>
                  </a:lnTo>
                  <a:lnTo>
                    <a:pt x="272" y="815"/>
                  </a:lnTo>
                  <a:lnTo>
                    <a:pt x="263" y="815"/>
                  </a:lnTo>
                  <a:lnTo>
                    <a:pt x="254" y="815"/>
                  </a:lnTo>
                  <a:lnTo>
                    <a:pt x="245" y="815"/>
                  </a:lnTo>
                  <a:lnTo>
                    <a:pt x="238" y="815"/>
                  </a:lnTo>
                  <a:lnTo>
                    <a:pt x="229" y="813"/>
                  </a:lnTo>
                  <a:lnTo>
                    <a:pt x="223" y="813"/>
                  </a:lnTo>
                  <a:lnTo>
                    <a:pt x="216" y="813"/>
                  </a:lnTo>
                  <a:lnTo>
                    <a:pt x="209" y="813"/>
                  </a:lnTo>
                  <a:lnTo>
                    <a:pt x="203" y="813"/>
                  </a:lnTo>
                  <a:lnTo>
                    <a:pt x="197" y="813"/>
                  </a:lnTo>
                  <a:lnTo>
                    <a:pt x="191" y="812"/>
                  </a:lnTo>
                  <a:lnTo>
                    <a:pt x="185" y="812"/>
                  </a:lnTo>
                  <a:lnTo>
                    <a:pt x="180" y="812"/>
                  </a:lnTo>
                  <a:lnTo>
                    <a:pt x="175" y="812"/>
                  </a:lnTo>
                  <a:lnTo>
                    <a:pt x="171" y="812"/>
                  </a:lnTo>
                  <a:lnTo>
                    <a:pt x="166" y="812"/>
                  </a:lnTo>
                  <a:lnTo>
                    <a:pt x="163" y="812"/>
                  </a:lnTo>
                  <a:lnTo>
                    <a:pt x="161" y="812"/>
                  </a:lnTo>
                  <a:lnTo>
                    <a:pt x="155" y="812"/>
                  </a:lnTo>
                  <a:lnTo>
                    <a:pt x="152" y="812"/>
                  </a:lnTo>
                  <a:lnTo>
                    <a:pt x="149" y="812"/>
                  </a:lnTo>
                  <a:lnTo>
                    <a:pt x="124" y="846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4" name="Freeform 23"/>
            <p:cNvSpPr>
              <a:spLocks/>
            </p:cNvSpPr>
            <p:nvPr/>
          </p:nvSpPr>
          <p:spPr bwMode="auto">
            <a:xfrm>
              <a:off x="451" y="2055"/>
              <a:ext cx="707" cy="121"/>
            </a:xfrm>
            <a:custGeom>
              <a:avLst/>
              <a:gdLst>
                <a:gd name="T0" fmla="*/ 30 w 1413"/>
                <a:gd name="T1" fmla="*/ 114 h 241"/>
                <a:gd name="T2" fmla="*/ 82 w 1413"/>
                <a:gd name="T3" fmla="*/ 107 h 241"/>
                <a:gd name="T4" fmla="*/ 157 w 1413"/>
                <a:gd name="T5" fmla="*/ 97 h 241"/>
                <a:gd name="T6" fmla="*/ 249 w 1413"/>
                <a:gd name="T7" fmla="*/ 86 h 241"/>
                <a:gd name="T8" fmla="*/ 353 w 1413"/>
                <a:gd name="T9" fmla="*/ 73 h 241"/>
                <a:gd name="T10" fmla="*/ 461 w 1413"/>
                <a:gd name="T11" fmla="*/ 61 h 241"/>
                <a:gd name="T12" fmla="*/ 565 w 1413"/>
                <a:gd name="T13" fmla="*/ 49 h 241"/>
                <a:gd name="T14" fmla="*/ 662 w 1413"/>
                <a:gd name="T15" fmla="*/ 39 h 241"/>
                <a:gd name="T16" fmla="*/ 765 w 1413"/>
                <a:gd name="T17" fmla="*/ 31 h 241"/>
                <a:gd name="T18" fmla="*/ 884 w 1413"/>
                <a:gd name="T19" fmla="*/ 22 h 241"/>
                <a:gd name="T20" fmla="*/ 1007 w 1413"/>
                <a:gd name="T21" fmla="*/ 15 h 241"/>
                <a:gd name="T22" fmla="*/ 1127 w 1413"/>
                <a:gd name="T23" fmla="*/ 9 h 241"/>
                <a:gd name="T24" fmla="*/ 1234 w 1413"/>
                <a:gd name="T25" fmla="*/ 5 h 241"/>
                <a:gd name="T26" fmla="*/ 1320 w 1413"/>
                <a:gd name="T27" fmla="*/ 1 h 241"/>
                <a:gd name="T28" fmla="*/ 1374 w 1413"/>
                <a:gd name="T29" fmla="*/ 0 h 241"/>
                <a:gd name="T30" fmla="*/ 1406 w 1413"/>
                <a:gd name="T31" fmla="*/ 99 h 241"/>
                <a:gd name="T32" fmla="*/ 1358 w 1413"/>
                <a:gd name="T33" fmla="*/ 106 h 241"/>
                <a:gd name="T34" fmla="*/ 1273 w 1413"/>
                <a:gd name="T35" fmla="*/ 119 h 241"/>
                <a:gd name="T36" fmla="*/ 1163 w 1413"/>
                <a:gd name="T37" fmla="*/ 136 h 241"/>
                <a:gd name="T38" fmla="*/ 1038 w 1413"/>
                <a:gd name="T39" fmla="*/ 154 h 241"/>
                <a:gd name="T40" fmla="*/ 907 w 1413"/>
                <a:gd name="T41" fmla="*/ 173 h 241"/>
                <a:gd name="T42" fmla="*/ 784 w 1413"/>
                <a:gd name="T43" fmla="*/ 188 h 241"/>
                <a:gd name="T44" fmla="*/ 679 w 1413"/>
                <a:gd name="T45" fmla="*/ 200 h 241"/>
                <a:gd name="T46" fmla="*/ 594 w 1413"/>
                <a:gd name="T47" fmla="*/ 207 h 241"/>
                <a:gd name="T48" fmla="*/ 501 w 1413"/>
                <a:gd name="T49" fmla="*/ 212 h 241"/>
                <a:gd name="T50" fmla="*/ 397 w 1413"/>
                <a:gd name="T51" fmla="*/ 218 h 241"/>
                <a:gd name="T52" fmla="*/ 293 w 1413"/>
                <a:gd name="T53" fmla="*/ 225 h 241"/>
                <a:gd name="T54" fmla="*/ 195 w 1413"/>
                <a:gd name="T55" fmla="*/ 230 h 241"/>
                <a:gd name="T56" fmla="*/ 112 w 1413"/>
                <a:gd name="T57" fmla="*/ 235 h 241"/>
                <a:gd name="T58" fmla="*/ 47 w 1413"/>
                <a:gd name="T59" fmla="*/ 238 h 241"/>
                <a:gd name="T60" fmla="*/ 14 w 1413"/>
                <a:gd name="T61" fmla="*/ 241 h 241"/>
                <a:gd name="T62" fmla="*/ 15 w 1413"/>
                <a:gd name="T63" fmla="*/ 209 h 241"/>
                <a:gd name="T64" fmla="*/ 62 w 1413"/>
                <a:gd name="T65" fmla="*/ 207 h 241"/>
                <a:gd name="T66" fmla="*/ 136 w 1413"/>
                <a:gd name="T67" fmla="*/ 204 h 241"/>
                <a:gd name="T68" fmla="*/ 231 w 1413"/>
                <a:gd name="T69" fmla="*/ 200 h 241"/>
                <a:gd name="T70" fmla="*/ 340 w 1413"/>
                <a:gd name="T71" fmla="*/ 195 h 241"/>
                <a:gd name="T72" fmla="*/ 457 w 1413"/>
                <a:gd name="T73" fmla="*/ 188 h 241"/>
                <a:gd name="T74" fmla="*/ 574 w 1413"/>
                <a:gd name="T75" fmla="*/ 182 h 241"/>
                <a:gd name="T76" fmla="*/ 684 w 1413"/>
                <a:gd name="T77" fmla="*/ 174 h 241"/>
                <a:gd name="T78" fmla="*/ 792 w 1413"/>
                <a:gd name="T79" fmla="*/ 163 h 241"/>
                <a:gd name="T80" fmla="*/ 907 w 1413"/>
                <a:gd name="T81" fmla="*/ 149 h 241"/>
                <a:gd name="T82" fmla="*/ 1024 w 1413"/>
                <a:gd name="T83" fmla="*/ 133 h 241"/>
                <a:gd name="T84" fmla="*/ 1134 w 1413"/>
                <a:gd name="T85" fmla="*/ 118 h 241"/>
                <a:gd name="T86" fmla="*/ 1232 w 1413"/>
                <a:gd name="T87" fmla="*/ 100 h 241"/>
                <a:gd name="T88" fmla="*/ 1314 w 1413"/>
                <a:gd name="T89" fmla="*/ 87 h 241"/>
                <a:gd name="T90" fmla="*/ 1368 w 1413"/>
                <a:gd name="T91" fmla="*/ 80 h 241"/>
                <a:gd name="T92" fmla="*/ 1380 w 1413"/>
                <a:gd name="T93" fmla="*/ 26 h 241"/>
                <a:gd name="T94" fmla="*/ 1339 w 1413"/>
                <a:gd name="T95" fmla="*/ 27 h 241"/>
                <a:gd name="T96" fmla="*/ 1257 w 1413"/>
                <a:gd name="T97" fmla="*/ 31 h 241"/>
                <a:gd name="T98" fmla="*/ 1143 w 1413"/>
                <a:gd name="T99" fmla="*/ 38 h 241"/>
                <a:gd name="T100" fmla="*/ 1007 w 1413"/>
                <a:gd name="T101" fmla="*/ 45 h 241"/>
                <a:gd name="T102" fmla="*/ 862 w 1413"/>
                <a:gd name="T103" fmla="*/ 55 h 241"/>
                <a:gd name="T104" fmla="*/ 717 w 1413"/>
                <a:gd name="T105" fmla="*/ 65 h 241"/>
                <a:gd name="T106" fmla="*/ 586 w 1413"/>
                <a:gd name="T107" fmla="*/ 77 h 241"/>
                <a:gd name="T108" fmla="*/ 474 w 1413"/>
                <a:gd name="T109" fmla="*/ 89 h 241"/>
                <a:gd name="T110" fmla="*/ 376 w 1413"/>
                <a:gd name="T111" fmla="*/ 99 h 241"/>
                <a:gd name="T112" fmla="*/ 284 w 1413"/>
                <a:gd name="T113" fmla="*/ 111 h 241"/>
                <a:gd name="T114" fmla="*/ 202 w 1413"/>
                <a:gd name="T115" fmla="*/ 121 h 241"/>
                <a:gd name="T116" fmla="*/ 132 w 1413"/>
                <a:gd name="T117" fmla="*/ 131 h 241"/>
                <a:gd name="T118" fmla="*/ 75 w 1413"/>
                <a:gd name="T119" fmla="*/ 138 h 241"/>
                <a:gd name="T120" fmla="*/ 33 w 1413"/>
                <a:gd name="T121" fmla="*/ 145 h 241"/>
                <a:gd name="T122" fmla="*/ 9 w 1413"/>
                <a:gd name="T123" fmla="*/ 118 h 24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13"/>
                <a:gd name="T187" fmla="*/ 0 h 241"/>
                <a:gd name="T188" fmla="*/ 1413 w 1413"/>
                <a:gd name="T189" fmla="*/ 241 h 24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13" h="241">
                  <a:moveTo>
                    <a:pt x="9" y="118"/>
                  </a:moveTo>
                  <a:lnTo>
                    <a:pt x="9" y="116"/>
                  </a:lnTo>
                  <a:lnTo>
                    <a:pt x="14" y="116"/>
                  </a:lnTo>
                  <a:lnTo>
                    <a:pt x="15" y="115"/>
                  </a:lnTo>
                  <a:lnTo>
                    <a:pt x="18" y="115"/>
                  </a:lnTo>
                  <a:lnTo>
                    <a:pt x="22" y="115"/>
                  </a:lnTo>
                  <a:lnTo>
                    <a:pt x="27" y="115"/>
                  </a:lnTo>
                  <a:lnTo>
                    <a:pt x="30" y="114"/>
                  </a:lnTo>
                  <a:lnTo>
                    <a:pt x="35" y="112"/>
                  </a:lnTo>
                  <a:lnTo>
                    <a:pt x="40" y="112"/>
                  </a:lnTo>
                  <a:lnTo>
                    <a:pt x="47" y="111"/>
                  </a:lnTo>
                  <a:lnTo>
                    <a:pt x="53" y="110"/>
                  </a:lnTo>
                  <a:lnTo>
                    <a:pt x="59" y="110"/>
                  </a:lnTo>
                  <a:lnTo>
                    <a:pt x="66" y="108"/>
                  </a:lnTo>
                  <a:lnTo>
                    <a:pt x="75" y="108"/>
                  </a:lnTo>
                  <a:lnTo>
                    <a:pt x="82" y="107"/>
                  </a:lnTo>
                  <a:lnTo>
                    <a:pt x="90" y="106"/>
                  </a:lnTo>
                  <a:lnTo>
                    <a:pt x="98" y="104"/>
                  </a:lnTo>
                  <a:lnTo>
                    <a:pt x="107" y="103"/>
                  </a:lnTo>
                  <a:lnTo>
                    <a:pt x="116" y="103"/>
                  </a:lnTo>
                  <a:lnTo>
                    <a:pt x="126" y="100"/>
                  </a:lnTo>
                  <a:lnTo>
                    <a:pt x="136" y="99"/>
                  </a:lnTo>
                  <a:lnTo>
                    <a:pt x="147" y="99"/>
                  </a:lnTo>
                  <a:lnTo>
                    <a:pt x="157" y="97"/>
                  </a:lnTo>
                  <a:lnTo>
                    <a:pt x="169" y="97"/>
                  </a:lnTo>
                  <a:lnTo>
                    <a:pt x="179" y="94"/>
                  </a:lnTo>
                  <a:lnTo>
                    <a:pt x="191" y="93"/>
                  </a:lnTo>
                  <a:lnTo>
                    <a:pt x="201" y="91"/>
                  </a:lnTo>
                  <a:lnTo>
                    <a:pt x="212" y="91"/>
                  </a:lnTo>
                  <a:lnTo>
                    <a:pt x="224" y="89"/>
                  </a:lnTo>
                  <a:lnTo>
                    <a:pt x="237" y="87"/>
                  </a:lnTo>
                  <a:lnTo>
                    <a:pt x="249" y="86"/>
                  </a:lnTo>
                  <a:lnTo>
                    <a:pt x="262" y="85"/>
                  </a:lnTo>
                  <a:lnTo>
                    <a:pt x="274" y="82"/>
                  </a:lnTo>
                  <a:lnTo>
                    <a:pt x="287" y="81"/>
                  </a:lnTo>
                  <a:lnTo>
                    <a:pt x="300" y="80"/>
                  </a:lnTo>
                  <a:lnTo>
                    <a:pt x="313" y="78"/>
                  </a:lnTo>
                  <a:lnTo>
                    <a:pt x="327" y="77"/>
                  </a:lnTo>
                  <a:lnTo>
                    <a:pt x="340" y="76"/>
                  </a:lnTo>
                  <a:lnTo>
                    <a:pt x="353" y="73"/>
                  </a:lnTo>
                  <a:lnTo>
                    <a:pt x="366" y="72"/>
                  </a:lnTo>
                  <a:lnTo>
                    <a:pt x="379" y="70"/>
                  </a:lnTo>
                  <a:lnTo>
                    <a:pt x="394" y="69"/>
                  </a:lnTo>
                  <a:lnTo>
                    <a:pt x="407" y="66"/>
                  </a:lnTo>
                  <a:lnTo>
                    <a:pt x="420" y="66"/>
                  </a:lnTo>
                  <a:lnTo>
                    <a:pt x="433" y="64"/>
                  </a:lnTo>
                  <a:lnTo>
                    <a:pt x="448" y="63"/>
                  </a:lnTo>
                  <a:lnTo>
                    <a:pt x="461" y="61"/>
                  </a:lnTo>
                  <a:lnTo>
                    <a:pt x="474" y="59"/>
                  </a:lnTo>
                  <a:lnTo>
                    <a:pt x="487" y="57"/>
                  </a:lnTo>
                  <a:lnTo>
                    <a:pt x="501" y="56"/>
                  </a:lnTo>
                  <a:lnTo>
                    <a:pt x="514" y="55"/>
                  </a:lnTo>
                  <a:lnTo>
                    <a:pt x="527" y="53"/>
                  </a:lnTo>
                  <a:lnTo>
                    <a:pt x="540" y="52"/>
                  </a:lnTo>
                  <a:lnTo>
                    <a:pt x="553" y="51"/>
                  </a:lnTo>
                  <a:lnTo>
                    <a:pt x="565" y="49"/>
                  </a:lnTo>
                  <a:lnTo>
                    <a:pt x="578" y="48"/>
                  </a:lnTo>
                  <a:lnTo>
                    <a:pt x="590" y="45"/>
                  </a:lnTo>
                  <a:lnTo>
                    <a:pt x="603" y="44"/>
                  </a:lnTo>
                  <a:lnTo>
                    <a:pt x="615" y="43"/>
                  </a:lnTo>
                  <a:lnTo>
                    <a:pt x="628" y="43"/>
                  </a:lnTo>
                  <a:lnTo>
                    <a:pt x="640" y="42"/>
                  </a:lnTo>
                  <a:lnTo>
                    <a:pt x="651" y="40"/>
                  </a:lnTo>
                  <a:lnTo>
                    <a:pt x="662" y="39"/>
                  </a:lnTo>
                  <a:lnTo>
                    <a:pt x="675" y="38"/>
                  </a:lnTo>
                  <a:lnTo>
                    <a:pt x="686" y="38"/>
                  </a:lnTo>
                  <a:lnTo>
                    <a:pt x="698" y="36"/>
                  </a:lnTo>
                  <a:lnTo>
                    <a:pt x="711" y="34"/>
                  </a:lnTo>
                  <a:lnTo>
                    <a:pt x="724" y="34"/>
                  </a:lnTo>
                  <a:lnTo>
                    <a:pt x="738" y="32"/>
                  </a:lnTo>
                  <a:lnTo>
                    <a:pt x="752" y="31"/>
                  </a:lnTo>
                  <a:lnTo>
                    <a:pt x="765" y="31"/>
                  </a:lnTo>
                  <a:lnTo>
                    <a:pt x="780" y="30"/>
                  </a:lnTo>
                  <a:lnTo>
                    <a:pt x="793" y="28"/>
                  </a:lnTo>
                  <a:lnTo>
                    <a:pt x="808" y="27"/>
                  </a:lnTo>
                  <a:lnTo>
                    <a:pt x="822" y="26"/>
                  </a:lnTo>
                  <a:lnTo>
                    <a:pt x="839" y="26"/>
                  </a:lnTo>
                  <a:lnTo>
                    <a:pt x="853" y="25"/>
                  </a:lnTo>
                  <a:lnTo>
                    <a:pt x="869" y="25"/>
                  </a:lnTo>
                  <a:lnTo>
                    <a:pt x="884" y="22"/>
                  </a:lnTo>
                  <a:lnTo>
                    <a:pt x="899" y="22"/>
                  </a:lnTo>
                  <a:lnTo>
                    <a:pt x="915" y="21"/>
                  </a:lnTo>
                  <a:lnTo>
                    <a:pt x="929" y="19"/>
                  </a:lnTo>
                  <a:lnTo>
                    <a:pt x="945" y="19"/>
                  </a:lnTo>
                  <a:lnTo>
                    <a:pt x="960" y="18"/>
                  </a:lnTo>
                  <a:lnTo>
                    <a:pt x="976" y="18"/>
                  </a:lnTo>
                  <a:lnTo>
                    <a:pt x="992" y="17"/>
                  </a:lnTo>
                  <a:lnTo>
                    <a:pt x="1007" y="15"/>
                  </a:lnTo>
                  <a:lnTo>
                    <a:pt x="1021" y="14"/>
                  </a:lnTo>
                  <a:lnTo>
                    <a:pt x="1038" y="14"/>
                  </a:lnTo>
                  <a:lnTo>
                    <a:pt x="1052" y="13"/>
                  </a:lnTo>
                  <a:lnTo>
                    <a:pt x="1067" y="13"/>
                  </a:lnTo>
                  <a:lnTo>
                    <a:pt x="1083" y="13"/>
                  </a:lnTo>
                  <a:lnTo>
                    <a:pt x="1098" y="10"/>
                  </a:lnTo>
                  <a:lnTo>
                    <a:pt x="1114" y="10"/>
                  </a:lnTo>
                  <a:lnTo>
                    <a:pt x="1127" y="9"/>
                  </a:lnTo>
                  <a:lnTo>
                    <a:pt x="1141" y="9"/>
                  </a:lnTo>
                  <a:lnTo>
                    <a:pt x="1155" y="7"/>
                  </a:lnTo>
                  <a:lnTo>
                    <a:pt x="1169" y="7"/>
                  </a:lnTo>
                  <a:lnTo>
                    <a:pt x="1182" y="7"/>
                  </a:lnTo>
                  <a:lnTo>
                    <a:pt x="1196" y="6"/>
                  </a:lnTo>
                  <a:lnTo>
                    <a:pt x="1209" y="6"/>
                  </a:lnTo>
                  <a:lnTo>
                    <a:pt x="1222" y="6"/>
                  </a:lnTo>
                  <a:lnTo>
                    <a:pt x="1234" y="5"/>
                  </a:lnTo>
                  <a:lnTo>
                    <a:pt x="1245" y="4"/>
                  </a:lnTo>
                  <a:lnTo>
                    <a:pt x="1257" y="4"/>
                  </a:lnTo>
                  <a:lnTo>
                    <a:pt x="1269" y="4"/>
                  </a:lnTo>
                  <a:lnTo>
                    <a:pt x="1279" y="2"/>
                  </a:lnTo>
                  <a:lnTo>
                    <a:pt x="1291" y="2"/>
                  </a:lnTo>
                  <a:lnTo>
                    <a:pt x="1301" y="1"/>
                  </a:lnTo>
                  <a:lnTo>
                    <a:pt x="1311" y="1"/>
                  </a:lnTo>
                  <a:lnTo>
                    <a:pt x="1320" y="1"/>
                  </a:lnTo>
                  <a:lnTo>
                    <a:pt x="1329" y="1"/>
                  </a:lnTo>
                  <a:lnTo>
                    <a:pt x="1336" y="0"/>
                  </a:lnTo>
                  <a:lnTo>
                    <a:pt x="1345" y="0"/>
                  </a:lnTo>
                  <a:lnTo>
                    <a:pt x="1351" y="0"/>
                  </a:lnTo>
                  <a:lnTo>
                    <a:pt x="1358" y="0"/>
                  </a:lnTo>
                  <a:lnTo>
                    <a:pt x="1364" y="0"/>
                  </a:lnTo>
                  <a:lnTo>
                    <a:pt x="1370" y="0"/>
                  </a:lnTo>
                  <a:lnTo>
                    <a:pt x="1374" y="0"/>
                  </a:lnTo>
                  <a:lnTo>
                    <a:pt x="1380" y="0"/>
                  </a:lnTo>
                  <a:lnTo>
                    <a:pt x="1383" y="0"/>
                  </a:lnTo>
                  <a:lnTo>
                    <a:pt x="1387" y="0"/>
                  </a:lnTo>
                  <a:lnTo>
                    <a:pt x="1390" y="0"/>
                  </a:lnTo>
                  <a:lnTo>
                    <a:pt x="1393" y="0"/>
                  </a:lnTo>
                  <a:lnTo>
                    <a:pt x="1413" y="99"/>
                  </a:lnTo>
                  <a:lnTo>
                    <a:pt x="1411" y="99"/>
                  </a:lnTo>
                  <a:lnTo>
                    <a:pt x="1406" y="99"/>
                  </a:lnTo>
                  <a:lnTo>
                    <a:pt x="1402" y="99"/>
                  </a:lnTo>
                  <a:lnTo>
                    <a:pt x="1397" y="100"/>
                  </a:lnTo>
                  <a:lnTo>
                    <a:pt x="1393" y="100"/>
                  </a:lnTo>
                  <a:lnTo>
                    <a:pt x="1387" y="103"/>
                  </a:lnTo>
                  <a:lnTo>
                    <a:pt x="1380" y="103"/>
                  </a:lnTo>
                  <a:lnTo>
                    <a:pt x="1374" y="104"/>
                  </a:lnTo>
                  <a:lnTo>
                    <a:pt x="1365" y="104"/>
                  </a:lnTo>
                  <a:lnTo>
                    <a:pt x="1358" y="106"/>
                  </a:lnTo>
                  <a:lnTo>
                    <a:pt x="1349" y="108"/>
                  </a:lnTo>
                  <a:lnTo>
                    <a:pt x="1340" y="108"/>
                  </a:lnTo>
                  <a:lnTo>
                    <a:pt x="1330" y="111"/>
                  </a:lnTo>
                  <a:lnTo>
                    <a:pt x="1320" y="112"/>
                  </a:lnTo>
                  <a:lnTo>
                    <a:pt x="1308" y="115"/>
                  </a:lnTo>
                  <a:lnTo>
                    <a:pt x="1298" y="115"/>
                  </a:lnTo>
                  <a:lnTo>
                    <a:pt x="1285" y="118"/>
                  </a:lnTo>
                  <a:lnTo>
                    <a:pt x="1273" y="119"/>
                  </a:lnTo>
                  <a:lnTo>
                    <a:pt x="1260" y="121"/>
                  </a:lnTo>
                  <a:lnTo>
                    <a:pt x="1247" y="123"/>
                  </a:lnTo>
                  <a:lnTo>
                    <a:pt x="1234" y="125"/>
                  </a:lnTo>
                  <a:lnTo>
                    <a:pt x="1220" y="127"/>
                  </a:lnTo>
                  <a:lnTo>
                    <a:pt x="1206" y="129"/>
                  </a:lnTo>
                  <a:lnTo>
                    <a:pt x="1193" y="131"/>
                  </a:lnTo>
                  <a:lnTo>
                    <a:pt x="1178" y="133"/>
                  </a:lnTo>
                  <a:lnTo>
                    <a:pt x="1163" y="136"/>
                  </a:lnTo>
                  <a:lnTo>
                    <a:pt x="1149" y="137"/>
                  </a:lnTo>
                  <a:lnTo>
                    <a:pt x="1133" y="140"/>
                  </a:lnTo>
                  <a:lnTo>
                    <a:pt x="1118" y="142"/>
                  </a:lnTo>
                  <a:lnTo>
                    <a:pt x="1102" y="145"/>
                  </a:lnTo>
                  <a:lnTo>
                    <a:pt x="1086" y="148"/>
                  </a:lnTo>
                  <a:lnTo>
                    <a:pt x="1070" y="149"/>
                  </a:lnTo>
                  <a:lnTo>
                    <a:pt x="1054" y="152"/>
                  </a:lnTo>
                  <a:lnTo>
                    <a:pt x="1038" y="154"/>
                  </a:lnTo>
                  <a:lnTo>
                    <a:pt x="1020" y="157"/>
                  </a:lnTo>
                  <a:lnTo>
                    <a:pt x="1005" y="158"/>
                  </a:lnTo>
                  <a:lnTo>
                    <a:pt x="988" y="161"/>
                  </a:lnTo>
                  <a:lnTo>
                    <a:pt x="973" y="163"/>
                  </a:lnTo>
                  <a:lnTo>
                    <a:pt x="956" y="166"/>
                  </a:lnTo>
                  <a:lnTo>
                    <a:pt x="940" y="167"/>
                  </a:lnTo>
                  <a:lnTo>
                    <a:pt x="923" y="170"/>
                  </a:lnTo>
                  <a:lnTo>
                    <a:pt x="907" y="173"/>
                  </a:lnTo>
                  <a:lnTo>
                    <a:pt x="891" y="175"/>
                  </a:lnTo>
                  <a:lnTo>
                    <a:pt x="875" y="176"/>
                  </a:lnTo>
                  <a:lnTo>
                    <a:pt x="861" y="178"/>
                  </a:lnTo>
                  <a:lnTo>
                    <a:pt x="844" y="180"/>
                  </a:lnTo>
                  <a:lnTo>
                    <a:pt x="828" y="182"/>
                  </a:lnTo>
                  <a:lnTo>
                    <a:pt x="814" y="184"/>
                  </a:lnTo>
                  <a:lnTo>
                    <a:pt x="798" y="187"/>
                  </a:lnTo>
                  <a:lnTo>
                    <a:pt x="784" y="188"/>
                  </a:lnTo>
                  <a:lnTo>
                    <a:pt x="768" y="190"/>
                  </a:lnTo>
                  <a:lnTo>
                    <a:pt x="755" y="191"/>
                  </a:lnTo>
                  <a:lnTo>
                    <a:pt x="742" y="192"/>
                  </a:lnTo>
                  <a:lnTo>
                    <a:pt x="729" y="195"/>
                  </a:lnTo>
                  <a:lnTo>
                    <a:pt x="714" y="195"/>
                  </a:lnTo>
                  <a:lnTo>
                    <a:pt x="703" y="197"/>
                  </a:lnTo>
                  <a:lnTo>
                    <a:pt x="689" y="197"/>
                  </a:lnTo>
                  <a:lnTo>
                    <a:pt x="679" y="200"/>
                  </a:lnTo>
                  <a:lnTo>
                    <a:pt x="667" y="200"/>
                  </a:lnTo>
                  <a:lnTo>
                    <a:pt x="656" y="201"/>
                  </a:lnTo>
                  <a:lnTo>
                    <a:pt x="645" y="203"/>
                  </a:lnTo>
                  <a:lnTo>
                    <a:pt x="637" y="204"/>
                  </a:lnTo>
                  <a:lnTo>
                    <a:pt x="625" y="204"/>
                  </a:lnTo>
                  <a:lnTo>
                    <a:pt x="615" y="205"/>
                  </a:lnTo>
                  <a:lnTo>
                    <a:pt x="605" y="205"/>
                  </a:lnTo>
                  <a:lnTo>
                    <a:pt x="594" y="207"/>
                  </a:lnTo>
                  <a:lnTo>
                    <a:pt x="583" y="207"/>
                  </a:lnTo>
                  <a:lnTo>
                    <a:pt x="571" y="208"/>
                  </a:lnTo>
                  <a:lnTo>
                    <a:pt x="559" y="208"/>
                  </a:lnTo>
                  <a:lnTo>
                    <a:pt x="549" y="209"/>
                  </a:lnTo>
                  <a:lnTo>
                    <a:pt x="536" y="209"/>
                  </a:lnTo>
                  <a:lnTo>
                    <a:pt x="524" y="211"/>
                  </a:lnTo>
                  <a:lnTo>
                    <a:pt x="512" y="211"/>
                  </a:lnTo>
                  <a:lnTo>
                    <a:pt x="501" y="212"/>
                  </a:lnTo>
                  <a:lnTo>
                    <a:pt x="487" y="213"/>
                  </a:lnTo>
                  <a:lnTo>
                    <a:pt x="474" y="213"/>
                  </a:lnTo>
                  <a:lnTo>
                    <a:pt x="463" y="214"/>
                  </a:lnTo>
                  <a:lnTo>
                    <a:pt x="449" y="216"/>
                  </a:lnTo>
                  <a:lnTo>
                    <a:pt x="436" y="216"/>
                  </a:lnTo>
                  <a:lnTo>
                    <a:pt x="423" y="217"/>
                  </a:lnTo>
                  <a:lnTo>
                    <a:pt x="410" y="217"/>
                  </a:lnTo>
                  <a:lnTo>
                    <a:pt x="397" y="218"/>
                  </a:lnTo>
                  <a:lnTo>
                    <a:pt x="384" y="218"/>
                  </a:lnTo>
                  <a:lnTo>
                    <a:pt x="370" y="220"/>
                  </a:lnTo>
                  <a:lnTo>
                    <a:pt x="357" y="220"/>
                  </a:lnTo>
                  <a:lnTo>
                    <a:pt x="346" y="221"/>
                  </a:lnTo>
                  <a:lnTo>
                    <a:pt x="332" y="222"/>
                  </a:lnTo>
                  <a:lnTo>
                    <a:pt x="319" y="222"/>
                  </a:lnTo>
                  <a:lnTo>
                    <a:pt x="306" y="224"/>
                  </a:lnTo>
                  <a:lnTo>
                    <a:pt x="293" y="225"/>
                  </a:lnTo>
                  <a:lnTo>
                    <a:pt x="280" y="225"/>
                  </a:lnTo>
                  <a:lnTo>
                    <a:pt x="268" y="226"/>
                  </a:lnTo>
                  <a:lnTo>
                    <a:pt x="255" y="226"/>
                  </a:lnTo>
                  <a:lnTo>
                    <a:pt x="243" y="228"/>
                  </a:lnTo>
                  <a:lnTo>
                    <a:pt x="230" y="228"/>
                  </a:lnTo>
                  <a:lnTo>
                    <a:pt x="218" y="229"/>
                  </a:lnTo>
                  <a:lnTo>
                    <a:pt x="207" y="229"/>
                  </a:lnTo>
                  <a:lnTo>
                    <a:pt x="195" y="230"/>
                  </a:lnTo>
                  <a:lnTo>
                    <a:pt x="183" y="230"/>
                  </a:lnTo>
                  <a:lnTo>
                    <a:pt x="172" y="231"/>
                  </a:lnTo>
                  <a:lnTo>
                    <a:pt x="161" y="231"/>
                  </a:lnTo>
                  <a:lnTo>
                    <a:pt x="151" y="233"/>
                  </a:lnTo>
                  <a:lnTo>
                    <a:pt x="141" y="233"/>
                  </a:lnTo>
                  <a:lnTo>
                    <a:pt x="131" y="234"/>
                  </a:lnTo>
                  <a:lnTo>
                    <a:pt x="120" y="234"/>
                  </a:lnTo>
                  <a:lnTo>
                    <a:pt x="112" y="235"/>
                  </a:lnTo>
                  <a:lnTo>
                    <a:pt x="101" y="235"/>
                  </a:lnTo>
                  <a:lnTo>
                    <a:pt x="93" y="235"/>
                  </a:lnTo>
                  <a:lnTo>
                    <a:pt x="84" y="237"/>
                  </a:lnTo>
                  <a:lnTo>
                    <a:pt x="76" y="237"/>
                  </a:lnTo>
                  <a:lnTo>
                    <a:pt x="68" y="237"/>
                  </a:lnTo>
                  <a:lnTo>
                    <a:pt x="60" y="238"/>
                  </a:lnTo>
                  <a:lnTo>
                    <a:pt x="54" y="238"/>
                  </a:lnTo>
                  <a:lnTo>
                    <a:pt x="47" y="238"/>
                  </a:lnTo>
                  <a:lnTo>
                    <a:pt x="41" y="238"/>
                  </a:lnTo>
                  <a:lnTo>
                    <a:pt x="35" y="239"/>
                  </a:lnTo>
                  <a:lnTo>
                    <a:pt x="31" y="239"/>
                  </a:lnTo>
                  <a:lnTo>
                    <a:pt x="27" y="239"/>
                  </a:lnTo>
                  <a:lnTo>
                    <a:pt x="22" y="239"/>
                  </a:lnTo>
                  <a:lnTo>
                    <a:pt x="18" y="239"/>
                  </a:lnTo>
                  <a:lnTo>
                    <a:pt x="15" y="239"/>
                  </a:lnTo>
                  <a:lnTo>
                    <a:pt x="14" y="241"/>
                  </a:lnTo>
                  <a:lnTo>
                    <a:pt x="9" y="241"/>
                  </a:lnTo>
                  <a:lnTo>
                    <a:pt x="0" y="211"/>
                  </a:lnTo>
                  <a:lnTo>
                    <a:pt x="2" y="209"/>
                  </a:lnTo>
                  <a:lnTo>
                    <a:pt x="5" y="209"/>
                  </a:lnTo>
                  <a:lnTo>
                    <a:pt x="8" y="209"/>
                  </a:lnTo>
                  <a:lnTo>
                    <a:pt x="11" y="209"/>
                  </a:lnTo>
                  <a:lnTo>
                    <a:pt x="15" y="209"/>
                  </a:lnTo>
                  <a:lnTo>
                    <a:pt x="19" y="209"/>
                  </a:lnTo>
                  <a:lnTo>
                    <a:pt x="24" y="208"/>
                  </a:lnTo>
                  <a:lnTo>
                    <a:pt x="28" y="208"/>
                  </a:lnTo>
                  <a:lnTo>
                    <a:pt x="34" y="208"/>
                  </a:lnTo>
                  <a:lnTo>
                    <a:pt x="40" y="208"/>
                  </a:lnTo>
                  <a:lnTo>
                    <a:pt x="47" y="207"/>
                  </a:lnTo>
                  <a:lnTo>
                    <a:pt x="54" y="207"/>
                  </a:lnTo>
                  <a:lnTo>
                    <a:pt x="62" y="207"/>
                  </a:lnTo>
                  <a:lnTo>
                    <a:pt x="71" y="207"/>
                  </a:lnTo>
                  <a:lnTo>
                    <a:pt x="78" y="207"/>
                  </a:lnTo>
                  <a:lnTo>
                    <a:pt x="87" y="205"/>
                  </a:lnTo>
                  <a:lnTo>
                    <a:pt x="95" y="205"/>
                  </a:lnTo>
                  <a:lnTo>
                    <a:pt x="106" y="205"/>
                  </a:lnTo>
                  <a:lnTo>
                    <a:pt x="116" y="205"/>
                  </a:lnTo>
                  <a:lnTo>
                    <a:pt x="126" y="205"/>
                  </a:lnTo>
                  <a:lnTo>
                    <a:pt x="136" y="204"/>
                  </a:lnTo>
                  <a:lnTo>
                    <a:pt x="148" y="204"/>
                  </a:lnTo>
                  <a:lnTo>
                    <a:pt x="158" y="203"/>
                  </a:lnTo>
                  <a:lnTo>
                    <a:pt x="170" y="203"/>
                  </a:lnTo>
                  <a:lnTo>
                    <a:pt x="182" y="201"/>
                  </a:lnTo>
                  <a:lnTo>
                    <a:pt x="193" y="201"/>
                  </a:lnTo>
                  <a:lnTo>
                    <a:pt x="205" y="201"/>
                  </a:lnTo>
                  <a:lnTo>
                    <a:pt x="218" y="201"/>
                  </a:lnTo>
                  <a:lnTo>
                    <a:pt x="231" y="200"/>
                  </a:lnTo>
                  <a:lnTo>
                    <a:pt x="245" y="200"/>
                  </a:lnTo>
                  <a:lnTo>
                    <a:pt x="258" y="199"/>
                  </a:lnTo>
                  <a:lnTo>
                    <a:pt x="271" y="199"/>
                  </a:lnTo>
                  <a:lnTo>
                    <a:pt x="284" y="197"/>
                  </a:lnTo>
                  <a:lnTo>
                    <a:pt x="299" y="197"/>
                  </a:lnTo>
                  <a:lnTo>
                    <a:pt x="312" y="196"/>
                  </a:lnTo>
                  <a:lnTo>
                    <a:pt x="327" y="196"/>
                  </a:lnTo>
                  <a:lnTo>
                    <a:pt x="340" y="195"/>
                  </a:lnTo>
                  <a:lnTo>
                    <a:pt x="356" y="195"/>
                  </a:lnTo>
                  <a:lnTo>
                    <a:pt x="369" y="193"/>
                  </a:lnTo>
                  <a:lnTo>
                    <a:pt x="384" y="192"/>
                  </a:lnTo>
                  <a:lnTo>
                    <a:pt x="398" y="192"/>
                  </a:lnTo>
                  <a:lnTo>
                    <a:pt x="413" y="191"/>
                  </a:lnTo>
                  <a:lnTo>
                    <a:pt x="428" y="190"/>
                  </a:lnTo>
                  <a:lnTo>
                    <a:pt x="442" y="190"/>
                  </a:lnTo>
                  <a:lnTo>
                    <a:pt x="457" y="188"/>
                  </a:lnTo>
                  <a:lnTo>
                    <a:pt x="473" y="188"/>
                  </a:lnTo>
                  <a:lnTo>
                    <a:pt x="486" y="187"/>
                  </a:lnTo>
                  <a:lnTo>
                    <a:pt x="501" y="187"/>
                  </a:lnTo>
                  <a:lnTo>
                    <a:pt x="515" y="186"/>
                  </a:lnTo>
                  <a:lnTo>
                    <a:pt x="530" y="184"/>
                  </a:lnTo>
                  <a:lnTo>
                    <a:pt x="545" y="183"/>
                  </a:lnTo>
                  <a:lnTo>
                    <a:pt x="559" y="183"/>
                  </a:lnTo>
                  <a:lnTo>
                    <a:pt x="574" y="182"/>
                  </a:lnTo>
                  <a:lnTo>
                    <a:pt x="588" y="180"/>
                  </a:lnTo>
                  <a:lnTo>
                    <a:pt x="603" y="179"/>
                  </a:lnTo>
                  <a:lnTo>
                    <a:pt x="616" y="179"/>
                  </a:lnTo>
                  <a:lnTo>
                    <a:pt x="631" y="178"/>
                  </a:lnTo>
                  <a:lnTo>
                    <a:pt x="644" y="176"/>
                  </a:lnTo>
                  <a:lnTo>
                    <a:pt x="657" y="175"/>
                  </a:lnTo>
                  <a:lnTo>
                    <a:pt x="672" y="175"/>
                  </a:lnTo>
                  <a:lnTo>
                    <a:pt x="684" y="174"/>
                  </a:lnTo>
                  <a:lnTo>
                    <a:pt x="698" y="173"/>
                  </a:lnTo>
                  <a:lnTo>
                    <a:pt x="710" y="171"/>
                  </a:lnTo>
                  <a:lnTo>
                    <a:pt x="723" y="170"/>
                  </a:lnTo>
                  <a:lnTo>
                    <a:pt x="736" y="169"/>
                  </a:lnTo>
                  <a:lnTo>
                    <a:pt x="751" y="167"/>
                  </a:lnTo>
                  <a:lnTo>
                    <a:pt x="764" y="166"/>
                  </a:lnTo>
                  <a:lnTo>
                    <a:pt x="777" y="165"/>
                  </a:lnTo>
                  <a:lnTo>
                    <a:pt x="792" y="163"/>
                  </a:lnTo>
                  <a:lnTo>
                    <a:pt x="806" y="162"/>
                  </a:lnTo>
                  <a:lnTo>
                    <a:pt x="820" y="159"/>
                  </a:lnTo>
                  <a:lnTo>
                    <a:pt x="834" y="158"/>
                  </a:lnTo>
                  <a:lnTo>
                    <a:pt x="849" y="157"/>
                  </a:lnTo>
                  <a:lnTo>
                    <a:pt x="863" y="154"/>
                  </a:lnTo>
                  <a:lnTo>
                    <a:pt x="878" y="153"/>
                  </a:lnTo>
                  <a:lnTo>
                    <a:pt x="893" y="150"/>
                  </a:lnTo>
                  <a:lnTo>
                    <a:pt x="907" y="149"/>
                  </a:lnTo>
                  <a:lnTo>
                    <a:pt x="922" y="148"/>
                  </a:lnTo>
                  <a:lnTo>
                    <a:pt x="937" y="145"/>
                  </a:lnTo>
                  <a:lnTo>
                    <a:pt x="951" y="142"/>
                  </a:lnTo>
                  <a:lnTo>
                    <a:pt x="966" y="141"/>
                  </a:lnTo>
                  <a:lnTo>
                    <a:pt x="980" y="138"/>
                  </a:lnTo>
                  <a:lnTo>
                    <a:pt x="995" y="137"/>
                  </a:lnTo>
                  <a:lnTo>
                    <a:pt x="1010" y="135"/>
                  </a:lnTo>
                  <a:lnTo>
                    <a:pt x="1024" y="133"/>
                  </a:lnTo>
                  <a:lnTo>
                    <a:pt x="1039" y="131"/>
                  </a:lnTo>
                  <a:lnTo>
                    <a:pt x="1052" y="129"/>
                  </a:lnTo>
                  <a:lnTo>
                    <a:pt x="1067" y="127"/>
                  </a:lnTo>
                  <a:lnTo>
                    <a:pt x="1080" y="125"/>
                  </a:lnTo>
                  <a:lnTo>
                    <a:pt x="1095" y="123"/>
                  </a:lnTo>
                  <a:lnTo>
                    <a:pt x="1108" y="121"/>
                  </a:lnTo>
                  <a:lnTo>
                    <a:pt x="1121" y="119"/>
                  </a:lnTo>
                  <a:lnTo>
                    <a:pt x="1134" y="118"/>
                  </a:lnTo>
                  <a:lnTo>
                    <a:pt x="1149" y="115"/>
                  </a:lnTo>
                  <a:lnTo>
                    <a:pt x="1160" y="112"/>
                  </a:lnTo>
                  <a:lnTo>
                    <a:pt x="1172" y="111"/>
                  </a:lnTo>
                  <a:lnTo>
                    <a:pt x="1185" y="108"/>
                  </a:lnTo>
                  <a:lnTo>
                    <a:pt x="1198" y="107"/>
                  </a:lnTo>
                  <a:lnTo>
                    <a:pt x="1209" y="104"/>
                  </a:lnTo>
                  <a:lnTo>
                    <a:pt x="1220" y="103"/>
                  </a:lnTo>
                  <a:lnTo>
                    <a:pt x="1232" y="100"/>
                  </a:lnTo>
                  <a:lnTo>
                    <a:pt x="1244" y="99"/>
                  </a:lnTo>
                  <a:lnTo>
                    <a:pt x="1254" y="98"/>
                  </a:lnTo>
                  <a:lnTo>
                    <a:pt x="1266" y="97"/>
                  </a:lnTo>
                  <a:lnTo>
                    <a:pt x="1276" y="94"/>
                  </a:lnTo>
                  <a:lnTo>
                    <a:pt x="1286" y="93"/>
                  </a:lnTo>
                  <a:lnTo>
                    <a:pt x="1295" y="91"/>
                  </a:lnTo>
                  <a:lnTo>
                    <a:pt x="1305" y="89"/>
                  </a:lnTo>
                  <a:lnTo>
                    <a:pt x="1314" y="87"/>
                  </a:lnTo>
                  <a:lnTo>
                    <a:pt x="1323" y="87"/>
                  </a:lnTo>
                  <a:lnTo>
                    <a:pt x="1330" y="85"/>
                  </a:lnTo>
                  <a:lnTo>
                    <a:pt x="1337" y="85"/>
                  </a:lnTo>
                  <a:lnTo>
                    <a:pt x="1345" y="82"/>
                  </a:lnTo>
                  <a:lnTo>
                    <a:pt x="1352" y="82"/>
                  </a:lnTo>
                  <a:lnTo>
                    <a:pt x="1358" y="81"/>
                  </a:lnTo>
                  <a:lnTo>
                    <a:pt x="1364" y="80"/>
                  </a:lnTo>
                  <a:lnTo>
                    <a:pt x="1368" y="80"/>
                  </a:lnTo>
                  <a:lnTo>
                    <a:pt x="1374" y="78"/>
                  </a:lnTo>
                  <a:lnTo>
                    <a:pt x="1377" y="77"/>
                  </a:lnTo>
                  <a:lnTo>
                    <a:pt x="1381" y="76"/>
                  </a:lnTo>
                  <a:lnTo>
                    <a:pt x="1384" y="76"/>
                  </a:lnTo>
                  <a:lnTo>
                    <a:pt x="1387" y="76"/>
                  </a:lnTo>
                  <a:lnTo>
                    <a:pt x="1392" y="76"/>
                  </a:lnTo>
                  <a:lnTo>
                    <a:pt x="1393" y="76"/>
                  </a:lnTo>
                  <a:lnTo>
                    <a:pt x="1380" y="26"/>
                  </a:lnTo>
                  <a:lnTo>
                    <a:pt x="1378" y="26"/>
                  </a:lnTo>
                  <a:lnTo>
                    <a:pt x="1373" y="26"/>
                  </a:lnTo>
                  <a:lnTo>
                    <a:pt x="1368" y="26"/>
                  </a:lnTo>
                  <a:lnTo>
                    <a:pt x="1364" y="26"/>
                  </a:lnTo>
                  <a:lnTo>
                    <a:pt x="1359" y="26"/>
                  </a:lnTo>
                  <a:lnTo>
                    <a:pt x="1354" y="27"/>
                  </a:lnTo>
                  <a:lnTo>
                    <a:pt x="1346" y="27"/>
                  </a:lnTo>
                  <a:lnTo>
                    <a:pt x="1339" y="27"/>
                  </a:lnTo>
                  <a:lnTo>
                    <a:pt x="1330" y="27"/>
                  </a:lnTo>
                  <a:lnTo>
                    <a:pt x="1321" y="28"/>
                  </a:lnTo>
                  <a:lnTo>
                    <a:pt x="1313" y="28"/>
                  </a:lnTo>
                  <a:lnTo>
                    <a:pt x="1302" y="28"/>
                  </a:lnTo>
                  <a:lnTo>
                    <a:pt x="1291" y="30"/>
                  </a:lnTo>
                  <a:lnTo>
                    <a:pt x="1280" y="31"/>
                  </a:lnTo>
                  <a:lnTo>
                    <a:pt x="1269" y="31"/>
                  </a:lnTo>
                  <a:lnTo>
                    <a:pt x="1257" y="31"/>
                  </a:lnTo>
                  <a:lnTo>
                    <a:pt x="1244" y="32"/>
                  </a:lnTo>
                  <a:lnTo>
                    <a:pt x="1231" y="32"/>
                  </a:lnTo>
                  <a:lnTo>
                    <a:pt x="1216" y="32"/>
                  </a:lnTo>
                  <a:lnTo>
                    <a:pt x="1201" y="34"/>
                  </a:lnTo>
                  <a:lnTo>
                    <a:pt x="1187" y="35"/>
                  </a:lnTo>
                  <a:lnTo>
                    <a:pt x="1174" y="36"/>
                  </a:lnTo>
                  <a:lnTo>
                    <a:pt x="1157" y="36"/>
                  </a:lnTo>
                  <a:lnTo>
                    <a:pt x="1143" y="38"/>
                  </a:lnTo>
                  <a:lnTo>
                    <a:pt x="1127" y="38"/>
                  </a:lnTo>
                  <a:lnTo>
                    <a:pt x="1111" y="39"/>
                  </a:lnTo>
                  <a:lnTo>
                    <a:pt x="1093" y="40"/>
                  </a:lnTo>
                  <a:lnTo>
                    <a:pt x="1077" y="42"/>
                  </a:lnTo>
                  <a:lnTo>
                    <a:pt x="1059" y="43"/>
                  </a:lnTo>
                  <a:lnTo>
                    <a:pt x="1043" y="44"/>
                  </a:lnTo>
                  <a:lnTo>
                    <a:pt x="1024" y="44"/>
                  </a:lnTo>
                  <a:lnTo>
                    <a:pt x="1007" y="45"/>
                  </a:lnTo>
                  <a:lnTo>
                    <a:pt x="989" y="47"/>
                  </a:lnTo>
                  <a:lnTo>
                    <a:pt x="972" y="48"/>
                  </a:lnTo>
                  <a:lnTo>
                    <a:pt x="953" y="49"/>
                  </a:lnTo>
                  <a:lnTo>
                    <a:pt x="935" y="49"/>
                  </a:lnTo>
                  <a:lnTo>
                    <a:pt x="916" y="51"/>
                  </a:lnTo>
                  <a:lnTo>
                    <a:pt x="899" y="52"/>
                  </a:lnTo>
                  <a:lnTo>
                    <a:pt x="880" y="53"/>
                  </a:lnTo>
                  <a:lnTo>
                    <a:pt x="862" y="55"/>
                  </a:lnTo>
                  <a:lnTo>
                    <a:pt x="843" y="56"/>
                  </a:lnTo>
                  <a:lnTo>
                    <a:pt x="825" y="57"/>
                  </a:lnTo>
                  <a:lnTo>
                    <a:pt x="806" y="59"/>
                  </a:lnTo>
                  <a:lnTo>
                    <a:pt x="787" y="60"/>
                  </a:lnTo>
                  <a:lnTo>
                    <a:pt x="770" y="61"/>
                  </a:lnTo>
                  <a:lnTo>
                    <a:pt x="752" y="63"/>
                  </a:lnTo>
                  <a:lnTo>
                    <a:pt x="735" y="64"/>
                  </a:lnTo>
                  <a:lnTo>
                    <a:pt x="717" y="65"/>
                  </a:lnTo>
                  <a:lnTo>
                    <a:pt x="700" y="66"/>
                  </a:lnTo>
                  <a:lnTo>
                    <a:pt x="682" y="68"/>
                  </a:lnTo>
                  <a:lnTo>
                    <a:pt x="666" y="69"/>
                  </a:lnTo>
                  <a:lnTo>
                    <a:pt x="648" y="70"/>
                  </a:lnTo>
                  <a:lnTo>
                    <a:pt x="632" y="73"/>
                  </a:lnTo>
                  <a:lnTo>
                    <a:pt x="616" y="74"/>
                  </a:lnTo>
                  <a:lnTo>
                    <a:pt x="600" y="76"/>
                  </a:lnTo>
                  <a:lnTo>
                    <a:pt x="586" y="77"/>
                  </a:lnTo>
                  <a:lnTo>
                    <a:pt x="569" y="78"/>
                  </a:lnTo>
                  <a:lnTo>
                    <a:pt x="555" y="80"/>
                  </a:lnTo>
                  <a:lnTo>
                    <a:pt x="540" y="81"/>
                  </a:lnTo>
                  <a:lnTo>
                    <a:pt x="527" y="82"/>
                  </a:lnTo>
                  <a:lnTo>
                    <a:pt x="514" y="85"/>
                  </a:lnTo>
                  <a:lnTo>
                    <a:pt x="501" y="86"/>
                  </a:lnTo>
                  <a:lnTo>
                    <a:pt x="487" y="87"/>
                  </a:lnTo>
                  <a:lnTo>
                    <a:pt x="474" y="89"/>
                  </a:lnTo>
                  <a:lnTo>
                    <a:pt x="463" y="90"/>
                  </a:lnTo>
                  <a:lnTo>
                    <a:pt x="449" y="91"/>
                  </a:lnTo>
                  <a:lnTo>
                    <a:pt x="436" y="93"/>
                  </a:lnTo>
                  <a:lnTo>
                    <a:pt x="425" y="94"/>
                  </a:lnTo>
                  <a:lnTo>
                    <a:pt x="413" y="97"/>
                  </a:lnTo>
                  <a:lnTo>
                    <a:pt x="401" y="98"/>
                  </a:lnTo>
                  <a:lnTo>
                    <a:pt x="388" y="98"/>
                  </a:lnTo>
                  <a:lnTo>
                    <a:pt x="376" y="99"/>
                  </a:lnTo>
                  <a:lnTo>
                    <a:pt x="363" y="100"/>
                  </a:lnTo>
                  <a:lnTo>
                    <a:pt x="353" y="103"/>
                  </a:lnTo>
                  <a:lnTo>
                    <a:pt x="341" y="104"/>
                  </a:lnTo>
                  <a:lnTo>
                    <a:pt x="330" y="106"/>
                  </a:lnTo>
                  <a:lnTo>
                    <a:pt x="318" y="107"/>
                  </a:lnTo>
                  <a:lnTo>
                    <a:pt x="308" y="108"/>
                  </a:lnTo>
                  <a:lnTo>
                    <a:pt x="296" y="110"/>
                  </a:lnTo>
                  <a:lnTo>
                    <a:pt x="284" y="111"/>
                  </a:lnTo>
                  <a:lnTo>
                    <a:pt x="274" y="112"/>
                  </a:lnTo>
                  <a:lnTo>
                    <a:pt x="264" y="115"/>
                  </a:lnTo>
                  <a:lnTo>
                    <a:pt x="252" y="115"/>
                  </a:lnTo>
                  <a:lnTo>
                    <a:pt x="242" y="116"/>
                  </a:lnTo>
                  <a:lnTo>
                    <a:pt x="231" y="118"/>
                  </a:lnTo>
                  <a:lnTo>
                    <a:pt x="223" y="119"/>
                  </a:lnTo>
                  <a:lnTo>
                    <a:pt x="212" y="120"/>
                  </a:lnTo>
                  <a:lnTo>
                    <a:pt x="202" y="121"/>
                  </a:lnTo>
                  <a:lnTo>
                    <a:pt x="192" y="123"/>
                  </a:lnTo>
                  <a:lnTo>
                    <a:pt x="183" y="124"/>
                  </a:lnTo>
                  <a:lnTo>
                    <a:pt x="176" y="124"/>
                  </a:lnTo>
                  <a:lnTo>
                    <a:pt x="166" y="127"/>
                  </a:lnTo>
                  <a:lnTo>
                    <a:pt x="157" y="127"/>
                  </a:lnTo>
                  <a:lnTo>
                    <a:pt x="150" y="129"/>
                  </a:lnTo>
                  <a:lnTo>
                    <a:pt x="141" y="129"/>
                  </a:lnTo>
                  <a:lnTo>
                    <a:pt x="132" y="131"/>
                  </a:lnTo>
                  <a:lnTo>
                    <a:pt x="123" y="132"/>
                  </a:lnTo>
                  <a:lnTo>
                    <a:pt x="116" y="133"/>
                  </a:lnTo>
                  <a:lnTo>
                    <a:pt x="109" y="133"/>
                  </a:lnTo>
                  <a:lnTo>
                    <a:pt x="101" y="135"/>
                  </a:lnTo>
                  <a:lnTo>
                    <a:pt x="95" y="136"/>
                  </a:lnTo>
                  <a:lnTo>
                    <a:pt x="88" y="137"/>
                  </a:lnTo>
                  <a:lnTo>
                    <a:pt x="81" y="137"/>
                  </a:lnTo>
                  <a:lnTo>
                    <a:pt x="75" y="138"/>
                  </a:lnTo>
                  <a:lnTo>
                    <a:pt x="69" y="138"/>
                  </a:lnTo>
                  <a:lnTo>
                    <a:pt x="63" y="140"/>
                  </a:lnTo>
                  <a:lnTo>
                    <a:pt x="57" y="140"/>
                  </a:lnTo>
                  <a:lnTo>
                    <a:pt x="52" y="141"/>
                  </a:lnTo>
                  <a:lnTo>
                    <a:pt x="47" y="142"/>
                  </a:lnTo>
                  <a:lnTo>
                    <a:pt x="43" y="144"/>
                  </a:lnTo>
                  <a:lnTo>
                    <a:pt x="37" y="144"/>
                  </a:lnTo>
                  <a:lnTo>
                    <a:pt x="33" y="145"/>
                  </a:lnTo>
                  <a:lnTo>
                    <a:pt x="28" y="145"/>
                  </a:lnTo>
                  <a:lnTo>
                    <a:pt x="25" y="145"/>
                  </a:lnTo>
                  <a:lnTo>
                    <a:pt x="18" y="146"/>
                  </a:lnTo>
                  <a:lnTo>
                    <a:pt x="14" y="148"/>
                  </a:lnTo>
                  <a:lnTo>
                    <a:pt x="8" y="148"/>
                  </a:lnTo>
                  <a:lnTo>
                    <a:pt x="6" y="149"/>
                  </a:lnTo>
                  <a:lnTo>
                    <a:pt x="3" y="149"/>
                  </a:lnTo>
                  <a:lnTo>
                    <a:pt x="9" y="118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5" name="Freeform 24"/>
            <p:cNvSpPr>
              <a:spLocks/>
            </p:cNvSpPr>
            <p:nvPr/>
          </p:nvSpPr>
          <p:spPr bwMode="auto">
            <a:xfrm>
              <a:off x="457" y="1992"/>
              <a:ext cx="44" cy="103"/>
            </a:xfrm>
            <a:custGeom>
              <a:avLst/>
              <a:gdLst>
                <a:gd name="T0" fmla="*/ 4 w 88"/>
                <a:gd name="T1" fmla="*/ 0 h 204"/>
                <a:gd name="T2" fmla="*/ 4 w 88"/>
                <a:gd name="T3" fmla="*/ 5 h 204"/>
                <a:gd name="T4" fmla="*/ 3 w 88"/>
                <a:gd name="T5" fmla="*/ 14 h 204"/>
                <a:gd name="T6" fmla="*/ 2 w 88"/>
                <a:gd name="T7" fmla="*/ 23 h 204"/>
                <a:gd name="T8" fmla="*/ 2 w 88"/>
                <a:gd name="T9" fmla="*/ 31 h 204"/>
                <a:gd name="T10" fmla="*/ 0 w 88"/>
                <a:gd name="T11" fmla="*/ 38 h 204"/>
                <a:gd name="T12" fmla="*/ 0 w 88"/>
                <a:gd name="T13" fmla="*/ 46 h 204"/>
                <a:gd name="T14" fmla="*/ 0 w 88"/>
                <a:gd name="T15" fmla="*/ 54 h 204"/>
                <a:gd name="T16" fmla="*/ 0 w 88"/>
                <a:gd name="T17" fmla="*/ 61 h 204"/>
                <a:gd name="T18" fmla="*/ 0 w 88"/>
                <a:gd name="T19" fmla="*/ 69 h 204"/>
                <a:gd name="T20" fmla="*/ 2 w 88"/>
                <a:gd name="T21" fmla="*/ 78 h 204"/>
                <a:gd name="T22" fmla="*/ 2 w 88"/>
                <a:gd name="T23" fmla="*/ 85 h 204"/>
                <a:gd name="T24" fmla="*/ 4 w 88"/>
                <a:gd name="T25" fmla="*/ 93 h 204"/>
                <a:gd name="T26" fmla="*/ 6 w 88"/>
                <a:gd name="T27" fmla="*/ 99 h 204"/>
                <a:gd name="T28" fmla="*/ 9 w 88"/>
                <a:gd name="T29" fmla="*/ 106 h 204"/>
                <a:gd name="T30" fmla="*/ 13 w 88"/>
                <a:gd name="T31" fmla="*/ 115 h 204"/>
                <a:gd name="T32" fmla="*/ 19 w 88"/>
                <a:gd name="T33" fmla="*/ 123 h 204"/>
                <a:gd name="T34" fmla="*/ 25 w 88"/>
                <a:gd name="T35" fmla="*/ 132 h 204"/>
                <a:gd name="T36" fmla="*/ 31 w 88"/>
                <a:gd name="T37" fmla="*/ 140 h 204"/>
                <a:gd name="T38" fmla="*/ 38 w 88"/>
                <a:gd name="T39" fmla="*/ 149 h 204"/>
                <a:gd name="T40" fmla="*/ 45 w 88"/>
                <a:gd name="T41" fmla="*/ 158 h 204"/>
                <a:gd name="T42" fmla="*/ 53 w 88"/>
                <a:gd name="T43" fmla="*/ 166 h 204"/>
                <a:gd name="T44" fmla="*/ 59 w 88"/>
                <a:gd name="T45" fmla="*/ 175 h 204"/>
                <a:gd name="T46" fmla="*/ 69 w 88"/>
                <a:gd name="T47" fmla="*/ 185 h 204"/>
                <a:gd name="T48" fmla="*/ 78 w 88"/>
                <a:gd name="T49" fmla="*/ 196 h 204"/>
                <a:gd name="T50" fmla="*/ 83 w 88"/>
                <a:gd name="T51" fmla="*/ 203 h 204"/>
                <a:gd name="T52" fmla="*/ 88 w 88"/>
                <a:gd name="T53" fmla="*/ 166 h 204"/>
                <a:gd name="T54" fmla="*/ 82 w 88"/>
                <a:gd name="T55" fmla="*/ 160 h 204"/>
                <a:gd name="T56" fmla="*/ 76 w 88"/>
                <a:gd name="T57" fmla="*/ 153 h 204"/>
                <a:gd name="T58" fmla="*/ 70 w 88"/>
                <a:gd name="T59" fmla="*/ 145 h 204"/>
                <a:gd name="T60" fmla="*/ 62 w 88"/>
                <a:gd name="T61" fmla="*/ 135 h 204"/>
                <a:gd name="T62" fmla="*/ 56 w 88"/>
                <a:gd name="T63" fmla="*/ 126 h 204"/>
                <a:gd name="T64" fmla="*/ 48 w 88"/>
                <a:gd name="T65" fmla="*/ 115 h 204"/>
                <a:gd name="T66" fmla="*/ 44 w 88"/>
                <a:gd name="T67" fmla="*/ 109 h 204"/>
                <a:gd name="T68" fmla="*/ 40 w 88"/>
                <a:gd name="T69" fmla="*/ 97 h 204"/>
                <a:gd name="T70" fmla="*/ 35 w 88"/>
                <a:gd name="T71" fmla="*/ 85 h 204"/>
                <a:gd name="T72" fmla="*/ 34 w 88"/>
                <a:gd name="T73" fmla="*/ 76 h 204"/>
                <a:gd name="T74" fmla="*/ 31 w 88"/>
                <a:gd name="T75" fmla="*/ 68 h 204"/>
                <a:gd name="T76" fmla="*/ 29 w 88"/>
                <a:gd name="T77" fmla="*/ 61 h 204"/>
                <a:gd name="T78" fmla="*/ 29 w 88"/>
                <a:gd name="T79" fmla="*/ 54 h 204"/>
                <a:gd name="T80" fmla="*/ 26 w 88"/>
                <a:gd name="T81" fmla="*/ 46 h 204"/>
                <a:gd name="T82" fmla="*/ 26 w 88"/>
                <a:gd name="T83" fmla="*/ 38 h 204"/>
                <a:gd name="T84" fmla="*/ 25 w 88"/>
                <a:gd name="T85" fmla="*/ 26 h 204"/>
                <a:gd name="T86" fmla="*/ 23 w 88"/>
                <a:gd name="T87" fmla="*/ 18 h 204"/>
                <a:gd name="T88" fmla="*/ 6 w 88"/>
                <a:gd name="T89" fmla="*/ 0 h 20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88"/>
                <a:gd name="T136" fmla="*/ 0 h 204"/>
                <a:gd name="T137" fmla="*/ 88 w 88"/>
                <a:gd name="T138" fmla="*/ 204 h 20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88" h="204">
                  <a:moveTo>
                    <a:pt x="6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4" y="5"/>
                  </a:lnTo>
                  <a:lnTo>
                    <a:pt x="3" y="9"/>
                  </a:lnTo>
                  <a:lnTo>
                    <a:pt x="3" y="14"/>
                  </a:lnTo>
                  <a:lnTo>
                    <a:pt x="2" y="20"/>
                  </a:lnTo>
                  <a:lnTo>
                    <a:pt x="2" y="23"/>
                  </a:lnTo>
                  <a:lnTo>
                    <a:pt x="2" y="26"/>
                  </a:lnTo>
                  <a:lnTo>
                    <a:pt x="2" y="31"/>
                  </a:lnTo>
                  <a:lnTo>
                    <a:pt x="2" y="35"/>
                  </a:lnTo>
                  <a:lnTo>
                    <a:pt x="0" y="38"/>
                  </a:lnTo>
                  <a:lnTo>
                    <a:pt x="0" y="42"/>
                  </a:lnTo>
                  <a:lnTo>
                    <a:pt x="0" y="46"/>
                  </a:lnTo>
                  <a:lnTo>
                    <a:pt x="0" y="50"/>
                  </a:lnTo>
                  <a:lnTo>
                    <a:pt x="0" y="54"/>
                  </a:lnTo>
                  <a:lnTo>
                    <a:pt x="0" y="58"/>
                  </a:lnTo>
                  <a:lnTo>
                    <a:pt x="0" y="61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0" y="73"/>
                  </a:lnTo>
                  <a:lnTo>
                    <a:pt x="2" y="78"/>
                  </a:lnTo>
                  <a:lnTo>
                    <a:pt x="2" y="81"/>
                  </a:lnTo>
                  <a:lnTo>
                    <a:pt x="2" y="85"/>
                  </a:lnTo>
                  <a:lnTo>
                    <a:pt x="3" y="89"/>
                  </a:lnTo>
                  <a:lnTo>
                    <a:pt x="4" y="93"/>
                  </a:lnTo>
                  <a:lnTo>
                    <a:pt x="6" y="97"/>
                  </a:lnTo>
                  <a:lnTo>
                    <a:pt x="6" y="99"/>
                  </a:lnTo>
                  <a:lnTo>
                    <a:pt x="7" y="103"/>
                  </a:lnTo>
                  <a:lnTo>
                    <a:pt x="9" y="106"/>
                  </a:lnTo>
                  <a:lnTo>
                    <a:pt x="12" y="110"/>
                  </a:lnTo>
                  <a:lnTo>
                    <a:pt x="13" y="115"/>
                  </a:lnTo>
                  <a:lnTo>
                    <a:pt x="16" y="118"/>
                  </a:lnTo>
                  <a:lnTo>
                    <a:pt x="19" y="123"/>
                  </a:lnTo>
                  <a:lnTo>
                    <a:pt x="22" y="127"/>
                  </a:lnTo>
                  <a:lnTo>
                    <a:pt x="25" y="132"/>
                  </a:lnTo>
                  <a:lnTo>
                    <a:pt x="28" y="136"/>
                  </a:lnTo>
                  <a:lnTo>
                    <a:pt x="31" y="140"/>
                  </a:lnTo>
                  <a:lnTo>
                    <a:pt x="35" y="145"/>
                  </a:lnTo>
                  <a:lnTo>
                    <a:pt x="38" y="149"/>
                  </a:lnTo>
                  <a:lnTo>
                    <a:pt x="42" y="153"/>
                  </a:lnTo>
                  <a:lnTo>
                    <a:pt x="45" y="158"/>
                  </a:lnTo>
                  <a:lnTo>
                    <a:pt x="50" y="164"/>
                  </a:lnTo>
                  <a:lnTo>
                    <a:pt x="53" y="166"/>
                  </a:lnTo>
                  <a:lnTo>
                    <a:pt x="56" y="170"/>
                  </a:lnTo>
                  <a:lnTo>
                    <a:pt x="59" y="175"/>
                  </a:lnTo>
                  <a:lnTo>
                    <a:pt x="63" y="178"/>
                  </a:lnTo>
                  <a:lnTo>
                    <a:pt x="69" y="185"/>
                  </a:lnTo>
                  <a:lnTo>
                    <a:pt x="75" y="192"/>
                  </a:lnTo>
                  <a:lnTo>
                    <a:pt x="78" y="196"/>
                  </a:lnTo>
                  <a:lnTo>
                    <a:pt x="82" y="200"/>
                  </a:lnTo>
                  <a:lnTo>
                    <a:pt x="83" y="203"/>
                  </a:lnTo>
                  <a:lnTo>
                    <a:pt x="85" y="204"/>
                  </a:lnTo>
                  <a:lnTo>
                    <a:pt x="88" y="166"/>
                  </a:lnTo>
                  <a:lnTo>
                    <a:pt x="86" y="165"/>
                  </a:lnTo>
                  <a:lnTo>
                    <a:pt x="82" y="160"/>
                  </a:lnTo>
                  <a:lnTo>
                    <a:pt x="79" y="157"/>
                  </a:lnTo>
                  <a:lnTo>
                    <a:pt x="76" y="153"/>
                  </a:lnTo>
                  <a:lnTo>
                    <a:pt x="73" y="149"/>
                  </a:lnTo>
                  <a:lnTo>
                    <a:pt x="70" y="145"/>
                  </a:lnTo>
                  <a:lnTo>
                    <a:pt x="66" y="140"/>
                  </a:lnTo>
                  <a:lnTo>
                    <a:pt x="62" y="135"/>
                  </a:lnTo>
                  <a:lnTo>
                    <a:pt x="59" y="130"/>
                  </a:lnTo>
                  <a:lnTo>
                    <a:pt x="56" y="126"/>
                  </a:lnTo>
                  <a:lnTo>
                    <a:pt x="51" y="120"/>
                  </a:lnTo>
                  <a:lnTo>
                    <a:pt x="48" y="115"/>
                  </a:lnTo>
                  <a:lnTo>
                    <a:pt x="45" y="111"/>
                  </a:lnTo>
                  <a:lnTo>
                    <a:pt x="44" y="109"/>
                  </a:lnTo>
                  <a:lnTo>
                    <a:pt x="41" y="103"/>
                  </a:lnTo>
                  <a:lnTo>
                    <a:pt x="40" y="97"/>
                  </a:lnTo>
                  <a:lnTo>
                    <a:pt x="37" y="92"/>
                  </a:lnTo>
                  <a:lnTo>
                    <a:pt x="35" y="85"/>
                  </a:lnTo>
                  <a:lnTo>
                    <a:pt x="34" y="80"/>
                  </a:lnTo>
                  <a:lnTo>
                    <a:pt x="34" y="76"/>
                  </a:lnTo>
                  <a:lnTo>
                    <a:pt x="32" y="73"/>
                  </a:lnTo>
                  <a:lnTo>
                    <a:pt x="31" y="68"/>
                  </a:lnTo>
                  <a:lnTo>
                    <a:pt x="31" y="65"/>
                  </a:lnTo>
                  <a:lnTo>
                    <a:pt x="29" y="61"/>
                  </a:lnTo>
                  <a:lnTo>
                    <a:pt x="29" y="56"/>
                  </a:lnTo>
                  <a:lnTo>
                    <a:pt x="29" y="54"/>
                  </a:lnTo>
                  <a:lnTo>
                    <a:pt x="28" y="50"/>
                  </a:lnTo>
                  <a:lnTo>
                    <a:pt x="26" y="46"/>
                  </a:lnTo>
                  <a:lnTo>
                    <a:pt x="26" y="42"/>
                  </a:lnTo>
                  <a:lnTo>
                    <a:pt x="26" y="38"/>
                  </a:lnTo>
                  <a:lnTo>
                    <a:pt x="25" y="31"/>
                  </a:lnTo>
                  <a:lnTo>
                    <a:pt x="25" y="26"/>
                  </a:lnTo>
                  <a:lnTo>
                    <a:pt x="23" y="21"/>
                  </a:lnTo>
                  <a:lnTo>
                    <a:pt x="23" y="18"/>
                  </a:lnTo>
                  <a:lnTo>
                    <a:pt x="23" y="1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6" name="Freeform 25"/>
            <p:cNvSpPr>
              <a:spLocks/>
            </p:cNvSpPr>
            <p:nvPr/>
          </p:nvSpPr>
          <p:spPr bwMode="auto">
            <a:xfrm>
              <a:off x="463" y="1992"/>
              <a:ext cx="53" cy="107"/>
            </a:xfrm>
            <a:custGeom>
              <a:avLst/>
              <a:gdLst>
                <a:gd name="T0" fmla="*/ 1 w 107"/>
                <a:gd name="T1" fmla="*/ 0 h 212"/>
                <a:gd name="T2" fmla="*/ 9 w 107"/>
                <a:gd name="T3" fmla="*/ 4 h 212"/>
                <a:gd name="T4" fmla="*/ 17 w 107"/>
                <a:gd name="T5" fmla="*/ 10 h 212"/>
                <a:gd name="T6" fmla="*/ 26 w 107"/>
                <a:gd name="T7" fmla="*/ 16 h 212"/>
                <a:gd name="T8" fmla="*/ 35 w 107"/>
                <a:gd name="T9" fmla="*/ 21 h 212"/>
                <a:gd name="T10" fmla="*/ 44 w 107"/>
                <a:gd name="T11" fmla="*/ 27 h 212"/>
                <a:gd name="T12" fmla="*/ 52 w 107"/>
                <a:gd name="T13" fmla="*/ 35 h 212"/>
                <a:gd name="T14" fmla="*/ 61 w 107"/>
                <a:gd name="T15" fmla="*/ 42 h 212"/>
                <a:gd name="T16" fmla="*/ 70 w 107"/>
                <a:gd name="T17" fmla="*/ 50 h 212"/>
                <a:gd name="T18" fmla="*/ 79 w 107"/>
                <a:gd name="T19" fmla="*/ 56 h 212"/>
                <a:gd name="T20" fmla="*/ 88 w 107"/>
                <a:gd name="T21" fmla="*/ 64 h 212"/>
                <a:gd name="T22" fmla="*/ 93 w 107"/>
                <a:gd name="T23" fmla="*/ 72 h 212"/>
                <a:gd name="T24" fmla="*/ 102 w 107"/>
                <a:gd name="T25" fmla="*/ 81 h 212"/>
                <a:gd name="T26" fmla="*/ 105 w 107"/>
                <a:gd name="T27" fmla="*/ 92 h 212"/>
                <a:gd name="T28" fmla="*/ 107 w 107"/>
                <a:gd name="T29" fmla="*/ 98 h 212"/>
                <a:gd name="T30" fmla="*/ 107 w 107"/>
                <a:gd name="T31" fmla="*/ 106 h 212"/>
                <a:gd name="T32" fmla="*/ 105 w 107"/>
                <a:gd name="T33" fmla="*/ 115 h 212"/>
                <a:gd name="T34" fmla="*/ 104 w 107"/>
                <a:gd name="T35" fmla="*/ 126 h 212"/>
                <a:gd name="T36" fmla="*/ 99 w 107"/>
                <a:gd name="T37" fmla="*/ 135 h 212"/>
                <a:gd name="T38" fmla="*/ 98 w 107"/>
                <a:gd name="T39" fmla="*/ 145 h 212"/>
                <a:gd name="T40" fmla="*/ 95 w 107"/>
                <a:gd name="T41" fmla="*/ 157 h 212"/>
                <a:gd name="T42" fmla="*/ 92 w 107"/>
                <a:gd name="T43" fmla="*/ 166 h 212"/>
                <a:gd name="T44" fmla="*/ 88 w 107"/>
                <a:gd name="T45" fmla="*/ 175 h 212"/>
                <a:gd name="T46" fmla="*/ 83 w 107"/>
                <a:gd name="T47" fmla="*/ 185 h 212"/>
                <a:gd name="T48" fmla="*/ 80 w 107"/>
                <a:gd name="T49" fmla="*/ 192 h 212"/>
                <a:gd name="T50" fmla="*/ 76 w 107"/>
                <a:gd name="T51" fmla="*/ 203 h 212"/>
                <a:gd name="T52" fmla="*/ 73 w 107"/>
                <a:gd name="T53" fmla="*/ 211 h 212"/>
                <a:gd name="T54" fmla="*/ 52 w 107"/>
                <a:gd name="T55" fmla="*/ 170 h 212"/>
                <a:gd name="T56" fmla="*/ 55 w 107"/>
                <a:gd name="T57" fmla="*/ 164 h 212"/>
                <a:gd name="T58" fmla="*/ 60 w 107"/>
                <a:gd name="T59" fmla="*/ 154 h 212"/>
                <a:gd name="T60" fmla="*/ 64 w 107"/>
                <a:gd name="T61" fmla="*/ 145 h 212"/>
                <a:gd name="T62" fmla="*/ 67 w 107"/>
                <a:gd name="T63" fmla="*/ 133 h 212"/>
                <a:gd name="T64" fmla="*/ 71 w 107"/>
                <a:gd name="T65" fmla="*/ 123 h 212"/>
                <a:gd name="T66" fmla="*/ 73 w 107"/>
                <a:gd name="T67" fmla="*/ 113 h 212"/>
                <a:gd name="T68" fmla="*/ 73 w 107"/>
                <a:gd name="T69" fmla="*/ 103 h 212"/>
                <a:gd name="T70" fmla="*/ 69 w 107"/>
                <a:gd name="T71" fmla="*/ 96 h 212"/>
                <a:gd name="T72" fmla="*/ 61 w 107"/>
                <a:gd name="T73" fmla="*/ 84 h 212"/>
                <a:gd name="T74" fmla="*/ 50 w 107"/>
                <a:gd name="T75" fmla="*/ 72 h 212"/>
                <a:gd name="T76" fmla="*/ 36 w 107"/>
                <a:gd name="T77" fmla="*/ 61 h 212"/>
                <a:gd name="T78" fmla="*/ 23 w 107"/>
                <a:gd name="T79" fmla="*/ 50 h 212"/>
                <a:gd name="T80" fmla="*/ 13 w 107"/>
                <a:gd name="T81" fmla="*/ 42 h 212"/>
                <a:gd name="T82" fmla="*/ 6 w 107"/>
                <a:gd name="T83" fmla="*/ 35 h 212"/>
                <a:gd name="T84" fmla="*/ 0 w 107"/>
                <a:gd name="T85" fmla="*/ 0 h 21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7"/>
                <a:gd name="T130" fmla="*/ 0 h 212"/>
                <a:gd name="T131" fmla="*/ 107 w 107"/>
                <a:gd name="T132" fmla="*/ 212 h 21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7" h="212">
                  <a:moveTo>
                    <a:pt x="0" y="0"/>
                  </a:moveTo>
                  <a:lnTo>
                    <a:pt x="1" y="0"/>
                  </a:lnTo>
                  <a:lnTo>
                    <a:pt x="4" y="1"/>
                  </a:lnTo>
                  <a:lnTo>
                    <a:pt x="9" y="4"/>
                  </a:lnTo>
                  <a:lnTo>
                    <a:pt x="14" y="8"/>
                  </a:lnTo>
                  <a:lnTo>
                    <a:pt x="17" y="10"/>
                  </a:lnTo>
                  <a:lnTo>
                    <a:pt x="22" y="13"/>
                  </a:lnTo>
                  <a:lnTo>
                    <a:pt x="26" y="16"/>
                  </a:lnTo>
                  <a:lnTo>
                    <a:pt x="30" y="20"/>
                  </a:lnTo>
                  <a:lnTo>
                    <a:pt x="35" y="21"/>
                  </a:lnTo>
                  <a:lnTo>
                    <a:pt x="39" y="25"/>
                  </a:lnTo>
                  <a:lnTo>
                    <a:pt x="44" y="27"/>
                  </a:lnTo>
                  <a:lnTo>
                    <a:pt x="48" y="31"/>
                  </a:lnTo>
                  <a:lnTo>
                    <a:pt x="52" y="35"/>
                  </a:lnTo>
                  <a:lnTo>
                    <a:pt x="57" y="38"/>
                  </a:lnTo>
                  <a:lnTo>
                    <a:pt x="61" y="42"/>
                  </a:lnTo>
                  <a:lnTo>
                    <a:pt x="67" y="46"/>
                  </a:lnTo>
                  <a:lnTo>
                    <a:pt x="70" y="50"/>
                  </a:lnTo>
                  <a:lnTo>
                    <a:pt x="74" y="54"/>
                  </a:lnTo>
                  <a:lnTo>
                    <a:pt x="79" y="56"/>
                  </a:lnTo>
                  <a:lnTo>
                    <a:pt x="83" y="61"/>
                  </a:lnTo>
                  <a:lnTo>
                    <a:pt x="88" y="64"/>
                  </a:lnTo>
                  <a:lnTo>
                    <a:pt x="90" y="68"/>
                  </a:lnTo>
                  <a:lnTo>
                    <a:pt x="93" y="72"/>
                  </a:lnTo>
                  <a:lnTo>
                    <a:pt x="98" y="75"/>
                  </a:lnTo>
                  <a:lnTo>
                    <a:pt x="102" y="81"/>
                  </a:lnTo>
                  <a:lnTo>
                    <a:pt x="105" y="89"/>
                  </a:lnTo>
                  <a:lnTo>
                    <a:pt x="105" y="92"/>
                  </a:lnTo>
                  <a:lnTo>
                    <a:pt x="107" y="96"/>
                  </a:lnTo>
                  <a:lnTo>
                    <a:pt x="107" y="98"/>
                  </a:lnTo>
                  <a:lnTo>
                    <a:pt x="107" y="103"/>
                  </a:lnTo>
                  <a:lnTo>
                    <a:pt x="107" y="106"/>
                  </a:lnTo>
                  <a:lnTo>
                    <a:pt x="107" y="111"/>
                  </a:lnTo>
                  <a:lnTo>
                    <a:pt x="105" y="115"/>
                  </a:lnTo>
                  <a:lnTo>
                    <a:pt x="105" y="122"/>
                  </a:lnTo>
                  <a:lnTo>
                    <a:pt x="104" y="126"/>
                  </a:lnTo>
                  <a:lnTo>
                    <a:pt x="102" y="131"/>
                  </a:lnTo>
                  <a:lnTo>
                    <a:pt x="99" y="135"/>
                  </a:lnTo>
                  <a:lnTo>
                    <a:pt x="99" y="141"/>
                  </a:lnTo>
                  <a:lnTo>
                    <a:pt x="98" y="145"/>
                  </a:lnTo>
                  <a:lnTo>
                    <a:pt x="96" y="151"/>
                  </a:lnTo>
                  <a:lnTo>
                    <a:pt x="95" y="157"/>
                  </a:lnTo>
                  <a:lnTo>
                    <a:pt x="93" y="162"/>
                  </a:lnTo>
                  <a:lnTo>
                    <a:pt x="92" y="166"/>
                  </a:lnTo>
                  <a:lnTo>
                    <a:pt x="89" y="171"/>
                  </a:lnTo>
                  <a:lnTo>
                    <a:pt x="88" y="175"/>
                  </a:lnTo>
                  <a:lnTo>
                    <a:pt x="86" y="181"/>
                  </a:lnTo>
                  <a:lnTo>
                    <a:pt x="83" y="185"/>
                  </a:lnTo>
                  <a:lnTo>
                    <a:pt x="82" y="189"/>
                  </a:lnTo>
                  <a:lnTo>
                    <a:pt x="80" y="192"/>
                  </a:lnTo>
                  <a:lnTo>
                    <a:pt x="80" y="196"/>
                  </a:lnTo>
                  <a:lnTo>
                    <a:pt x="76" y="203"/>
                  </a:lnTo>
                  <a:lnTo>
                    <a:pt x="74" y="208"/>
                  </a:lnTo>
                  <a:lnTo>
                    <a:pt x="73" y="211"/>
                  </a:lnTo>
                  <a:lnTo>
                    <a:pt x="73" y="212"/>
                  </a:lnTo>
                  <a:lnTo>
                    <a:pt x="52" y="170"/>
                  </a:lnTo>
                  <a:lnTo>
                    <a:pt x="54" y="169"/>
                  </a:lnTo>
                  <a:lnTo>
                    <a:pt x="55" y="164"/>
                  </a:lnTo>
                  <a:lnTo>
                    <a:pt x="57" y="158"/>
                  </a:lnTo>
                  <a:lnTo>
                    <a:pt x="60" y="154"/>
                  </a:lnTo>
                  <a:lnTo>
                    <a:pt x="61" y="151"/>
                  </a:lnTo>
                  <a:lnTo>
                    <a:pt x="64" y="145"/>
                  </a:lnTo>
                  <a:lnTo>
                    <a:pt x="66" y="139"/>
                  </a:lnTo>
                  <a:lnTo>
                    <a:pt x="67" y="133"/>
                  </a:lnTo>
                  <a:lnTo>
                    <a:pt x="69" y="128"/>
                  </a:lnTo>
                  <a:lnTo>
                    <a:pt x="71" y="123"/>
                  </a:lnTo>
                  <a:lnTo>
                    <a:pt x="71" y="116"/>
                  </a:lnTo>
                  <a:lnTo>
                    <a:pt x="73" y="113"/>
                  </a:lnTo>
                  <a:lnTo>
                    <a:pt x="73" y="109"/>
                  </a:lnTo>
                  <a:lnTo>
                    <a:pt x="73" y="103"/>
                  </a:lnTo>
                  <a:lnTo>
                    <a:pt x="71" y="99"/>
                  </a:lnTo>
                  <a:lnTo>
                    <a:pt x="69" y="96"/>
                  </a:lnTo>
                  <a:lnTo>
                    <a:pt x="64" y="89"/>
                  </a:lnTo>
                  <a:lnTo>
                    <a:pt x="61" y="84"/>
                  </a:lnTo>
                  <a:lnTo>
                    <a:pt x="55" y="78"/>
                  </a:lnTo>
                  <a:lnTo>
                    <a:pt x="50" y="72"/>
                  </a:lnTo>
                  <a:lnTo>
                    <a:pt x="42" y="67"/>
                  </a:lnTo>
                  <a:lnTo>
                    <a:pt x="36" y="61"/>
                  </a:lnTo>
                  <a:lnTo>
                    <a:pt x="30" y="55"/>
                  </a:lnTo>
                  <a:lnTo>
                    <a:pt x="23" y="50"/>
                  </a:lnTo>
                  <a:lnTo>
                    <a:pt x="17" y="44"/>
                  </a:lnTo>
                  <a:lnTo>
                    <a:pt x="13" y="42"/>
                  </a:lnTo>
                  <a:lnTo>
                    <a:pt x="9" y="38"/>
                  </a:lnTo>
                  <a:lnTo>
                    <a:pt x="6" y="35"/>
                  </a:lnTo>
                  <a:lnTo>
                    <a:pt x="3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7" name="Freeform 26"/>
            <p:cNvSpPr>
              <a:spLocks/>
            </p:cNvSpPr>
            <p:nvPr/>
          </p:nvSpPr>
          <p:spPr bwMode="auto">
            <a:xfrm>
              <a:off x="669" y="1932"/>
              <a:ext cx="49" cy="116"/>
            </a:xfrm>
            <a:custGeom>
              <a:avLst/>
              <a:gdLst>
                <a:gd name="T0" fmla="*/ 38 w 98"/>
                <a:gd name="T1" fmla="*/ 3 h 232"/>
                <a:gd name="T2" fmla="*/ 37 w 98"/>
                <a:gd name="T3" fmla="*/ 12 h 232"/>
                <a:gd name="T4" fmla="*/ 35 w 98"/>
                <a:gd name="T5" fmla="*/ 24 h 232"/>
                <a:gd name="T6" fmla="*/ 34 w 98"/>
                <a:gd name="T7" fmla="*/ 31 h 232"/>
                <a:gd name="T8" fmla="*/ 34 w 98"/>
                <a:gd name="T9" fmla="*/ 38 h 232"/>
                <a:gd name="T10" fmla="*/ 34 w 98"/>
                <a:gd name="T11" fmla="*/ 48 h 232"/>
                <a:gd name="T12" fmla="*/ 32 w 98"/>
                <a:gd name="T13" fmla="*/ 55 h 232"/>
                <a:gd name="T14" fmla="*/ 32 w 98"/>
                <a:gd name="T15" fmla="*/ 62 h 232"/>
                <a:gd name="T16" fmla="*/ 34 w 98"/>
                <a:gd name="T17" fmla="*/ 71 h 232"/>
                <a:gd name="T18" fmla="*/ 34 w 98"/>
                <a:gd name="T19" fmla="*/ 79 h 232"/>
                <a:gd name="T20" fmla="*/ 35 w 98"/>
                <a:gd name="T21" fmla="*/ 87 h 232"/>
                <a:gd name="T22" fmla="*/ 37 w 98"/>
                <a:gd name="T23" fmla="*/ 92 h 232"/>
                <a:gd name="T24" fmla="*/ 38 w 98"/>
                <a:gd name="T25" fmla="*/ 99 h 232"/>
                <a:gd name="T26" fmla="*/ 44 w 98"/>
                <a:gd name="T27" fmla="*/ 112 h 232"/>
                <a:gd name="T28" fmla="*/ 49 w 98"/>
                <a:gd name="T29" fmla="*/ 120 h 232"/>
                <a:gd name="T30" fmla="*/ 53 w 98"/>
                <a:gd name="T31" fmla="*/ 129 h 232"/>
                <a:gd name="T32" fmla="*/ 57 w 98"/>
                <a:gd name="T33" fmla="*/ 138 h 232"/>
                <a:gd name="T34" fmla="*/ 62 w 98"/>
                <a:gd name="T35" fmla="*/ 147 h 232"/>
                <a:gd name="T36" fmla="*/ 66 w 98"/>
                <a:gd name="T37" fmla="*/ 158 h 232"/>
                <a:gd name="T38" fmla="*/ 72 w 98"/>
                <a:gd name="T39" fmla="*/ 167 h 232"/>
                <a:gd name="T40" fmla="*/ 76 w 98"/>
                <a:gd name="T41" fmla="*/ 176 h 232"/>
                <a:gd name="T42" fmla="*/ 82 w 98"/>
                <a:gd name="T43" fmla="*/ 184 h 232"/>
                <a:gd name="T44" fmla="*/ 85 w 98"/>
                <a:gd name="T45" fmla="*/ 192 h 232"/>
                <a:gd name="T46" fmla="*/ 90 w 98"/>
                <a:gd name="T47" fmla="*/ 199 h 232"/>
                <a:gd name="T48" fmla="*/ 95 w 98"/>
                <a:gd name="T49" fmla="*/ 209 h 232"/>
                <a:gd name="T50" fmla="*/ 98 w 98"/>
                <a:gd name="T51" fmla="*/ 213 h 232"/>
                <a:gd name="T52" fmla="*/ 98 w 98"/>
                <a:gd name="T53" fmla="*/ 217 h 232"/>
                <a:gd name="T54" fmla="*/ 98 w 98"/>
                <a:gd name="T55" fmla="*/ 224 h 232"/>
                <a:gd name="T56" fmla="*/ 94 w 98"/>
                <a:gd name="T57" fmla="*/ 231 h 232"/>
                <a:gd name="T58" fmla="*/ 85 w 98"/>
                <a:gd name="T59" fmla="*/ 231 h 232"/>
                <a:gd name="T60" fmla="*/ 76 w 98"/>
                <a:gd name="T61" fmla="*/ 224 h 232"/>
                <a:gd name="T62" fmla="*/ 72 w 98"/>
                <a:gd name="T63" fmla="*/ 218 h 232"/>
                <a:gd name="T64" fmla="*/ 66 w 98"/>
                <a:gd name="T65" fmla="*/ 210 h 232"/>
                <a:gd name="T66" fmla="*/ 60 w 98"/>
                <a:gd name="T67" fmla="*/ 201 h 232"/>
                <a:gd name="T68" fmla="*/ 53 w 98"/>
                <a:gd name="T69" fmla="*/ 190 h 232"/>
                <a:gd name="T70" fmla="*/ 47 w 98"/>
                <a:gd name="T71" fmla="*/ 180 h 232"/>
                <a:gd name="T72" fmla="*/ 41 w 98"/>
                <a:gd name="T73" fmla="*/ 169 h 232"/>
                <a:gd name="T74" fmla="*/ 34 w 98"/>
                <a:gd name="T75" fmla="*/ 158 h 232"/>
                <a:gd name="T76" fmla="*/ 28 w 98"/>
                <a:gd name="T77" fmla="*/ 146 h 232"/>
                <a:gd name="T78" fmla="*/ 22 w 98"/>
                <a:gd name="T79" fmla="*/ 134 h 232"/>
                <a:gd name="T80" fmla="*/ 18 w 98"/>
                <a:gd name="T81" fmla="*/ 125 h 232"/>
                <a:gd name="T82" fmla="*/ 12 w 98"/>
                <a:gd name="T83" fmla="*/ 114 h 232"/>
                <a:gd name="T84" fmla="*/ 9 w 98"/>
                <a:gd name="T85" fmla="*/ 105 h 232"/>
                <a:gd name="T86" fmla="*/ 6 w 98"/>
                <a:gd name="T87" fmla="*/ 97 h 232"/>
                <a:gd name="T88" fmla="*/ 5 w 98"/>
                <a:gd name="T89" fmla="*/ 92 h 232"/>
                <a:gd name="T90" fmla="*/ 2 w 98"/>
                <a:gd name="T91" fmla="*/ 78 h 232"/>
                <a:gd name="T92" fmla="*/ 0 w 98"/>
                <a:gd name="T93" fmla="*/ 63 h 232"/>
                <a:gd name="T94" fmla="*/ 0 w 98"/>
                <a:gd name="T95" fmla="*/ 57 h 232"/>
                <a:gd name="T96" fmla="*/ 2 w 98"/>
                <a:gd name="T97" fmla="*/ 49 h 232"/>
                <a:gd name="T98" fmla="*/ 5 w 98"/>
                <a:gd name="T99" fmla="*/ 36 h 232"/>
                <a:gd name="T100" fmla="*/ 6 w 98"/>
                <a:gd name="T101" fmla="*/ 23 h 232"/>
                <a:gd name="T102" fmla="*/ 9 w 98"/>
                <a:gd name="T103" fmla="*/ 14 h 232"/>
                <a:gd name="T104" fmla="*/ 11 w 98"/>
                <a:gd name="T105" fmla="*/ 7 h 232"/>
                <a:gd name="T106" fmla="*/ 12 w 98"/>
                <a:gd name="T107" fmla="*/ 6 h 232"/>
                <a:gd name="T108" fmla="*/ 38 w 98"/>
                <a:gd name="T109" fmla="*/ 0 h 23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8"/>
                <a:gd name="T166" fmla="*/ 0 h 232"/>
                <a:gd name="T167" fmla="*/ 98 w 98"/>
                <a:gd name="T168" fmla="*/ 232 h 23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8" h="232">
                  <a:moveTo>
                    <a:pt x="38" y="0"/>
                  </a:moveTo>
                  <a:lnTo>
                    <a:pt x="38" y="3"/>
                  </a:lnTo>
                  <a:lnTo>
                    <a:pt x="37" y="7"/>
                  </a:lnTo>
                  <a:lnTo>
                    <a:pt x="37" y="12"/>
                  </a:lnTo>
                  <a:lnTo>
                    <a:pt x="35" y="17"/>
                  </a:lnTo>
                  <a:lnTo>
                    <a:pt x="35" y="24"/>
                  </a:lnTo>
                  <a:lnTo>
                    <a:pt x="34" y="27"/>
                  </a:lnTo>
                  <a:lnTo>
                    <a:pt x="34" y="31"/>
                  </a:lnTo>
                  <a:lnTo>
                    <a:pt x="34" y="34"/>
                  </a:lnTo>
                  <a:lnTo>
                    <a:pt x="34" y="38"/>
                  </a:lnTo>
                  <a:lnTo>
                    <a:pt x="34" y="44"/>
                  </a:lnTo>
                  <a:lnTo>
                    <a:pt x="34" y="48"/>
                  </a:lnTo>
                  <a:lnTo>
                    <a:pt x="32" y="50"/>
                  </a:lnTo>
                  <a:lnTo>
                    <a:pt x="32" y="55"/>
                  </a:lnTo>
                  <a:lnTo>
                    <a:pt x="32" y="59"/>
                  </a:lnTo>
                  <a:lnTo>
                    <a:pt x="32" y="62"/>
                  </a:lnTo>
                  <a:lnTo>
                    <a:pt x="32" y="67"/>
                  </a:lnTo>
                  <a:lnTo>
                    <a:pt x="34" y="71"/>
                  </a:lnTo>
                  <a:lnTo>
                    <a:pt x="34" y="75"/>
                  </a:lnTo>
                  <a:lnTo>
                    <a:pt x="34" y="79"/>
                  </a:lnTo>
                  <a:lnTo>
                    <a:pt x="34" y="82"/>
                  </a:lnTo>
                  <a:lnTo>
                    <a:pt x="35" y="87"/>
                  </a:lnTo>
                  <a:lnTo>
                    <a:pt x="35" y="89"/>
                  </a:lnTo>
                  <a:lnTo>
                    <a:pt x="37" y="92"/>
                  </a:lnTo>
                  <a:lnTo>
                    <a:pt x="37" y="96"/>
                  </a:lnTo>
                  <a:lnTo>
                    <a:pt x="38" y="99"/>
                  </a:lnTo>
                  <a:lnTo>
                    <a:pt x="41" y="104"/>
                  </a:lnTo>
                  <a:lnTo>
                    <a:pt x="44" y="112"/>
                  </a:lnTo>
                  <a:lnTo>
                    <a:pt x="46" y="116"/>
                  </a:lnTo>
                  <a:lnTo>
                    <a:pt x="49" y="120"/>
                  </a:lnTo>
                  <a:lnTo>
                    <a:pt x="50" y="124"/>
                  </a:lnTo>
                  <a:lnTo>
                    <a:pt x="53" y="129"/>
                  </a:lnTo>
                  <a:lnTo>
                    <a:pt x="54" y="133"/>
                  </a:lnTo>
                  <a:lnTo>
                    <a:pt x="57" y="138"/>
                  </a:lnTo>
                  <a:lnTo>
                    <a:pt x="59" y="142"/>
                  </a:lnTo>
                  <a:lnTo>
                    <a:pt x="62" y="147"/>
                  </a:lnTo>
                  <a:lnTo>
                    <a:pt x="65" y="152"/>
                  </a:lnTo>
                  <a:lnTo>
                    <a:pt x="66" y="158"/>
                  </a:lnTo>
                  <a:lnTo>
                    <a:pt x="69" y="162"/>
                  </a:lnTo>
                  <a:lnTo>
                    <a:pt x="72" y="167"/>
                  </a:lnTo>
                  <a:lnTo>
                    <a:pt x="75" y="171"/>
                  </a:lnTo>
                  <a:lnTo>
                    <a:pt x="76" y="176"/>
                  </a:lnTo>
                  <a:lnTo>
                    <a:pt x="79" y="179"/>
                  </a:lnTo>
                  <a:lnTo>
                    <a:pt x="82" y="184"/>
                  </a:lnTo>
                  <a:lnTo>
                    <a:pt x="84" y="188"/>
                  </a:lnTo>
                  <a:lnTo>
                    <a:pt x="85" y="192"/>
                  </a:lnTo>
                  <a:lnTo>
                    <a:pt x="88" y="194"/>
                  </a:lnTo>
                  <a:lnTo>
                    <a:pt x="90" y="199"/>
                  </a:lnTo>
                  <a:lnTo>
                    <a:pt x="92" y="205"/>
                  </a:lnTo>
                  <a:lnTo>
                    <a:pt x="95" y="209"/>
                  </a:lnTo>
                  <a:lnTo>
                    <a:pt x="97" y="211"/>
                  </a:lnTo>
                  <a:lnTo>
                    <a:pt x="98" y="213"/>
                  </a:lnTo>
                  <a:lnTo>
                    <a:pt x="98" y="217"/>
                  </a:lnTo>
                  <a:lnTo>
                    <a:pt x="98" y="219"/>
                  </a:lnTo>
                  <a:lnTo>
                    <a:pt x="98" y="224"/>
                  </a:lnTo>
                  <a:lnTo>
                    <a:pt x="97" y="227"/>
                  </a:lnTo>
                  <a:lnTo>
                    <a:pt x="94" y="231"/>
                  </a:lnTo>
                  <a:lnTo>
                    <a:pt x="91" y="232"/>
                  </a:lnTo>
                  <a:lnTo>
                    <a:pt x="85" y="231"/>
                  </a:lnTo>
                  <a:lnTo>
                    <a:pt x="81" y="228"/>
                  </a:lnTo>
                  <a:lnTo>
                    <a:pt x="76" y="224"/>
                  </a:lnTo>
                  <a:lnTo>
                    <a:pt x="73" y="220"/>
                  </a:lnTo>
                  <a:lnTo>
                    <a:pt x="72" y="218"/>
                  </a:lnTo>
                  <a:lnTo>
                    <a:pt x="69" y="213"/>
                  </a:lnTo>
                  <a:lnTo>
                    <a:pt x="66" y="210"/>
                  </a:lnTo>
                  <a:lnTo>
                    <a:pt x="63" y="205"/>
                  </a:lnTo>
                  <a:lnTo>
                    <a:pt x="60" y="201"/>
                  </a:lnTo>
                  <a:lnTo>
                    <a:pt x="56" y="196"/>
                  </a:lnTo>
                  <a:lnTo>
                    <a:pt x="53" y="190"/>
                  </a:lnTo>
                  <a:lnTo>
                    <a:pt x="50" y="185"/>
                  </a:lnTo>
                  <a:lnTo>
                    <a:pt x="47" y="180"/>
                  </a:lnTo>
                  <a:lnTo>
                    <a:pt x="44" y="175"/>
                  </a:lnTo>
                  <a:lnTo>
                    <a:pt x="41" y="169"/>
                  </a:lnTo>
                  <a:lnTo>
                    <a:pt x="37" y="164"/>
                  </a:lnTo>
                  <a:lnTo>
                    <a:pt x="34" y="158"/>
                  </a:lnTo>
                  <a:lnTo>
                    <a:pt x="31" y="152"/>
                  </a:lnTo>
                  <a:lnTo>
                    <a:pt x="28" y="146"/>
                  </a:lnTo>
                  <a:lnTo>
                    <a:pt x="25" y="141"/>
                  </a:lnTo>
                  <a:lnTo>
                    <a:pt x="22" y="134"/>
                  </a:lnTo>
                  <a:lnTo>
                    <a:pt x="19" y="129"/>
                  </a:lnTo>
                  <a:lnTo>
                    <a:pt x="18" y="125"/>
                  </a:lnTo>
                  <a:lnTo>
                    <a:pt x="15" y="118"/>
                  </a:lnTo>
                  <a:lnTo>
                    <a:pt x="12" y="114"/>
                  </a:lnTo>
                  <a:lnTo>
                    <a:pt x="11" y="110"/>
                  </a:lnTo>
                  <a:lnTo>
                    <a:pt x="9" y="105"/>
                  </a:lnTo>
                  <a:lnTo>
                    <a:pt x="6" y="101"/>
                  </a:lnTo>
                  <a:lnTo>
                    <a:pt x="6" y="97"/>
                  </a:lnTo>
                  <a:lnTo>
                    <a:pt x="5" y="93"/>
                  </a:lnTo>
                  <a:lnTo>
                    <a:pt x="5" y="92"/>
                  </a:lnTo>
                  <a:lnTo>
                    <a:pt x="2" y="84"/>
                  </a:lnTo>
                  <a:lnTo>
                    <a:pt x="2" y="78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0" y="61"/>
                  </a:lnTo>
                  <a:lnTo>
                    <a:pt x="0" y="57"/>
                  </a:lnTo>
                  <a:lnTo>
                    <a:pt x="2" y="51"/>
                  </a:lnTo>
                  <a:lnTo>
                    <a:pt x="2" y="49"/>
                  </a:lnTo>
                  <a:lnTo>
                    <a:pt x="3" y="42"/>
                  </a:lnTo>
                  <a:lnTo>
                    <a:pt x="5" y="36"/>
                  </a:lnTo>
                  <a:lnTo>
                    <a:pt x="5" y="29"/>
                  </a:lnTo>
                  <a:lnTo>
                    <a:pt x="6" y="23"/>
                  </a:lnTo>
                  <a:lnTo>
                    <a:pt x="8" y="17"/>
                  </a:lnTo>
                  <a:lnTo>
                    <a:pt x="9" y="14"/>
                  </a:lnTo>
                  <a:lnTo>
                    <a:pt x="11" y="10"/>
                  </a:lnTo>
                  <a:lnTo>
                    <a:pt x="11" y="7"/>
                  </a:lnTo>
                  <a:lnTo>
                    <a:pt x="12" y="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8" name="Freeform 27"/>
            <p:cNvSpPr>
              <a:spLocks/>
            </p:cNvSpPr>
            <p:nvPr/>
          </p:nvSpPr>
          <p:spPr bwMode="auto">
            <a:xfrm>
              <a:off x="675" y="1930"/>
              <a:ext cx="50" cy="120"/>
            </a:xfrm>
            <a:custGeom>
              <a:avLst/>
              <a:gdLst>
                <a:gd name="T0" fmla="*/ 23 w 99"/>
                <a:gd name="T1" fmla="*/ 0 h 240"/>
                <a:gd name="T2" fmla="*/ 32 w 99"/>
                <a:gd name="T3" fmla="*/ 7 h 240"/>
                <a:gd name="T4" fmla="*/ 39 w 99"/>
                <a:gd name="T5" fmla="*/ 18 h 240"/>
                <a:gd name="T6" fmla="*/ 51 w 99"/>
                <a:gd name="T7" fmla="*/ 29 h 240"/>
                <a:gd name="T8" fmla="*/ 56 w 99"/>
                <a:gd name="T9" fmla="*/ 36 h 240"/>
                <a:gd name="T10" fmla="*/ 61 w 99"/>
                <a:gd name="T11" fmla="*/ 44 h 240"/>
                <a:gd name="T12" fmla="*/ 67 w 99"/>
                <a:gd name="T13" fmla="*/ 52 h 240"/>
                <a:gd name="T14" fmla="*/ 73 w 99"/>
                <a:gd name="T15" fmla="*/ 61 h 240"/>
                <a:gd name="T16" fmla="*/ 78 w 99"/>
                <a:gd name="T17" fmla="*/ 69 h 240"/>
                <a:gd name="T18" fmla="*/ 83 w 99"/>
                <a:gd name="T19" fmla="*/ 79 h 240"/>
                <a:gd name="T20" fmla="*/ 88 w 99"/>
                <a:gd name="T21" fmla="*/ 88 h 240"/>
                <a:gd name="T22" fmla="*/ 92 w 99"/>
                <a:gd name="T23" fmla="*/ 97 h 240"/>
                <a:gd name="T24" fmla="*/ 94 w 99"/>
                <a:gd name="T25" fmla="*/ 108 h 240"/>
                <a:gd name="T26" fmla="*/ 97 w 99"/>
                <a:gd name="T27" fmla="*/ 120 h 240"/>
                <a:gd name="T28" fmla="*/ 98 w 99"/>
                <a:gd name="T29" fmla="*/ 131 h 240"/>
                <a:gd name="T30" fmla="*/ 99 w 99"/>
                <a:gd name="T31" fmla="*/ 143 h 240"/>
                <a:gd name="T32" fmla="*/ 99 w 99"/>
                <a:gd name="T33" fmla="*/ 155 h 240"/>
                <a:gd name="T34" fmla="*/ 99 w 99"/>
                <a:gd name="T35" fmla="*/ 168 h 240"/>
                <a:gd name="T36" fmla="*/ 98 w 99"/>
                <a:gd name="T37" fmla="*/ 180 h 240"/>
                <a:gd name="T38" fmla="*/ 98 w 99"/>
                <a:gd name="T39" fmla="*/ 192 h 240"/>
                <a:gd name="T40" fmla="*/ 95 w 99"/>
                <a:gd name="T41" fmla="*/ 201 h 240"/>
                <a:gd name="T42" fmla="*/ 94 w 99"/>
                <a:gd name="T43" fmla="*/ 211 h 240"/>
                <a:gd name="T44" fmla="*/ 91 w 99"/>
                <a:gd name="T45" fmla="*/ 221 h 240"/>
                <a:gd name="T46" fmla="*/ 89 w 99"/>
                <a:gd name="T47" fmla="*/ 228 h 240"/>
                <a:gd name="T48" fmla="*/ 85 w 99"/>
                <a:gd name="T49" fmla="*/ 238 h 240"/>
                <a:gd name="T50" fmla="*/ 79 w 99"/>
                <a:gd name="T51" fmla="*/ 240 h 240"/>
                <a:gd name="T52" fmla="*/ 70 w 99"/>
                <a:gd name="T53" fmla="*/ 231 h 240"/>
                <a:gd name="T54" fmla="*/ 66 w 99"/>
                <a:gd name="T55" fmla="*/ 222 h 240"/>
                <a:gd name="T56" fmla="*/ 63 w 99"/>
                <a:gd name="T57" fmla="*/ 211 h 240"/>
                <a:gd name="T58" fmla="*/ 63 w 99"/>
                <a:gd name="T59" fmla="*/ 209 h 240"/>
                <a:gd name="T60" fmla="*/ 63 w 99"/>
                <a:gd name="T61" fmla="*/ 205 h 240"/>
                <a:gd name="T62" fmla="*/ 63 w 99"/>
                <a:gd name="T63" fmla="*/ 197 h 240"/>
                <a:gd name="T64" fmla="*/ 64 w 99"/>
                <a:gd name="T65" fmla="*/ 185 h 240"/>
                <a:gd name="T66" fmla="*/ 64 w 99"/>
                <a:gd name="T67" fmla="*/ 177 h 240"/>
                <a:gd name="T68" fmla="*/ 66 w 99"/>
                <a:gd name="T69" fmla="*/ 169 h 240"/>
                <a:gd name="T70" fmla="*/ 66 w 99"/>
                <a:gd name="T71" fmla="*/ 162 h 240"/>
                <a:gd name="T72" fmla="*/ 66 w 99"/>
                <a:gd name="T73" fmla="*/ 154 h 240"/>
                <a:gd name="T74" fmla="*/ 66 w 99"/>
                <a:gd name="T75" fmla="*/ 146 h 240"/>
                <a:gd name="T76" fmla="*/ 67 w 99"/>
                <a:gd name="T77" fmla="*/ 138 h 240"/>
                <a:gd name="T78" fmla="*/ 66 w 99"/>
                <a:gd name="T79" fmla="*/ 130 h 240"/>
                <a:gd name="T80" fmla="*/ 66 w 99"/>
                <a:gd name="T81" fmla="*/ 124 h 240"/>
                <a:gd name="T82" fmla="*/ 66 w 99"/>
                <a:gd name="T83" fmla="*/ 112 h 240"/>
                <a:gd name="T84" fmla="*/ 63 w 99"/>
                <a:gd name="T85" fmla="*/ 105 h 240"/>
                <a:gd name="T86" fmla="*/ 60 w 99"/>
                <a:gd name="T87" fmla="*/ 97 h 240"/>
                <a:gd name="T88" fmla="*/ 56 w 99"/>
                <a:gd name="T89" fmla="*/ 91 h 240"/>
                <a:gd name="T90" fmla="*/ 53 w 99"/>
                <a:gd name="T91" fmla="*/ 83 h 240"/>
                <a:gd name="T92" fmla="*/ 47 w 99"/>
                <a:gd name="T93" fmla="*/ 74 h 240"/>
                <a:gd name="T94" fmla="*/ 41 w 99"/>
                <a:gd name="T95" fmla="*/ 66 h 240"/>
                <a:gd name="T96" fmla="*/ 35 w 99"/>
                <a:gd name="T97" fmla="*/ 57 h 240"/>
                <a:gd name="T98" fmla="*/ 31 w 99"/>
                <a:gd name="T99" fmla="*/ 49 h 240"/>
                <a:gd name="T100" fmla="*/ 23 w 99"/>
                <a:gd name="T101" fmla="*/ 41 h 240"/>
                <a:gd name="T102" fmla="*/ 19 w 99"/>
                <a:gd name="T103" fmla="*/ 33 h 240"/>
                <a:gd name="T104" fmla="*/ 9 w 99"/>
                <a:gd name="T105" fmla="*/ 21 h 240"/>
                <a:gd name="T106" fmla="*/ 3 w 99"/>
                <a:gd name="T107" fmla="*/ 12 h 240"/>
                <a:gd name="T108" fmla="*/ 0 w 99"/>
                <a:gd name="T109" fmla="*/ 10 h 24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9"/>
                <a:gd name="T166" fmla="*/ 0 h 240"/>
                <a:gd name="T167" fmla="*/ 99 w 99"/>
                <a:gd name="T168" fmla="*/ 240 h 24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9" h="240">
                  <a:moveTo>
                    <a:pt x="0" y="10"/>
                  </a:moveTo>
                  <a:lnTo>
                    <a:pt x="23" y="0"/>
                  </a:lnTo>
                  <a:lnTo>
                    <a:pt x="25" y="2"/>
                  </a:lnTo>
                  <a:lnTo>
                    <a:pt x="32" y="7"/>
                  </a:lnTo>
                  <a:lnTo>
                    <a:pt x="35" y="12"/>
                  </a:lnTo>
                  <a:lnTo>
                    <a:pt x="39" y="18"/>
                  </a:lnTo>
                  <a:lnTo>
                    <a:pt x="45" y="23"/>
                  </a:lnTo>
                  <a:lnTo>
                    <a:pt x="51" y="29"/>
                  </a:lnTo>
                  <a:lnTo>
                    <a:pt x="53" y="33"/>
                  </a:lnTo>
                  <a:lnTo>
                    <a:pt x="56" y="36"/>
                  </a:lnTo>
                  <a:lnTo>
                    <a:pt x="59" y="40"/>
                  </a:lnTo>
                  <a:lnTo>
                    <a:pt x="61" y="44"/>
                  </a:lnTo>
                  <a:lnTo>
                    <a:pt x="64" y="48"/>
                  </a:lnTo>
                  <a:lnTo>
                    <a:pt x="67" y="52"/>
                  </a:lnTo>
                  <a:lnTo>
                    <a:pt x="70" y="55"/>
                  </a:lnTo>
                  <a:lnTo>
                    <a:pt x="73" y="61"/>
                  </a:lnTo>
                  <a:lnTo>
                    <a:pt x="75" y="65"/>
                  </a:lnTo>
                  <a:lnTo>
                    <a:pt x="78" y="69"/>
                  </a:lnTo>
                  <a:lnTo>
                    <a:pt x="80" y="73"/>
                  </a:lnTo>
                  <a:lnTo>
                    <a:pt x="83" y="79"/>
                  </a:lnTo>
                  <a:lnTo>
                    <a:pt x="85" y="83"/>
                  </a:lnTo>
                  <a:lnTo>
                    <a:pt x="88" y="88"/>
                  </a:lnTo>
                  <a:lnTo>
                    <a:pt x="89" y="92"/>
                  </a:lnTo>
                  <a:lnTo>
                    <a:pt x="92" y="97"/>
                  </a:lnTo>
                  <a:lnTo>
                    <a:pt x="92" y="103"/>
                  </a:lnTo>
                  <a:lnTo>
                    <a:pt x="94" y="108"/>
                  </a:lnTo>
                  <a:lnTo>
                    <a:pt x="95" y="113"/>
                  </a:lnTo>
                  <a:lnTo>
                    <a:pt x="97" y="120"/>
                  </a:lnTo>
                  <a:lnTo>
                    <a:pt x="97" y="125"/>
                  </a:lnTo>
                  <a:lnTo>
                    <a:pt x="98" y="131"/>
                  </a:lnTo>
                  <a:lnTo>
                    <a:pt x="98" y="137"/>
                  </a:lnTo>
                  <a:lnTo>
                    <a:pt x="99" y="143"/>
                  </a:lnTo>
                  <a:lnTo>
                    <a:pt x="99" y="150"/>
                  </a:lnTo>
                  <a:lnTo>
                    <a:pt x="99" y="155"/>
                  </a:lnTo>
                  <a:lnTo>
                    <a:pt x="99" y="162"/>
                  </a:lnTo>
                  <a:lnTo>
                    <a:pt x="99" y="168"/>
                  </a:lnTo>
                  <a:lnTo>
                    <a:pt x="98" y="173"/>
                  </a:lnTo>
                  <a:lnTo>
                    <a:pt x="98" y="180"/>
                  </a:lnTo>
                  <a:lnTo>
                    <a:pt x="98" y="185"/>
                  </a:lnTo>
                  <a:lnTo>
                    <a:pt x="98" y="192"/>
                  </a:lnTo>
                  <a:lnTo>
                    <a:pt x="97" y="197"/>
                  </a:lnTo>
                  <a:lnTo>
                    <a:pt x="95" y="201"/>
                  </a:lnTo>
                  <a:lnTo>
                    <a:pt x="94" y="206"/>
                  </a:lnTo>
                  <a:lnTo>
                    <a:pt x="94" y="211"/>
                  </a:lnTo>
                  <a:lnTo>
                    <a:pt x="92" y="215"/>
                  </a:lnTo>
                  <a:lnTo>
                    <a:pt x="91" y="221"/>
                  </a:lnTo>
                  <a:lnTo>
                    <a:pt x="91" y="223"/>
                  </a:lnTo>
                  <a:lnTo>
                    <a:pt x="89" y="228"/>
                  </a:lnTo>
                  <a:lnTo>
                    <a:pt x="86" y="234"/>
                  </a:lnTo>
                  <a:lnTo>
                    <a:pt x="85" y="238"/>
                  </a:lnTo>
                  <a:lnTo>
                    <a:pt x="82" y="240"/>
                  </a:lnTo>
                  <a:lnTo>
                    <a:pt x="79" y="240"/>
                  </a:lnTo>
                  <a:lnTo>
                    <a:pt x="75" y="236"/>
                  </a:lnTo>
                  <a:lnTo>
                    <a:pt x="70" y="231"/>
                  </a:lnTo>
                  <a:lnTo>
                    <a:pt x="67" y="227"/>
                  </a:lnTo>
                  <a:lnTo>
                    <a:pt x="66" y="222"/>
                  </a:lnTo>
                  <a:lnTo>
                    <a:pt x="63" y="215"/>
                  </a:lnTo>
                  <a:lnTo>
                    <a:pt x="63" y="211"/>
                  </a:lnTo>
                  <a:lnTo>
                    <a:pt x="63" y="209"/>
                  </a:lnTo>
                  <a:lnTo>
                    <a:pt x="63" y="206"/>
                  </a:lnTo>
                  <a:lnTo>
                    <a:pt x="63" y="205"/>
                  </a:lnTo>
                  <a:lnTo>
                    <a:pt x="63" y="201"/>
                  </a:lnTo>
                  <a:lnTo>
                    <a:pt x="63" y="197"/>
                  </a:lnTo>
                  <a:lnTo>
                    <a:pt x="63" y="190"/>
                  </a:lnTo>
                  <a:lnTo>
                    <a:pt x="64" y="185"/>
                  </a:lnTo>
                  <a:lnTo>
                    <a:pt x="64" y="180"/>
                  </a:lnTo>
                  <a:lnTo>
                    <a:pt x="64" y="177"/>
                  </a:lnTo>
                  <a:lnTo>
                    <a:pt x="66" y="173"/>
                  </a:lnTo>
                  <a:lnTo>
                    <a:pt x="66" y="169"/>
                  </a:lnTo>
                  <a:lnTo>
                    <a:pt x="66" y="166"/>
                  </a:lnTo>
                  <a:lnTo>
                    <a:pt x="66" y="162"/>
                  </a:lnTo>
                  <a:lnTo>
                    <a:pt x="66" y="158"/>
                  </a:lnTo>
                  <a:lnTo>
                    <a:pt x="66" y="154"/>
                  </a:lnTo>
                  <a:lnTo>
                    <a:pt x="66" y="150"/>
                  </a:lnTo>
                  <a:lnTo>
                    <a:pt x="66" y="146"/>
                  </a:lnTo>
                  <a:lnTo>
                    <a:pt x="66" y="142"/>
                  </a:lnTo>
                  <a:lnTo>
                    <a:pt x="67" y="138"/>
                  </a:lnTo>
                  <a:lnTo>
                    <a:pt x="66" y="134"/>
                  </a:lnTo>
                  <a:lnTo>
                    <a:pt x="66" y="130"/>
                  </a:lnTo>
                  <a:lnTo>
                    <a:pt x="66" y="126"/>
                  </a:lnTo>
                  <a:lnTo>
                    <a:pt x="66" y="124"/>
                  </a:lnTo>
                  <a:lnTo>
                    <a:pt x="66" y="117"/>
                  </a:lnTo>
                  <a:lnTo>
                    <a:pt x="66" y="112"/>
                  </a:lnTo>
                  <a:lnTo>
                    <a:pt x="64" y="108"/>
                  </a:lnTo>
                  <a:lnTo>
                    <a:pt x="63" y="105"/>
                  </a:lnTo>
                  <a:lnTo>
                    <a:pt x="61" y="101"/>
                  </a:lnTo>
                  <a:lnTo>
                    <a:pt x="60" y="97"/>
                  </a:lnTo>
                  <a:lnTo>
                    <a:pt x="57" y="95"/>
                  </a:lnTo>
                  <a:lnTo>
                    <a:pt x="56" y="91"/>
                  </a:lnTo>
                  <a:lnTo>
                    <a:pt x="54" y="86"/>
                  </a:lnTo>
                  <a:lnTo>
                    <a:pt x="53" y="83"/>
                  </a:lnTo>
                  <a:lnTo>
                    <a:pt x="50" y="79"/>
                  </a:lnTo>
                  <a:lnTo>
                    <a:pt x="47" y="74"/>
                  </a:lnTo>
                  <a:lnTo>
                    <a:pt x="44" y="70"/>
                  </a:lnTo>
                  <a:lnTo>
                    <a:pt x="41" y="66"/>
                  </a:lnTo>
                  <a:lnTo>
                    <a:pt x="38" y="61"/>
                  </a:lnTo>
                  <a:lnTo>
                    <a:pt x="35" y="57"/>
                  </a:lnTo>
                  <a:lnTo>
                    <a:pt x="32" y="53"/>
                  </a:lnTo>
                  <a:lnTo>
                    <a:pt x="31" y="49"/>
                  </a:lnTo>
                  <a:lnTo>
                    <a:pt x="26" y="44"/>
                  </a:lnTo>
                  <a:lnTo>
                    <a:pt x="23" y="41"/>
                  </a:lnTo>
                  <a:lnTo>
                    <a:pt x="20" y="37"/>
                  </a:lnTo>
                  <a:lnTo>
                    <a:pt x="19" y="33"/>
                  </a:lnTo>
                  <a:lnTo>
                    <a:pt x="13" y="25"/>
                  </a:lnTo>
                  <a:lnTo>
                    <a:pt x="9" y="21"/>
                  </a:lnTo>
                  <a:lnTo>
                    <a:pt x="4" y="16"/>
                  </a:lnTo>
                  <a:lnTo>
                    <a:pt x="3" y="1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9" name="Freeform 28"/>
            <p:cNvSpPr>
              <a:spLocks/>
            </p:cNvSpPr>
            <p:nvPr/>
          </p:nvSpPr>
          <p:spPr bwMode="auto">
            <a:xfrm>
              <a:off x="946" y="1923"/>
              <a:ext cx="27" cy="94"/>
            </a:xfrm>
            <a:custGeom>
              <a:avLst/>
              <a:gdLst>
                <a:gd name="T0" fmla="*/ 51 w 52"/>
                <a:gd name="T1" fmla="*/ 3 h 189"/>
                <a:gd name="T2" fmla="*/ 48 w 52"/>
                <a:gd name="T3" fmla="*/ 9 h 189"/>
                <a:gd name="T4" fmla="*/ 45 w 52"/>
                <a:gd name="T5" fmla="*/ 17 h 189"/>
                <a:gd name="T6" fmla="*/ 41 w 52"/>
                <a:gd name="T7" fmla="*/ 28 h 189"/>
                <a:gd name="T8" fmla="*/ 38 w 52"/>
                <a:gd name="T9" fmla="*/ 37 h 189"/>
                <a:gd name="T10" fmla="*/ 36 w 52"/>
                <a:gd name="T11" fmla="*/ 45 h 189"/>
                <a:gd name="T12" fmla="*/ 35 w 52"/>
                <a:gd name="T13" fmla="*/ 51 h 189"/>
                <a:gd name="T14" fmla="*/ 33 w 52"/>
                <a:gd name="T15" fmla="*/ 59 h 189"/>
                <a:gd name="T16" fmla="*/ 33 w 52"/>
                <a:gd name="T17" fmla="*/ 68 h 189"/>
                <a:gd name="T18" fmla="*/ 32 w 52"/>
                <a:gd name="T19" fmla="*/ 76 h 189"/>
                <a:gd name="T20" fmla="*/ 32 w 52"/>
                <a:gd name="T21" fmla="*/ 85 h 189"/>
                <a:gd name="T22" fmla="*/ 32 w 52"/>
                <a:gd name="T23" fmla="*/ 93 h 189"/>
                <a:gd name="T24" fmla="*/ 32 w 52"/>
                <a:gd name="T25" fmla="*/ 102 h 189"/>
                <a:gd name="T26" fmla="*/ 33 w 52"/>
                <a:gd name="T27" fmla="*/ 110 h 189"/>
                <a:gd name="T28" fmla="*/ 33 w 52"/>
                <a:gd name="T29" fmla="*/ 118 h 189"/>
                <a:gd name="T30" fmla="*/ 35 w 52"/>
                <a:gd name="T31" fmla="*/ 126 h 189"/>
                <a:gd name="T32" fmla="*/ 38 w 52"/>
                <a:gd name="T33" fmla="*/ 135 h 189"/>
                <a:gd name="T34" fmla="*/ 42 w 52"/>
                <a:gd name="T35" fmla="*/ 147 h 189"/>
                <a:gd name="T36" fmla="*/ 45 w 52"/>
                <a:gd name="T37" fmla="*/ 156 h 189"/>
                <a:gd name="T38" fmla="*/ 49 w 52"/>
                <a:gd name="T39" fmla="*/ 165 h 189"/>
                <a:gd name="T40" fmla="*/ 35 w 52"/>
                <a:gd name="T41" fmla="*/ 189 h 189"/>
                <a:gd name="T42" fmla="*/ 29 w 52"/>
                <a:gd name="T43" fmla="*/ 182 h 189"/>
                <a:gd name="T44" fmla="*/ 23 w 52"/>
                <a:gd name="T45" fmla="*/ 172 h 189"/>
                <a:gd name="T46" fmla="*/ 17 w 52"/>
                <a:gd name="T47" fmla="*/ 161 h 189"/>
                <a:gd name="T48" fmla="*/ 13 w 52"/>
                <a:gd name="T49" fmla="*/ 153 h 189"/>
                <a:gd name="T50" fmla="*/ 10 w 52"/>
                <a:gd name="T51" fmla="*/ 147 h 189"/>
                <a:gd name="T52" fmla="*/ 7 w 52"/>
                <a:gd name="T53" fmla="*/ 138 h 189"/>
                <a:gd name="T54" fmla="*/ 4 w 52"/>
                <a:gd name="T55" fmla="*/ 128 h 189"/>
                <a:gd name="T56" fmla="*/ 3 w 52"/>
                <a:gd name="T57" fmla="*/ 118 h 189"/>
                <a:gd name="T58" fmla="*/ 1 w 52"/>
                <a:gd name="T59" fmla="*/ 109 h 189"/>
                <a:gd name="T60" fmla="*/ 0 w 52"/>
                <a:gd name="T61" fmla="*/ 98 h 189"/>
                <a:gd name="T62" fmla="*/ 0 w 52"/>
                <a:gd name="T63" fmla="*/ 87 h 189"/>
                <a:gd name="T64" fmla="*/ 0 w 52"/>
                <a:gd name="T65" fmla="*/ 75 h 189"/>
                <a:gd name="T66" fmla="*/ 0 w 52"/>
                <a:gd name="T67" fmla="*/ 64 h 189"/>
                <a:gd name="T68" fmla="*/ 1 w 52"/>
                <a:gd name="T69" fmla="*/ 54 h 189"/>
                <a:gd name="T70" fmla="*/ 3 w 52"/>
                <a:gd name="T71" fmla="*/ 46 h 189"/>
                <a:gd name="T72" fmla="*/ 4 w 52"/>
                <a:gd name="T73" fmla="*/ 38 h 189"/>
                <a:gd name="T74" fmla="*/ 7 w 52"/>
                <a:gd name="T75" fmla="*/ 30 h 189"/>
                <a:gd name="T76" fmla="*/ 11 w 52"/>
                <a:gd name="T77" fmla="*/ 20 h 189"/>
                <a:gd name="T78" fmla="*/ 14 w 52"/>
                <a:gd name="T79" fmla="*/ 9 h 189"/>
                <a:gd name="T80" fmla="*/ 19 w 52"/>
                <a:gd name="T81" fmla="*/ 4 h 189"/>
                <a:gd name="T82" fmla="*/ 23 w 52"/>
                <a:gd name="T83" fmla="*/ 0 h 189"/>
                <a:gd name="T84" fmla="*/ 52 w 52"/>
                <a:gd name="T85" fmla="*/ 3 h 18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52"/>
                <a:gd name="T130" fmla="*/ 0 h 189"/>
                <a:gd name="T131" fmla="*/ 52 w 52"/>
                <a:gd name="T132" fmla="*/ 189 h 18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2" h="189">
                  <a:moveTo>
                    <a:pt x="52" y="3"/>
                  </a:moveTo>
                  <a:lnTo>
                    <a:pt x="51" y="3"/>
                  </a:lnTo>
                  <a:lnTo>
                    <a:pt x="49" y="8"/>
                  </a:lnTo>
                  <a:lnTo>
                    <a:pt x="48" y="9"/>
                  </a:lnTo>
                  <a:lnTo>
                    <a:pt x="47" y="13"/>
                  </a:lnTo>
                  <a:lnTo>
                    <a:pt x="45" y="17"/>
                  </a:lnTo>
                  <a:lnTo>
                    <a:pt x="44" y="24"/>
                  </a:lnTo>
                  <a:lnTo>
                    <a:pt x="41" y="28"/>
                  </a:lnTo>
                  <a:lnTo>
                    <a:pt x="39" y="34"/>
                  </a:lnTo>
                  <a:lnTo>
                    <a:pt x="38" y="37"/>
                  </a:lnTo>
                  <a:lnTo>
                    <a:pt x="38" y="39"/>
                  </a:lnTo>
                  <a:lnTo>
                    <a:pt x="36" y="45"/>
                  </a:lnTo>
                  <a:lnTo>
                    <a:pt x="36" y="49"/>
                  </a:lnTo>
                  <a:lnTo>
                    <a:pt x="35" y="51"/>
                  </a:lnTo>
                  <a:lnTo>
                    <a:pt x="35" y="55"/>
                  </a:lnTo>
                  <a:lnTo>
                    <a:pt x="33" y="59"/>
                  </a:lnTo>
                  <a:lnTo>
                    <a:pt x="33" y="63"/>
                  </a:lnTo>
                  <a:lnTo>
                    <a:pt x="33" y="68"/>
                  </a:lnTo>
                  <a:lnTo>
                    <a:pt x="32" y="72"/>
                  </a:lnTo>
                  <a:lnTo>
                    <a:pt x="32" y="76"/>
                  </a:lnTo>
                  <a:lnTo>
                    <a:pt x="32" y="81"/>
                  </a:lnTo>
                  <a:lnTo>
                    <a:pt x="32" y="85"/>
                  </a:lnTo>
                  <a:lnTo>
                    <a:pt x="32" y="90"/>
                  </a:lnTo>
                  <a:lnTo>
                    <a:pt x="32" y="93"/>
                  </a:lnTo>
                  <a:lnTo>
                    <a:pt x="32" y="98"/>
                  </a:lnTo>
                  <a:lnTo>
                    <a:pt x="32" y="102"/>
                  </a:lnTo>
                  <a:lnTo>
                    <a:pt x="32" y="106"/>
                  </a:lnTo>
                  <a:lnTo>
                    <a:pt x="33" y="110"/>
                  </a:lnTo>
                  <a:lnTo>
                    <a:pt x="33" y="115"/>
                  </a:lnTo>
                  <a:lnTo>
                    <a:pt x="33" y="118"/>
                  </a:lnTo>
                  <a:lnTo>
                    <a:pt x="35" y="122"/>
                  </a:lnTo>
                  <a:lnTo>
                    <a:pt x="35" y="126"/>
                  </a:lnTo>
                  <a:lnTo>
                    <a:pt x="36" y="128"/>
                  </a:lnTo>
                  <a:lnTo>
                    <a:pt x="38" y="135"/>
                  </a:lnTo>
                  <a:lnTo>
                    <a:pt x="41" y="142"/>
                  </a:lnTo>
                  <a:lnTo>
                    <a:pt x="42" y="147"/>
                  </a:lnTo>
                  <a:lnTo>
                    <a:pt x="44" y="152"/>
                  </a:lnTo>
                  <a:lnTo>
                    <a:pt x="45" y="156"/>
                  </a:lnTo>
                  <a:lnTo>
                    <a:pt x="47" y="160"/>
                  </a:lnTo>
                  <a:lnTo>
                    <a:pt x="49" y="165"/>
                  </a:lnTo>
                  <a:lnTo>
                    <a:pt x="51" y="168"/>
                  </a:lnTo>
                  <a:lnTo>
                    <a:pt x="35" y="189"/>
                  </a:lnTo>
                  <a:lnTo>
                    <a:pt x="33" y="187"/>
                  </a:lnTo>
                  <a:lnTo>
                    <a:pt x="29" y="182"/>
                  </a:lnTo>
                  <a:lnTo>
                    <a:pt x="26" y="177"/>
                  </a:lnTo>
                  <a:lnTo>
                    <a:pt x="23" y="172"/>
                  </a:lnTo>
                  <a:lnTo>
                    <a:pt x="20" y="166"/>
                  </a:lnTo>
                  <a:lnTo>
                    <a:pt x="17" y="161"/>
                  </a:lnTo>
                  <a:lnTo>
                    <a:pt x="14" y="157"/>
                  </a:lnTo>
                  <a:lnTo>
                    <a:pt x="13" y="153"/>
                  </a:lnTo>
                  <a:lnTo>
                    <a:pt x="11" y="149"/>
                  </a:lnTo>
                  <a:lnTo>
                    <a:pt x="10" y="147"/>
                  </a:lnTo>
                  <a:lnTo>
                    <a:pt x="8" y="142"/>
                  </a:lnTo>
                  <a:lnTo>
                    <a:pt x="7" y="138"/>
                  </a:lnTo>
                  <a:lnTo>
                    <a:pt x="6" y="134"/>
                  </a:lnTo>
                  <a:lnTo>
                    <a:pt x="4" y="128"/>
                  </a:lnTo>
                  <a:lnTo>
                    <a:pt x="3" y="123"/>
                  </a:lnTo>
                  <a:lnTo>
                    <a:pt x="3" y="118"/>
                  </a:lnTo>
                  <a:lnTo>
                    <a:pt x="1" y="113"/>
                  </a:lnTo>
                  <a:lnTo>
                    <a:pt x="1" y="109"/>
                  </a:lnTo>
                  <a:lnTo>
                    <a:pt x="0" y="104"/>
                  </a:lnTo>
                  <a:lnTo>
                    <a:pt x="0" y="98"/>
                  </a:lnTo>
                  <a:lnTo>
                    <a:pt x="0" y="92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5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0" y="58"/>
                  </a:lnTo>
                  <a:lnTo>
                    <a:pt x="1" y="54"/>
                  </a:lnTo>
                  <a:lnTo>
                    <a:pt x="1" y="50"/>
                  </a:lnTo>
                  <a:lnTo>
                    <a:pt x="3" y="46"/>
                  </a:lnTo>
                  <a:lnTo>
                    <a:pt x="3" y="42"/>
                  </a:lnTo>
                  <a:lnTo>
                    <a:pt x="4" y="38"/>
                  </a:lnTo>
                  <a:lnTo>
                    <a:pt x="6" y="33"/>
                  </a:lnTo>
                  <a:lnTo>
                    <a:pt x="7" y="30"/>
                  </a:lnTo>
                  <a:lnTo>
                    <a:pt x="8" y="25"/>
                  </a:lnTo>
                  <a:lnTo>
                    <a:pt x="11" y="20"/>
                  </a:lnTo>
                  <a:lnTo>
                    <a:pt x="13" y="14"/>
                  </a:lnTo>
                  <a:lnTo>
                    <a:pt x="14" y="9"/>
                  </a:lnTo>
                  <a:lnTo>
                    <a:pt x="17" y="7"/>
                  </a:lnTo>
                  <a:lnTo>
                    <a:pt x="19" y="4"/>
                  </a:lnTo>
                  <a:lnTo>
                    <a:pt x="22" y="0"/>
                  </a:lnTo>
                  <a:lnTo>
                    <a:pt x="23" y="0"/>
                  </a:lnTo>
                  <a:lnTo>
                    <a:pt x="52" y="3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30" name="Freeform 29"/>
            <p:cNvSpPr>
              <a:spLocks/>
            </p:cNvSpPr>
            <p:nvPr/>
          </p:nvSpPr>
          <p:spPr bwMode="auto">
            <a:xfrm>
              <a:off x="958" y="1918"/>
              <a:ext cx="44" cy="101"/>
            </a:xfrm>
            <a:custGeom>
              <a:avLst/>
              <a:gdLst>
                <a:gd name="T0" fmla="*/ 0 w 88"/>
                <a:gd name="T1" fmla="*/ 8 h 202"/>
                <a:gd name="T2" fmla="*/ 7 w 88"/>
                <a:gd name="T3" fmla="*/ 3 h 202"/>
                <a:gd name="T4" fmla="*/ 15 w 88"/>
                <a:gd name="T5" fmla="*/ 0 h 202"/>
                <a:gd name="T6" fmla="*/ 24 w 88"/>
                <a:gd name="T7" fmla="*/ 0 h 202"/>
                <a:gd name="T8" fmla="*/ 34 w 88"/>
                <a:gd name="T9" fmla="*/ 0 h 202"/>
                <a:gd name="T10" fmla="*/ 44 w 88"/>
                <a:gd name="T11" fmla="*/ 5 h 202"/>
                <a:gd name="T12" fmla="*/ 53 w 88"/>
                <a:gd name="T13" fmla="*/ 12 h 202"/>
                <a:gd name="T14" fmla="*/ 59 w 88"/>
                <a:gd name="T15" fmla="*/ 20 h 202"/>
                <a:gd name="T16" fmla="*/ 64 w 88"/>
                <a:gd name="T17" fmla="*/ 27 h 202"/>
                <a:gd name="T18" fmla="*/ 69 w 88"/>
                <a:gd name="T19" fmla="*/ 35 h 202"/>
                <a:gd name="T20" fmla="*/ 72 w 88"/>
                <a:gd name="T21" fmla="*/ 42 h 202"/>
                <a:gd name="T22" fmla="*/ 76 w 88"/>
                <a:gd name="T23" fmla="*/ 48 h 202"/>
                <a:gd name="T24" fmla="*/ 81 w 88"/>
                <a:gd name="T25" fmla="*/ 60 h 202"/>
                <a:gd name="T26" fmla="*/ 85 w 88"/>
                <a:gd name="T27" fmla="*/ 71 h 202"/>
                <a:gd name="T28" fmla="*/ 86 w 88"/>
                <a:gd name="T29" fmla="*/ 77 h 202"/>
                <a:gd name="T30" fmla="*/ 88 w 88"/>
                <a:gd name="T31" fmla="*/ 88 h 202"/>
                <a:gd name="T32" fmla="*/ 88 w 88"/>
                <a:gd name="T33" fmla="*/ 101 h 202"/>
                <a:gd name="T34" fmla="*/ 85 w 88"/>
                <a:gd name="T35" fmla="*/ 111 h 202"/>
                <a:gd name="T36" fmla="*/ 84 w 88"/>
                <a:gd name="T37" fmla="*/ 119 h 202"/>
                <a:gd name="T38" fmla="*/ 82 w 88"/>
                <a:gd name="T39" fmla="*/ 126 h 202"/>
                <a:gd name="T40" fmla="*/ 79 w 88"/>
                <a:gd name="T41" fmla="*/ 133 h 202"/>
                <a:gd name="T42" fmla="*/ 72 w 88"/>
                <a:gd name="T43" fmla="*/ 144 h 202"/>
                <a:gd name="T44" fmla="*/ 66 w 88"/>
                <a:gd name="T45" fmla="*/ 154 h 202"/>
                <a:gd name="T46" fmla="*/ 62 w 88"/>
                <a:gd name="T47" fmla="*/ 161 h 202"/>
                <a:gd name="T48" fmla="*/ 54 w 88"/>
                <a:gd name="T49" fmla="*/ 171 h 202"/>
                <a:gd name="T50" fmla="*/ 44 w 88"/>
                <a:gd name="T51" fmla="*/ 183 h 202"/>
                <a:gd name="T52" fmla="*/ 34 w 88"/>
                <a:gd name="T53" fmla="*/ 191 h 202"/>
                <a:gd name="T54" fmla="*/ 25 w 88"/>
                <a:gd name="T55" fmla="*/ 198 h 202"/>
                <a:gd name="T56" fmla="*/ 16 w 88"/>
                <a:gd name="T57" fmla="*/ 202 h 202"/>
                <a:gd name="T58" fmla="*/ 9 w 88"/>
                <a:gd name="T59" fmla="*/ 191 h 202"/>
                <a:gd name="T60" fmla="*/ 5 w 88"/>
                <a:gd name="T61" fmla="*/ 181 h 202"/>
                <a:gd name="T62" fmla="*/ 5 w 88"/>
                <a:gd name="T63" fmla="*/ 173 h 202"/>
                <a:gd name="T64" fmla="*/ 6 w 88"/>
                <a:gd name="T65" fmla="*/ 169 h 202"/>
                <a:gd name="T66" fmla="*/ 15 w 88"/>
                <a:gd name="T67" fmla="*/ 165 h 202"/>
                <a:gd name="T68" fmla="*/ 24 w 88"/>
                <a:gd name="T69" fmla="*/ 160 h 202"/>
                <a:gd name="T70" fmla="*/ 31 w 88"/>
                <a:gd name="T71" fmla="*/ 151 h 202"/>
                <a:gd name="T72" fmla="*/ 40 w 88"/>
                <a:gd name="T73" fmla="*/ 140 h 202"/>
                <a:gd name="T74" fmla="*/ 45 w 88"/>
                <a:gd name="T75" fmla="*/ 131 h 202"/>
                <a:gd name="T76" fmla="*/ 48 w 88"/>
                <a:gd name="T77" fmla="*/ 123 h 202"/>
                <a:gd name="T78" fmla="*/ 50 w 88"/>
                <a:gd name="T79" fmla="*/ 114 h 202"/>
                <a:gd name="T80" fmla="*/ 53 w 88"/>
                <a:gd name="T81" fmla="*/ 105 h 202"/>
                <a:gd name="T82" fmla="*/ 53 w 88"/>
                <a:gd name="T83" fmla="*/ 94 h 202"/>
                <a:gd name="T84" fmla="*/ 51 w 88"/>
                <a:gd name="T85" fmla="*/ 84 h 202"/>
                <a:gd name="T86" fmla="*/ 50 w 88"/>
                <a:gd name="T87" fmla="*/ 75 h 202"/>
                <a:gd name="T88" fmla="*/ 47 w 88"/>
                <a:gd name="T89" fmla="*/ 65 h 202"/>
                <a:gd name="T90" fmla="*/ 44 w 88"/>
                <a:gd name="T91" fmla="*/ 58 h 202"/>
                <a:gd name="T92" fmla="*/ 40 w 88"/>
                <a:gd name="T93" fmla="*/ 48 h 202"/>
                <a:gd name="T94" fmla="*/ 32 w 88"/>
                <a:gd name="T95" fmla="*/ 39 h 202"/>
                <a:gd name="T96" fmla="*/ 22 w 88"/>
                <a:gd name="T97" fmla="*/ 27 h 202"/>
                <a:gd name="T98" fmla="*/ 12 w 88"/>
                <a:gd name="T99" fmla="*/ 18 h 202"/>
                <a:gd name="T100" fmla="*/ 2 w 88"/>
                <a:gd name="T101" fmla="*/ 10 h 202"/>
                <a:gd name="T102" fmla="*/ 0 w 88"/>
                <a:gd name="T103" fmla="*/ 9 h 20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8"/>
                <a:gd name="T157" fmla="*/ 0 h 202"/>
                <a:gd name="T158" fmla="*/ 88 w 88"/>
                <a:gd name="T159" fmla="*/ 202 h 20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8" h="202">
                  <a:moveTo>
                    <a:pt x="0" y="9"/>
                  </a:moveTo>
                  <a:lnTo>
                    <a:pt x="0" y="8"/>
                  </a:lnTo>
                  <a:lnTo>
                    <a:pt x="5" y="5"/>
                  </a:lnTo>
                  <a:lnTo>
                    <a:pt x="7" y="3"/>
                  </a:lnTo>
                  <a:lnTo>
                    <a:pt x="10" y="1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40" y="4"/>
                  </a:lnTo>
                  <a:lnTo>
                    <a:pt x="44" y="5"/>
                  </a:lnTo>
                  <a:lnTo>
                    <a:pt x="50" y="10"/>
                  </a:lnTo>
                  <a:lnTo>
                    <a:pt x="53" y="12"/>
                  </a:lnTo>
                  <a:lnTo>
                    <a:pt x="56" y="16"/>
                  </a:lnTo>
                  <a:lnTo>
                    <a:pt x="59" y="20"/>
                  </a:lnTo>
                  <a:lnTo>
                    <a:pt x="62" y="23"/>
                  </a:lnTo>
                  <a:lnTo>
                    <a:pt x="64" y="27"/>
                  </a:lnTo>
                  <a:lnTo>
                    <a:pt x="66" y="30"/>
                  </a:lnTo>
                  <a:lnTo>
                    <a:pt x="69" y="35"/>
                  </a:lnTo>
                  <a:lnTo>
                    <a:pt x="70" y="39"/>
                  </a:lnTo>
                  <a:lnTo>
                    <a:pt x="72" y="42"/>
                  </a:lnTo>
                  <a:lnTo>
                    <a:pt x="75" y="46"/>
                  </a:lnTo>
                  <a:lnTo>
                    <a:pt x="76" y="48"/>
                  </a:lnTo>
                  <a:lnTo>
                    <a:pt x="79" y="54"/>
                  </a:lnTo>
                  <a:lnTo>
                    <a:pt x="81" y="60"/>
                  </a:lnTo>
                  <a:lnTo>
                    <a:pt x="84" y="67"/>
                  </a:lnTo>
                  <a:lnTo>
                    <a:pt x="85" y="71"/>
                  </a:lnTo>
                  <a:lnTo>
                    <a:pt x="85" y="75"/>
                  </a:lnTo>
                  <a:lnTo>
                    <a:pt x="86" y="77"/>
                  </a:lnTo>
                  <a:lnTo>
                    <a:pt x="88" y="81"/>
                  </a:lnTo>
                  <a:lnTo>
                    <a:pt x="88" y="88"/>
                  </a:lnTo>
                  <a:lnTo>
                    <a:pt x="88" y="94"/>
                  </a:lnTo>
                  <a:lnTo>
                    <a:pt x="88" y="101"/>
                  </a:lnTo>
                  <a:lnTo>
                    <a:pt x="86" y="107"/>
                  </a:lnTo>
                  <a:lnTo>
                    <a:pt x="85" y="111"/>
                  </a:lnTo>
                  <a:lnTo>
                    <a:pt x="85" y="114"/>
                  </a:lnTo>
                  <a:lnTo>
                    <a:pt x="84" y="119"/>
                  </a:lnTo>
                  <a:lnTo>
                    <a:pt x="84" y="123"/>
                  </a:lnTo>
                  <a:lnTo>
                    <a:pt x="82" y="126"/>
                  </a:lnTo>
                  <a:lnTo>
                    <a:pt x="81" y="130"/>
                  </a:lnTo>
                  <a:lnTo>
                    <a:pt x="79" y="133"/>
                  </a:lnTo>
                  <a:lnTo>
                    <a:pt x="78" y="137"/>
                  </a:lnTo>
                  <a:lnTo>
                    <a:pt x="72" y="144"/>
                  </a:lnTo>
                  <a:lnTo>
                    <a:pt x="67" y="151"/>
                  </a:lnTo>
                  <a:lnTo>
                    <a:pt x="66" y="154"/>
                  </a:lnTo>
                  <a:lnTo>
                    <a:pt x="63" y="158"/>
                  </a:lnTo>
                  <a:lnTo>
                    <a:pt x="62" y="161"/>
                  </a:lnTo>
                  <a:lnTo>
                    <a:pt x="59" y="166"/>
                  </a:lnTo>
                  <a:lnTo>
                    <a:pt x="54" y="171"/>
                  </a:lnTo>
                  <a:lnTo>
                    <a:pt x="48" y="178"/>
                  </a:lnTo>
                  <a:lnTo>
                    <a:pt x="44" y="183"/>
                  </a:lnTo>
                  <a:lnTo>
                    <a:pt x="40" y="187"/>
                  </a:lnTo>
                  <a:lnTo>
                    <a:pt x="34" y="191"/>
                  </a:lnTo>
                  <a:lnTo>
                    <a:pt x="29" y="195"/>
                  </a:lnTo>
                  <a:lnTo>
                    <a:pt x="25" y="198"/>
                  </a:lnTo>
                  <a:lnTo>
                    <a:pt x="22" y="200"/>
                  </a:lnTo>
                  <a:lnTo>
                    <a:pt x="16" y="202"/>
                  </a:lnTo>
                  <a:lnTo>
                    <a:pt x="12" y="198"/>
                  </a:lnTo>
                  <a:lnTo>
                    <a:pt x="9" y="191"/>
                  </a:lnTo>
                  <a:lnTo>
                    <a:pt x="7" y="186"/>
                  </a:lnTo>
                  <a:lnTo>
                    <a:pt x="5" y="181"/>
                  </a:lnTo>
                  <a:lnTo>
                    <a:pt x="5" y="178"/>
                  </a:lnTo>
                  <a:lnTo>
                    <a:pt x="5" y="173"/>
                  </a:lnTo>
                  <a:lnTo>
                    <a:pt x="5" y="171"/>
                  </a:lnTo>
                  <a:lnTo>
                    <a:pt x="6" y="169"/>
                  </a:lnTo>
                  <a:lnTo>
                    <a:pt x="12" y="168"/>
                  </a:lnTo>
                  <a:lnTo>
                    <a:pt x="15" y="165"/>
                  </a:lnTo>
                  <a:lnTo>
                    <a:pt x="19" y="162"/>
                  </a:lnTo>
                  <a:lnTo>
                    <a:pt x="24" y="160"/>
                  </a:lnTo>
                  <a:lnTo>
                    <a:pt x="28" y="156"/>
                  </a:lnTo>
                  <a:lnTo>
                    <a:pt x="31" y="151"/>
                  </a:lnTo>
                  <a:lnTo>
                    <a:pt x="35" y="145"/>
                  </a:lnTo>
                  <a:lnTo>
                    <a:pt x="40" y="140"/>
                  </a:lnTo>
                  <a:lnTo>
                    <a:pt x="44" y="135"/>
                  </a:lnTo>
                  <a:lnTo>
                    <a:pt x="45" y="131"/>
                  </a:lnTo>
                  <a:lnTo>
                    <a:pt x="47" y="126"/>
                  </a:lnTo>
                  <a:lnTo>
                    <a:pt x="48" y="123"/>
                  </a:lnTo>
                  <a:lnTo>
                    <a:pt x="50" y="119"/>
                  </a:lnTo>
                  <a:lnTo>
                    <a:pt x="50" y="114"/>
                  </a:lnTo>
                  <a:lnTo>
                    <a:pt x="51" y="109"/>
                  </a:lnTo>
                  <a:lnTo>
                    <a:pt x="53" y="105"/>
                  </a:lnTo>
                  <a:lnTo>
                    <a:pt x="53" y="101"/>
                  </a:lnTo>
                  <a:lnTo>
                    <a:pt x="53" y="94"/>
                  </a:lnTo>
                  <a:lnTo>
                    <a:pt x="53" y="89"/>
                  </a:lnTo>
                  <a:lnTo>
                    <a:pt x="51" y="84"/>
                  </a:lnTo>
                  <a:lnTo>
                    <a:pt x="51" y="80"/>
                  </a:lnTo>
                  <a:lnTo>
                    <a:pt x="50" y="75"/>
                  </a:lnTo>
                  <a:lnTo>
                    <a:pt x="48" y="71"/>
                  </a:lnTo>
                  <a:lnTo>
                    <a:pt x="47" y="65"/>
                  </a:lnTo>
                  <a:lnTo>
                    <a:pt x="45" y="61"/>
                  </a:lnTo>
                  <a:lnTo>
                    <a:pt x="44" y="58"/>
                  </a:lnTo>
                  <a:lnTo>
                    <a:pt x="41" y="54"/>
                  </a:lnTo>
                  <a:lnTo>
                    <a:pt x="40" y="48"/>
                  </a:lnTo>
                  <a:lnTo>
                    <a:pt x="37" y="46"/>
                  </a:lnTo>
                  <a:lnTo>
                    <a:pt x="32" y="39"/>
                  </a:lnTo>
                  <a:lnTo>
                    <a:pt x="28" y="34"/>
                  </a:lnTo>
                  <a:lnTo>
                    <a:pt x="22" y="27"/>
                  </a:lnTo>
                  <a:lnTo>
                    <a:pt x="16" y="22"/>
                  </a:lnTo>
                  <a:lnTo>
                    <a:pt x="12" y="18"/>
                  </a:lnTo>
                  <a:lnTo>
                    <a:pt x="7" y="14"/>
                  </a:lnTo>
                  <a:lnTo>
                    <a:pt x="2" y="1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31" name="Freeform 30"/>
            <p:cNvSpPr>
              <a:spLocks/>
            </p:cNvSpPr>
            <p:nvPr/>
          </p:nvSpPr>
          <p:spPr bwMode="auto">
            <a:xfrm>
              <a:off x="1100" y="1948"/>
              <a:ext cx="36" cy="81"/>
            </a:xfrm>
            <a:custGeom>
              <a:avLst/>
              <a:gdLst>
                <a:gd name="T0" fmla="*/ 53 w 72"/>
                <a:gd name="T1" fmla="*/ 1 h 162"/>
                <a:gd name="T2" fmla="*/ 42 w 72"/>
                <a:gd name="T3" fmla="*/ 9 h 162"/>
                <a:gd name="T4" fmla="*/ 34 w 72"/>
                <a:gd name="T5" fmla="*/ 18 h 162"/>
                <a:gd name="T6" fmla="*/ 23 w 72"/>
                <a:gd name="T7" fmla="*/ 29 h 162"/>
                <a:gd name="T8" fmla="*/ 16 w 72"/>
                <a:gd name="T9" fmla="*/ 38 h 162"/>
                <a:gd name="T10" fmla="*/ 12 w 72"/>
                <a:gd name="T11" fmla="*/ 46 h 162"/>
                <a:gd name="T12" fmla="*/ 6 w 72"/>
                <a:gd name="T13" fmla="*/ 55 h 162"/>
                <a:gd name="T14" fmla="*/ 1 w 72"/>
                <a:gd name="T15" fmla="*/ 67 h 162"/>
                <a:gd name="T16" fmla="*/ 0 w 72"/>
                <a:gd name="T17" fmla="*/ 74 h 162"/>
                <a:gd name="T18" fmla="*/ 0 w 72"/>
                <a:gd name="T19" fmla="*/ 82 h 162"/>
                <a:gd name="T20" fmla="*/ 0 w 72"/>
                <a:gd name="T21" fmla="*/ 89 h 162"/>
                <a:gd name="T22" fmla="*/ 0 w 72"/>
                <a:gd name="T23" fmla="*/ 97 h 162"/>
                <a:gd name="T24" fmla="*/ 1 w 72"/>
                <a:gd name="T25" fmla="*/ 103 h 162"/>
                <a:gd name="T26" fmla="*/ 4 w 72"/>
                <a:gd name="T27" fmla="*/ 114 h 162"/>
                <a:gd name="T28" fmla="*/ 9 w 72"/>
                <a:gd name="T29" fmla="*/ 128 h 162"/>
                <a:gd name="T30" fmla="*/ 13 w 72"/>
                <a:gd name="T31" fmla="*/ 140 h 162"/>
                <a:gd name="T32" fmla="*/ 17 w 72"/>
                <a:gd name="T33" fmla="*/ 150 h 162"/>
                <a:gd name="T34" fmla="*/ 23 w 72"/>
                <a:gd name="T35" fmla="*/ 160 h 162"/>
                <a:gd name="T36" fmla="*/ 26 w 72"/>
                <a:gd name="T37" fmla="*/ 161 h 162"/>
                <a:gd name="T38" fmla="*/ 32 w 72"/>
                <a:gd name="T39" fmla="*/ 156 h 162"/>
                <a:gd name="T40" fmla="*/ 35 w 72"/>
                <a:gd name="T41" fmla="*/ 148 h 162"/>
                <a:gd name="T42" fmla="*/ 36 w 72"/>
                <a:gd name="T43" fmla="*/ 143 h 162"/>
                <a:gd name="T44" fmla="*/ 38 w 72"/>
                <a:gd name="T45" fmla="*/ 135 h 162"/>
                <a:gd name="T46" fmla="*/ 36 w 72"/>
                <a:gd name="T47" fmla="*/ 127 h 162"/>
                <a:gd name="T48" fmla="*/ 35 w 72"/>
                <a:gd name="T49" fmla="*/ 116 h 162"/>
                <a:gd name="T50" fmla="*/ 32 w 72"/>
                <a:gd name="T51" fmla="*/ 106 h 162"/>
                <a:gd name="T52" fmla="*/ 31 w 72"/>
                <a:gd name="T53" fmla="*/ 98 h 162"/>
                <a:gd name="T54" fmla="*/ 31 w 72"/>
                <a:gd name="T55" fmla="*/ 90 h 162"/>
                <a:gd name="T56" fmla="*/ 31 w 72"/>
                <a:gd name="T57" fmla="*/ 82 h 162"/>
                <a:gd name="T58" fmla="*/ 32 w 72"/>
                <a:gd name="T59" fmla="*/ 72 h 162"/>
                <a:gd name="T60" fmla="*/ 36 w 72"/>
                <a:gd name="T61" fmla="*/ 61 h 162"/>
                <a:gd name="T62" fmla="*/ 42 w 72"/>
                <a:gd name="T63" fmla="*/ 51 h 162"/>
                <a:gd name="T64" fmla="*/ 50 w 72"/>
                <a:gd name="T65" fmla="*/ 40 h 162"/>
                <a:gd name="T66" fmla="*/ 57 w 72"/>
                <a:gd name="T67" fmla="*/ 31 h 162"/>
                <a:gd name="T68" fmla="*/ 63 w 72"/>
                <a:gd name="T69" fmla="*/ 23 h 162"/>
                <a:gd name="T70" fmla="*/ 69 w 72"/>
                <a:gd name="T71" fmla="*/ 17 h 162"/>
                <a:gd name="T72" fmla="*/ 56 w 72"/>
                <a:gd name="T73" fmla="*/ 0 h 16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2"/>
                <a:gd name="T112" fmla="*/ 0 h 162"/>
                <a:gd name="T113" fmla="*/ 72 w 72"/>
                <a:gd name="T114" fmla="*/ 162 h 16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2" h="162">
                  <a:moveTo>
                    <a:pt x="56" y="0"/>
                  </a:moveTo>
                  <a:lnTo>
                    <a:pt x="53" y="1"/>
                  </a:lnTo>
                  <a:lnTo>
                    <a:pt x="47" y="6"/>
                  </a:lnTo>
                  <a:lnTo>
                    <a:pt x="42" y="9"/>
                  </a:lnTo>
                  <a:lnTo>
                    <a:pt x="38" y="13"/>
                  </a:lnTo>
                  <a:lnTo>
                    <a:pt x="34" y="18"/>
                  </a:lnTo>
                  <a:lnTo>
                    <a:pt x="29" y="23"/>
                  </a:lnTo>
                  <a:lnTo>
                    <a:pt x="23" y="29"/>
                  </a:lnTo>
                  <a:lnTo>
                    <a:pt x="19" y="35"/>
                  </a:lnTo>
                  <a:lnTo>
                    <a:pt x="16" y="38"/>
                  </a:lnTo>
                  <a:lnTo>
                    <a:pt x="13" y="42"/>
                  </a:lnTo>
                  <a:lnTo>
                    <a:pt x="12" y="46"/>
                  </a:lnTo>
                  <a:lnTo>
                    <a:pt x="10" y="48"/>
                  </a:lnTo>
                  <a:lnTo>
                    <a:pt x="6" y="55"/>
                  </a:lnTo>
                  <a:lnTo>
                    <a:pt x="3" y="63"/>
                  </a:lnTo>
                  <a:lnTo>
                    <a:pt x="1" y="67"/>
                  </a:lnTo>
                  <a:lnTo>
                    <a:pt x="1" y="71"/>
                  </a:lnTo>
                  <a:lnTo>
                    <a:pt x="0" y="74"/>
                  </a:lnTo>
                  <a:lnTo>
                    <a:pt x="0" y="78"/>
                  </a:lnTo>
                  <a:lnTo>
                    <a:pt x="0" y="82"/>
                  </a:lnTo>
                  <a:lnTo>
                    <a:pt x="0" y="85"/>
                  </a:lnTo>
                  <a:lnTo>
                    <a:pt x="0" y="89"/>
                  </a:lnTo>
                  <a:lnTo>
                    <a:pt x="0" y="93"/>
                  </a:lnTo>
                  <a:lnTo>
                    <a:pt x="0" y="97"/>
                  </a:lnTo>
                  <a:lnTo>
                    <a:pt x="0" y="101"/>
                  </a:lnTo>
                  <a:lnTo>
                    <a:pt x="1" y="103"/>
                  </a:lnTo>
                  <a:lnTo>
                    <a:pt x="3" y="109"/>
                  </a:lnTo>
                  <a:lnTo>
                    <a:pt x="4" y="114"/>
                  </a:lnTo>
                  <a:lnTo>
                    <a:pt x="6" y="122"/>
                  </a:lnTo>
                  <a:lnTo>
                    <a:pt x="9" y="128"/>
                  </a:lnTo>
                  <a:lnTo>
                    <a:pt x="12" y="135"/>
                  </a:lnTo>
                  <a:lnTo>
                    <a:pt x="13" y="140"/>
                  </a:lnTo>
                  <a:lnTo>
                    <a:pt x="16" y="145"/>
                  </a:lnTo>
                  <a:lnTo>
                    <a:pt x="17" y="150"/>
                  </a:lnTo>
                  <a:lnTo>
                    <a:pt x="20" y="154"/>
                  </a:lnTo>
                  <a:lnTo>
                    <a:pt x="23" y="160"/>
                  </a:lnTo>
                  <a:lnTo>
                    <a:pt x="25" y="162"/>
                  </a:lnTo>
                  <a:lnTo>
                    <a:pt x="26" y="161"/>
                  </a:lnTo>
                  <a:lnTo>
                    <a:pt x="29" y="158"/>
                  </a:lnTo>
                  <a:lnTo>
                    <a:pt x="32" y="156"/>
                  </a:lnTo>
                  <a:lnTo>
                    <a:pt x="34" y="150"/>
                  </a:lnTo>
                  <a:lnTo>
                    <a:pt x="35" y="148"/>
                  </a:lnTo>
                  <a:lnTo>
                    <a:pt x="35" y="145"/>
                  </a:lnTo>
                  <a:lnTo>
                    <a:pt x="36" y="143"/>
                  </a:lnTo>
                  <a:lnTo>
                    <a:pt x="38" y="139"/>
                  </a:lnTo>
                  <a:lnTo>
                    <a:pt x="38" y="135"/>
                  </a:lnTo>
                  <a:lnTo>
                    <a:pt x="38" y="131"/>
                  </a:lnTo>
                  <a:lnTo>
                    <a:pt x="36" y="127"/>
                  </a:lnTo>
                  <a:lnTo>
                    <a:pt x="36" y="124"/>
                  </a:lnTo>
                  <a:lnTo>
                    <a:pt x="35" y="116"/>
                  </a:lnTo>
                  <a:lnTo>
                    <a:pt x="34" y="110"/>
                  </a:lnTo>
                  <a:lnTo>
                    <a:pt x="32" y="106"/>
                  </a:lnTo>
                  <a:lnTo>
                    <a:pt x="32" y="102"/>
                  </a:lnTo>
                  <a:lnTo>
                    <a:pt x="31" y="98"/>
                  </a:lnTo>
                  <a:lnTo>
                    <a:pt x="31" y="95"/>
                  </a:lnTo>
                  <a:lnTo>
                    <a:pt x="31" y="90"/>
                  </a:lnTo>
                  <a:lnTo>
                    <a:pt x="31" y="86"/>
                  </a:lnTo>
                  <a:lnTo>
                    <a:pt x="31" y="82"/>
                  </a:lnTo>
                  <a:lnTo>
                    <a:pt x="32" y="78"/>
                  </a:lnTo>
                  <a:lnTo>
                    <a:pt x="32" y="72"/>
                  </a:lnTo>
                  <a:lnTo>
                    <a:pt x="35" y="67"/>
                  </a:lnTo>
                  <a:lnTo>
                    <a:pt x="36" y="61"/>
                  </a:lnTo>
                  <a:lnTo>
                    <a:pt x="39" y="56"/>
                  </a:lnTo>
                  <a:lnTo>
                    <a:pt x="42" y="51"/>
                  </a:lnTo>
                  <a:lnTo>
                    <a:pt x="47" y="46"/>
                  </a:lnTo>
                  <a:lnTo>
                    <a:pt x="50" y="40"/>
                  </a:lnTo>
                  <a:lnTo>
                    <a:pt x="54" y="37"/>
                  </a:lnTo>
                  <a:lnTo>
                    <a:pt x="57" y="31"/>
                  </a:lnTo>
                  <a:lnTo>
                    <a:pt x="60" y="27"/>
                  </a:lnTo>
                  <a:lnTo>
                    <a:pt x="63" y="23"/>
                  </a:lnTo>
                  <a:lnTo>
                    <a:pt x="66" y="21"/>
                  </a:lnTo>
                  <a:lnTo>
                    <a:pt x="69" y="17"/>
                  </a:lnTo>
                  <a:lnTo>
                    <a:pt x="72" y="16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32" name="Freeform 31"/>
            <p:cNvSpPr>
              <a:spLocks/>
            </p:cNvSpPr>
            <p:nvPr/>
          </p:nvSpPr>
          <p:spPr bwMode="auto">
            <a:xfrm>
              <a:off x="525" y="2107"/>
              <a:ext cx="75" cy="60"/>
            </a:xfrm>
            <a:custGeom>
              <a:avLst/>
              <a:gdLst>
                <a:gd name="T0" fmla="*/ 59 w 149"/>
                <a:gd name="T1" fmla="*/ 100 h 119"/>
                <a:gd name="T2" fmla="*/ 48 w 149"/>
                <a:gd name="T3" fmla="*/ 98 h 119"/>
                <a:gd name="T4" fmla="*/ 41 w 149"/>
                <a:gd name="T5" fmla="*/ 93 h 119"/>
                <a:gd name="T6" fmla="*/ 35 w 149"/>
                <a:gd name="T7" fmla="*/ 87 h 119"/>
                <a:gd name="T8" fmla="*/ 34 w 149"/>
                <a:gd name="T9" fmla="*/ 77 h 119"/>
                <a:gd name="T10" fmla="*/ 34 w 149"/>
                <a:gd name="T11" fmla="*/ 67 h 119"/>
                <a:gd name="T12" fmla="*/ 35 w 149"/>
                <a:gd name="T13" fmla="*/ 60 h 119"/>
                <a:gd name="T14" fmla="*/ 37 w 149"/>
                <a:gd name="T15" fmla="*/ 51 h 119"/>
                <a:gd name="T16" fmla="*/ 40 w 149"/>
                <a:gd name="T17" fmla="*/ 43 h 119"/>
                <a:gd name="T18" fmla="*/ 45 w 149"/>
                <a:gd name="T19" fmla="*/ 34 h 119"/>
                <a:gd name="T20" fmla="*/ 54 w 149"/>
                <a:gd name="T21" fmla="*/ 26 h 119"/>
                <a:gd name="T22" fmla="*/ 66 w 149"/>
                <a:gd name="T23" fmla="*/ 22 h 119"/>
                <a:gd name="T24" fmla="*/ 76 w 149"/>
                <a:gd name="T25" fmla="*/ 21 h 119"/>
                <a:gd name="T26" fmla="*/ 86 w 149"/>
                <a:gd name="T27" fmla="*/ 25 h 119"/>
                <a:gd name="T28" fmla="*/ 97 w 149"/>
                <a:gd name="T29" fmla="*/ 32 h 119"/>
                <a:gd name="T30" fmla="*/ 104 w 149"/>
                <a:gd name="T31" fmla="*/ 42 h 119"/>
                <a:gd name="T32" fmla="*/ 108 w 149"/>
                <a:gd name="T33" fmla="*/ 54 h 119"/>
                <a:gd name="T34" fmla="*/ 108 w 149"/>
                <a:gd name="T35" fmla="*/ 66 h 119"/>
                <a:gd name="T36" fmla="*/ 105 w 149"/>
                <a:gd name="T37" fmla="*/ 76 h 119"/>
                <a:gd name="T38" fmla="*/ 103 w 149"/>
                <a:gd name="T39" fmla="*/ 85 h 119"/>
                <a:gd name="T40" fmla="*/ 98 w 149"/>
                <a:gd name="T41" fmla="*/ 93 h 119"/>
                <a:gd name="T42" fmla="*/ 92 w 149"/>
                <a:gd name="T43" fmla="*/ 100 h 119"/>
                <a:gd name="T44" fmla="*/ 88 w 149"/>
                <a:gd name="T45" fmla="*/ 106 h 119"/>
                <a:gd name="T46" fmla="*/ 130 w 149"/>
                <a:gd name="T47" fmla="*/ 110 h 119"/>
                <a:gd name="T48" fmla="*/ 132 w 149"/>
                <a:gd name="T49" fmla="*/ 106 h 119"/>
                <a:gd name="T50" fmla="*/ 138 w 149"/>
                <a:gd name="T51" fmla="*/ 98 h 119"/>
                <a:gd name="T52" fmla="*/ 142 w 149"/>
                <a:gd name="T53" fmla="*/ 87 h 119"/>
                <a:gd name="T54" fmla="*/ 148 w 149"/>
                <a:gd name="T55" fmla="*/ 73 h 119"/>
                <a:gd name="T56" fmla="*/ 148 w 149"/>
                <a:gd name="T57" fmla="*/ 64 h 119"/>
                <a:gd name="T58" fmla="*/ 149 w 149"/>
                <a:gd name="T59" fmla="*/ 56 h 119"/>
                <a:gd name="T60" fmla="*/ 148 w 149"/>
                <a:gd name="T61" fmla="*/ 49 h 119"/>
                <a:gd name="T62" fmla="*/ 146 w 149"/>
                <a:gd name="T63" fmla="*/ 42 h 119"/>
                <a:gd name="T64" fmla="*/ 142 w 149"/>
                <a:gd name="T65" fmla="*/ 34 h 119"/>
                <a:gd name="T66" fmla="*/ 136 w 149"/>
                <a:gd name="T67" fmla="*/ 26 h 119"/>
                <a:gd name="T68" fmla="*/ 127 w 149"/>
                <a:gd name="T69" fmla="*/ 20 h 119"/>
                <a:gd name="T70" fmla="*/ 119 w 149"/>
                <a:gd name="T71" fmla="*/ 15 h 119"/>
                <a:gd name="T72" fmla="*/ 105 w 149"/>
                <a:gd name="T73" fmla="*/ 9 h 119"/>
                <a:gd name="T74" fmla="*/ 95 w 149"/>
                <a:gd name="T75" fmla="*/ 5 h 119"/>
                <a:gd name="T76" fmla="*/ 85 w 149"/>
                <a:gd name="T77" fmla="*/ 1 h 119"/>
                <a:gd name="T78" fmla="*/ 76 w 149"/>
                <a:gd name="T79" fmla="*/ 0 h 119"/>
                <a:gd name="T80" fmla="*/ 66 w 149"/>
                <a:gd name="T81" fmla="*/ 0 h 119"/>
                <a:gd name="T82" fmla="*/ 59 w 149"/>
                <a:gd name="T83" fmla="*/ 0 h 119"/>
                <a:gd name="T84" fmla="*/ 50 w 149"/>
                <a:gd name="T85" fmla="*/ 0 h 119"/>
                <a:gd name="T86" fmla="*/ 43 w 149"/>
                <a:gd name="T87" fmla="*/ 3 h 119"/>
                <a:gd name="T88" fmla="*/ 29 w 149"/>
                <a:gd name="T89" fmla="*/ 7 h 119"/>
                <a:gd name="T90" fmla="*/ 19 w 149"/>
                <a:gd name="T91" fmla="*/ 15 h 119"/>
                <a:gd name="T92" fmla="*/ 10 w 149"/>
                <a:gd name="T93" fmla="*/ 24 h 119"/>
                <a:gd name="T94" fmla="*/ 5 w 149"/>
                <a:gd name="T95" fmla="*/ 35 h 119"/>
                <a:gd name="T96" fmla="*/ 2 w 149"/>
                <a:gd name="T97" fmla="*/ 47 h 119"/>
                <a:gd name="T98" fmla="*/ 2 w 149"/>
                <a:gd name="T99" fmla="*/ 62 h 119"/>
                <a:gd name="T100" fmla="*/ 3 w 149"/>
                <a:gd name="T101" fmla="*/ 75 h 119"/>
                <a:gd name="T102" fmla="*/ 9 w 149"/>
                <a:gd name="T103" fmla="*/ 89 h 119"/>
                <a:gd name="T104" fmla="*/ 15 w 149"/>
                <a:gd name="T105" fmla="*/ 101 h 119"/>
                <a:gd name="T106" fmla="*/ 19 w 149"/>
                <a:gd name="T107" fmla="*/ 110 h 119"/>
                <a:gd name="T108" fmla="*/ 22 w 149"/>
                <a:gd name="T109" fmla="*/ 117 h 119"/>
                <a:gd name="T110" fmla="*/ 25 w 149"/>
                <a:gd name="T111" fmla="*/ 119 h 119"/>
                <a:gd name="T112" fmla="*/ 60 w 149"/>
                <a:gd name="T113" fmla="*/ 101 h 11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49"/>
                <a:gd name="T172" fmla="*/ 0 h 119"/>
                <a:gd name="T173" fmla="*/ 149 w 149"/>
                <a:gd name="T174" fmla="*/ 119 h 11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49" h="119">
                  <a:moveTo>
                    <a:pt x="60" y="101"/>
                  </a:moveTo>
                  <a:lnTo>
                    <a:pt x="59" y="100"/>
                  </a:lnTo>
                  <a:lnTo>
                    <a:pt x="54" y="100"/>
                  </a:lnTo>
                  <a:lnTo>
                    <a:pt x="48" y="98"/>
                  </a:lnTo>
                  <a:lnTo>
                    <a:pt x="44" y="96"/>
                  </a:lnTo>
                  <a:lnTo>
                    <a:pt x="41" y="93"/>
                  </a:lnTo>
                  <a:lnTo>
                    <a:pt x="38" y="90"/>
                  </a:lnTo>
                  <a:lnTo>
                    <a:pt x="35" y="87"/>
                  </a:lnTo>
                  <a:lnTo>
                    <a:pt x="35" y="84"/>
                  </a:lnTo>
                  <a:lnTo>
                    <a:pt x="34" y="77"/>
                  </a:lnTo>
                  <a:lnTo>
                    <a:pt x="34" y="72"/>
                  </a:lnTo>
                  <a:lnTo>
                    <a:pt x="34" y="67"/>
                  </a:lnTo>
                  <a:lnTo>
                    <a:pt x="35" y="64"/>
                  </a:lnTo>
                  <a:lnTo>
                    <a:pt x="35" y="60"/>
                  </a:lnTo>
                  <a:lnTo>
                    <a:pt x="37" y="56"/>
                  </a:lnTo>
                  <a:lnTo>
                    <a:pt x="37" y="51"/>
                  </a:lnTo>
                  <a:lnTo>
                    <a:pt x="38" y="47"/>
                  </a:lnTo>
                  <a:lnTo>
                    <a:pt x="40" y="43"/>
                  </a:lnTo>
                  <a:lnTo>
                    <a:pt x="43" y="41"/>
                  </a:lnTo>
                  <a:lnTo>
                    <a:pt x="45" y="34"/>
                  </a:lnTo>
                  <a:lnTo>
                    <a:pt x="50" y="30"/>
                  </a:lnTo>
                  <a:lnTo>
                    <a:pt x="54" y="26"/>
                  </a:lnTo>
                  <a:lnTo>
                    <a:pt x="60" y="24"/>
                  </a:lnTo>
                  <a:lnTo>
                    <a:pt x="66" y="22"/>
                  </a:lnTo>
                  <a:lnTo>
                    <a:pt x="72" y="22"/>
                  </a:lnTo>
                  <a:lnTo>
                    <a:pt x="76" y="21"/>
                  </a:lnTo>
                  <a:lnTo>
                    <a:pt x="82" y="24"/>
                  </a:lnTo>
                  <a:lnTo>
                    <a:pt x="86" y="25"/>
                  </a:lnTo>
                  <a:lnTo>
                    <a:pt x="92" y="29"/>
                  </a:lnTo>
                  <a:lnTo>
                    <a:pt x="97" y="32"/>
                  </a:lnTo>
                  <a:lnTo>
                    <a:pt x="101" y="37"/>
                  </a:lnTo>
                  <a:lnTo>
                    <a:pt x="104" y="42"/>
                  </a:lnTo>
                  <a:lnTo>
                    <a:pt x="107" y="49"/>
                  </a:lnTo>
                  <a:lnTo>
                    <a:pt x="108" y="54"/>
                  </a:lnTo>
                  <a:lnTo>
                    <a:pt x="108" y="60"/>
                  </a:lnTo>
                  <a:lnTo>
                    <a:pt x="108" y="66"/>
                  </a:lnTo>
                  <a:lnTo>
                    <a:pt x="108" y="72"/>
                  </a:lnTo>
                  <a:lnTo>
                    <a:pt x="105" y="76"/>
                  </a:lnTo>
                  <a:lnTo>
                    <a:pt x="104" y="81"/>
                  </a:lnTo>
                  <a:lnTo>
                    <a:pt x="103" y="85"/>
                  </a:lnTo>
                  <a:lnTo>
                    <a:pt x="101" y="90"/>
                  </a:lnTo>
                  <a:lnTo>
                    <a:pt x="98" y="93"/>
                  </a:lnTo>
                  <a:lnTo>
                    <a:pt x="95" y="97"/>
                  </a:lnTo>
                  <a:lnTo>
                    <a:pt x="92" y="100"/>
                  </a:lnTo>
                  <a:lnTo>
                    <a:pt x="91" y="102"/>
                  </a:lnTo>
                  <a:lnTo>
                    <a:pt x="88" y="106"/>
                  </a:lnTo>
                  <a:lnTo>
                    <a:pt x="86" y="108"/>
                  </a:lnTo>
                  <a:lnTo>
                    <a:pt x="130" y="110"/>
                  </a:lnTo>
                  <a:lnTo>
                    <a:pt x="130" y="109"/>
                  </a:lnTo>
                  <a:lnTo>
                    <a:pt x="132" y="106"/>
                  </a:lnTo>
                  <a:lnTo>
                    <a:pt x="135" y="102"/>
                  </a:lnTo>
                  <a:lnTo>
                    <a:pt x="138" y="98"/>
                  </a:lnTo>
                  <a:lnTo>
                    <a:pt x="139" y="93"/>
                  </a:lnTo>
                  <a:lnTo>
                    <a:pt x="142" y="87"/>
                  </a:lnTo>
                  <a:lnTo>
                    <a:pt x="145" y="80"/>
                  </a:lnTo>
                  <a:lnTo>
                    <a:pt x="148" y="73"/>
                  </a:lnTo>
                  <a:lnTo>
                    <a:pt x="148" y="68"/>
                  </a:lnTo>
                  <a:lnTo>
                    <a:pt x="148" y="64"/>
                  </a:lnTo>
                  <a:lnTo>
                    <a:pt x="148" y="60"/>
                  </a:lnTo>
                  <a:lnTo>
                    <a:pt x="149" y="56"/>
                  </a:lnTo>
                  <a:lnTo>
                    <a:pt x="148" y="54"/>
                  </a:lnTo>
                  <a:lnTo>
                    <a:pt x="148" y="49"/>
                  </a:lnTo>
                  <a:lnTo>
                    <a:pt x="146" y="45"/>
                  </a:lnTo>
                  <a:lnTo>
                    <a:pt x="146" y="42"/>
                  </a:lnTo>
                  <a:lnTo>
                    <a:pt x="143" y="38"/>
                  </a:lnTo>
                  <a:lnTo>
                    <a:pt x="142" y="34"/>
                  </a:lnTo>
                  <a:lnTo>
                    <a:pt x="139" y="30"/>
                  </a:lnTo>
                  <a:lnTo>
                    <a:pt x="136" y="26"/>
                  </a:lnTo>
                  <a:lnTo>
                    <a:pt x="132" y="24"/>
                  </a:lnTo>
                  <a:lnTo>
                    <a:pt x="127" y="20"/>
                  </a:lnTo>
                  <a:lnTo>
                    <a:pt x="123" y="16"/>
                  </a:lnTo>
                  <a:lnTo>
                    <a:pt x="119" y="15"/>
                  </a:lnTo>
                  <a:lnTo>
                    <a:pt x="111" y="12"/>
                  </a:lnTo>
                  <a:lnTo>
                    <a:pt x="105" y="9"/>
                  </a:lnTo>
                  <a:lnTo>
                    <a:pt x="100" y="7"/>
                  </a:lnTo>
                  <a:lnTo>
                    <a:pt x="95" y="5"/>
                  </a:lnTo>
                  <a:lnTo>
                    <a:pt x="89" y="3"/>
                  </a:lnTo>
                  <a:lnTo>
                    <a:pt x="85" y="1"/>
                  </a:lnTo>
                  <a:lnTo>
                    <a:pt x="81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66" y="0"/>
                  </a:lnTo>
                  <a:lnTo>
                    <a:pt x="62" y="0"/>
                  </a:lnTo>
                  <a:lnTo>
                    <a:pt x="59" y="0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5" y="1"/>
                  </a:lnTo>
                  <a:lnTo>
                    <a:pt x="43" y="3"/>
                  </a:lnTo>
                  <a:lnTo>
                    <a:pt x="35" y="4"/>
                  </a:lnTo>
                  <a:lnTo>
                    <a:pt x="29" y="7"/>
                  </a:lnTo>
                  <a:lnTo>
                    <a:pt x="24" y="11"/>
                  </a:lnTo>
                  <a:lnTo>
                    <a:pt x="19" y="15"/>
                  </a:lnTo>
                  <a:lnTo>
                    <a:pt x="15" y="18"/>
                  </a:lnTo>
                  <a:lnTo>
                    <a:pt x="10" y="24"/>
                  </a:lnTo>
                  <a:lnTo>
                    <a:pt x="7" y="30"/>
                  </a:lnTo>
                  <a:lnTo>
                    <a:pt x="5" y="35"/>
                  </a:lnTo>
                  <a:lnTo>
                    <a:pt x="2" y="42"/>
                  </a:lnTo>
                  <a:lnTo>
                    <a:pt x="2" y="47"/>
                  </a:lnTo>
                  <a:lnTo>
                    <a:pt x="0" y="54"/>
                  </a:lnTo>
                  <a:lnTo>
                    <a:pt x="2" y="62"/>
                  </a:lnTo>
                  <a:lnTo>
                    <a:pt x="2" y="68"/>
                  </a:lnTo>
                  <a:lnTo>
                    <a:pt x="3" y="75"/>
                  </a:lnTo>
                  <a:lnTo>
                    <a:pt x="6" y="81"/>
                  </a:lnTo>
                  <a:lnTo>
                    <a:pt x="9" y="89"/>
                  </a:lnTo>
                  <a:lnTo>
                    <a:pt x="10" y="94"/>
                  </a:lnTo>
                  <a:lnTo>
                    <a:pt x="15" y="101"/>
                  </a:lnTo>
                  <a:lnTo>
                    <a:pt x="16" y="106"/>
                  </a:lnTo>
                  <a:lnTo>
                    <a:pt x="19" y="110"/>
                  </a:lnTo>
                  <a:lnTo>
                    <a:pt x="21" y="114"/>
                  </a:lnTo>
                  <a:lnTo>
                    <a:pt x="22" y="117"/>
                  </a:lnTo>
                  <a:lnTo>
                    <a:pt x="24" y="118"/>
                  </a:lnTo>
                  <a:lnTo>
                    <a:pt x="25" y="119"/>
                  </a:lnTo>
                  <a:lnTo>
                    <a:pt x="60" y="101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33" name="Freeform 32"/>
            <p:cNvSpPr>
              <a:spLocks/>
            </p:cNvSpPr>
            <p:nvPr/>
          </p:nvSpPr>
          <p:spPr bwMode="auto">
            <a:xfrm>
              <a:off x="716" y="2083"/>
              <a:ext cx="72" cy="58"/>
            </a:xfrm>
            <a:custGeom>
              <a:avLst/>
              <a:gdLst>
                <a:gd name="T0" fmla="*/ 47 w 143"/>
                <a:gd name="T1" fmla="*/ 18 h 116"/>
                <a:gd name="T2" fmla="*/ 42 w 143"/>
                <a:gd name="T3" fmla="*/ 25 h 116"/>
                <a:gd name="T4" fmla="*/ 36 w 143"/>
                <a:gd name="T5" fmla="*/ 34 h 116"/>
                <a:gd name="T6" fmla="*/ 31 w 143"/>
                <a:gd name="T7" fmla="*/ 48 h 116"/>
                <a:gd name="T8" fmla="*/ 28 w 143"/>
                <a:gd name="T9" fmla="*/ 61 h 116"/>
                <a:gd name="T10" fmla="*/ 28 w 143"/>
                <a:gd name="T11" fmla="*/ 73 h 116"/>
                <a:gd name="T12" fmla="*/ 34 w 143"/>
                <a:gd name="T13" fmla="*/ 81 h 116"/>
                <a:gd name="T14" fmla="*/ 39 w 143"/>
                <a:gd name="T15" fmla="*/ 83 h 116"/>
                <a:gd name="T16" fmla="*/ 48 w 143"/>
                <a:gd name="T17" fmla="*/ 86 h 116"/>
                <a:gd name="T18" fmla="*/ 60 w 143"/>
                <a:gd name="T19" fmla="*/ 87 h 116"/>
                <a:gd name="T20" fmla="*/ 73 w 143"/>
                <a:gd name="T21" fmla="*/ 87 h 116"/>
                <a:gd name="T22" fmla="*/ 85 w 143"/>
                <a:gd name="T23" fmla="*/ 85 h 116"/>
                <a:gd name="T24" fmla="*/ 94 w 143"/>
                <a:gd name="T25" fmla="*/ 82 h 116"/>
                <a:gd name="T26" fmla="*/ 101 w 143"/>
                <a:gd name="T27" fmla="*/ 78 h 116"/>
                <a:gd name="T28" fmla="*/ 107 w 143"/>
                <a:gd name="T29" fmla="*/ 69 h 116"/>
                <a:gd name="T30" fmla="*/ 108 w 143"/>
                <a:gd name="T31" fmla="*/ 56 h 116"/>
                <a:gd name="T32" fmla="*/ 107 w 143"/>
                <a:gd name="T33" fmla="*/ 45 h 116"/>
                <a:gd name="T34" fmla="*/ 104 w 143"/>
                <a:gd name="T35" fmla="*/ 39 h 116"/>
                <a:gd name="T36" fmla="*/ 99 w 143"/>
                <a:gd name="T37" fmla="*/ 30 h 116"/>
                <a:gd name="T38" fmla="*/ 95 w 143"/>
                <a:gd name="T39" fmla="*/ 19 h 116"/>
                <a:gd name="T40" fmla="*/ 91 w 143"/>
                <a:gd name="T41" fmla="*/ 13 h 116"/>
                <a:gd name="T42" fmla="*/ 114 w 143"/>
                <a:gd name="T43" fmla="*/ 0 h 116"/>
                <a:gd name="T44" fmla="*/ 120 w 143"/>
                <a:gd name="T45" fmla="*/ 6 h 116"/>
                <a:gd name="T46" fmla="*/ 127 w 143"/>
                <a:gd name="T47" fmla="*/ 15 h 116"/>
                <a:gd name="T48" fmla="*/ 132 w 143"/>
                <a:gd name="T49" fmla="*/ 25 h 116"/>
                <a:gd name="T50" fmla="*/ 135 w 143"/>
                <a:gd name="T51" fmla="*/ 31 h 116"/>
                <a:gd name="T52" fmla="*/ 137 w 143"/>
                <a:gd name="T53" fmla="*/ 42 h 116"/>
                <a:gd name="T54" fmla="*/ 142 w 143"/>
                <a:gd name="T55" fmla="*/ 49 h 116"/>
                <a:gd name="T56" fmla="*/ 142 w 143"/>
                <a:gd name="T57" fmla="*/ 60 h 116"/>
                <a:gd name="T58" fmla="*/ 142 w 143"/>
                <a:gd name="T59" fmla="*/ 69 h 116"/>
                <a:gd name="T60" fmla="*/ 137 w 143"/>
                <a:gd name="T61" fmla="*/ 78 h 116"/>
                <a:gd name="T62" fmla="*/ 133 w 143"/>
                <a:gd name="T63" fmla="*/ 87 h 116"/>
                <a:gd name="T64" fmla="*/ 124 w 143"/>
                <a:gd name="T65" fmla="*/ 95 h 116"/>
                <a:gd name="T66" fmla="*/ 111 w 143"/>
                <a:gd name="T67" fmla="*/ 103 h 116"/>
                <a:gd name="T68" fmla="*/ 101 w 143"/>
                <a:gd name="T69" fmla="*/ 108 h 116"/>
                <a:gd name="T70" fmla="*/ 92 w 143"/>
                <a:gd name="T71" fmla="*/ 111 h 116"/>
                <a:gd name="T72" fmla="*/ 83 w 143"/>
                <a:gd name="T73" fmla="*/ 114 h 116"/>
                <a:gd name="T74" fmla="*/ 73 w 143"/>
                <a:gd name="T75" fmla="*/ 115 h 116"/>
                <a:gd name="T76" fmla="*/ 64 w 143"/>
                <a:gd name="T77" fmla="*/ 116 h 116"/>
                <a:gd name="T78" fmla="*/ 57 w 143"/>
                <a:gd name="T79" fmla="*/ 116 h 116"/>
                <a:gd name="T80" fmla="*/ 47 w 143"/>
                <a:gd name="T81" fmla="*/ 115 h 116"/>
                <a:gd name="T82" fmla="*/ 34 w 143"/>
                <a:gd name="T83" fmla="*/ 112 h 116"/>
                <a:gd name="T84" fmla="*/ 25 w 143"/>
                <a:gd name="T85" fmla="*/ 108 h 116"/>
                <a:gd name="T86" fmla="*/ 16 w 143"/>
                <a:gd name="T87" fmla="*/ 102 h 116"/>
                <a:gd name="T88" fmla="*/ 10 w 143"/>
                <a:gd name="T89" fmla="*/ 93 h 116"/>
                <a:gd name="T90" fmla="*/ 6 w 143"/>
                <a:gd name="T91" fmla="*/ 85 h 116"/>
                <a:gd name="T92" fmla="*/ 3 w 143"/>
                <a:gd name="T93" fmla="*/ 76 h 116"/>
                <a:gd name="T94" fmla="*/ 1 w 143"/>
                <a:gd name="T95" fmla="*/ 66 h 116"/>
                <a:gd name="T96" fmla="*/ 0 w 143"/>
                <a:gd name="T97" fmla="*/ 56 h 116"/>
                <a:gd name="T98" fmla="*/ 1 w 143"/>
                <a:gd name="T99" fmla="*/ 45 h 116"/>
                <a:gd name="T100" fmla="*/ 1 w 143"/>
                <a:gd name="T101" fmla="*/ 38 h 116"/>
                <a:gd name="T102" fmla="*/ 3 w 143"/>
                <a:gd name="T103" fmla="*/ 30 h 116"/>
                <a:gd name="T104" fmla="*/ 7 w 143"/>
                <a:gd name="T105" fmla="*/ 19 h 116"/>
                <a:gd name="T106" fmla="*/ 12 w 143"/>
                <a:gd name="T107" fmla="*/ 11 h 116"/>
                <a:gd name="T108" fmla="*/ 16 w 143"/>
                <a:gd name="T109" fmla="*/ 8 h 116"/>
                <a:gd name="T110" fmla="*/ 26 w 143"/>
                <a:gd name="T111" fmla="*/ 8 h 116"/>
                <a:gd name="T112" fmla="*/ 38 w 143"/>
                <a:gd name="T113" fmla="*/ 11 h 116"/>
                <a:gd name="T114" fmla="*/ 47 w 143"/>
                <a:gd name="T115" fmla="*/ 17 h 116"/>
                <a:gd name="T116" fmla="*/ 48 w 143"/>
                <a:gd name="T117" fmla="*/ 18 h 11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43"/>
                <a:gd name="T178" fmla="*/ 0 h 116"/>
                <a:gd name="T179" fmla="*/ 143 w 143"/>
                <a:gd name="T180" fmla="*/ 116 h 11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43" h="116">
                  <a:moveTo>
                    <a:pt x="48" y="18"/>
                  </a:moveTo>
                  <a:lnTo>
                    <a:pt x="47" y="18"/>
                  </a:lnTo>
                  <a:lnTo>
                    <a:pt x="45" y="21"/>
                  </a:lnTo>
                  <a:lnTo>
                    <a:pt x="42" y="25"/>
                  </a:lnTo>
                  <a:lnTo>
                    <a:pt x="41" y="30"/>
                  </a:lnTo>
                  <a:lnTo>
                    <a:pt x="36" y="34"/>
                  </a:lnTo>
                  <a:lnTo>
                    <a:pt x="34" y="42"/>
                  </a:lnTo>
                  <a:lnTo>
                    <a:pt x="31" y="48"/>
                  </a:lnTo>
                  <a:lnTo>
                    <a:pt x="29" y="55"/>
                  </a:lnTo>
                  <a:lnTo>
                    <a:pt x="28" y="61"/>
                  </a:lnTo>
                  <a:lnTo>
                    <a:pt x="28" y="68"/>
                  </a:lnTo>
                  <a:lnTo>
                    <a:pt x="28" y="73"/>
                  </a:lnTo>
                  <a:lnTo>
                    <a:pt x="32" y="78"/>
                  </a:lnTo>
                  <a:lnTo>
                    <a:pt x="34" y="81"/>
                  </a:lnTo>
                  <a:lnTo>
                    <a:pt x="36" y="82"/>
                  </a:lnTo>
                  <a:lnTo>
                    <a:pt x="39" y="83"/>
                  </a:lnTo>
                  <a:lnTo>
                    <a:pt x="44" y="86"/>
                  </a:lnTo>
                  <a:lnTo>
                    <a:pt x="48" y="86"/>
                  </a:lnTo>
                  <a:lnTo>
                    <a:pt x="54" y="87"/>
                  </a:lnTo>
                  <a:lnTo>
                    <a:pt x="60" y="87"/>
                  </a:lnTo>
                  <a:lnTo>
                    <a:pt x="67" y="89"/>
                  </a:lnTo>
                  <a:lnTo>
                    <a:pt x="73" y="87"/>
                  </a:lnTo>
                  <a:lnTo>
                    <a:pt x="80" y="86"/>
                  </a:lnTo>
                  <a:lnTo>
                    <a:pt x="85" y="85"/>
                  </a:lnTo>
                  <a:lnTo>
                    <a:pt x="91" y="83"/>
                  </a:lnTo>
                  <a:lnTo>
                    <a:pt x="94" y="82"/>
                  </a:lnTo>
                  <a:lnTo>
                    <a:pt x="98" y="80"/>
                  </a:lnTo>
                  <a:lnTo>
                    <a:pt x="101" y="78"/>
                  </a:lnTo>
                  <a:lnTo>
                    <a:pt x="104" y="76"/>
                  </a:lnTo>
                  <a:lnTo>
                    <a:pt x="107" y="69"/>
                  </a:lnTo>
                  <a:lnTo>
                    <a:pt x="108" y="63"/>
                  </a:lnTo>
                  <a:lnTo>
                    <a:pt x="108" y="56"/>
                  </a:lnTo>
                  <a:lnTo>
                    <a:pt x="108" y="49"/>
                  </a:lnTo>
                  <a:lnTo>
                    <a:pt x="107" y="45"/>
                  </a:lnTo>
                  <a:lnTo>
                    <a:pt x="104" y="42"/>
                  </a:lnTo>
                  <a:lnTo>
                    <a:pt x="104" y="39"/>
                  </a:lnTo>
                  <a:lnTo>
                    <a:pt x="102" y="36"/>
                  </a:lnTo>
                  <a:lnTo>
                    <a:pt x="99" y="30"/>
                  </a:lnTo>
                  <a:lnTo>
                    <a:pt x="98" y="25"/>
                  </a:lnTo>
                  <a:lnTo>
                    <a:pt x="95" y="19"/>
                  </a:lnTo>
                  <a:lnTo>
                    <a:pt x="92" y="15"/>
                  </a:lnTo>
                  <a:lnTo>
                    <a:pt x="91" y="13"/>
                  </a:lnTo>
                  <a:lnTo>
                    <a:pt x="114" y="0"/>
                  </a:lnTo>
                  <a:lnTo>
                    <a:pt x="117" y="2"/>
                  </a:lnTo>
                  <a:lnTo>
                    <a:pt x="120" y="6"/>
                  </a:lnTo>
                  <a:lnTo>
                    <a:pt x="124" y="13"/>
                  </a:lnTo>
                  <a:lnTo>
                    <a:pt x="127" y="15"/>
                  </a:lnTo>
                  <a:lnTo>
                    <a:pt x="129" y="19"/>
                  </a:lnTo>
                  <a:lnTo>
                    <a:pt x="132" y="25"/>
                  </a:lnTo>
                  <a:lnTo>
                    <a:pt x="133" y="27"/>
                  </a:lnTo>
                  <a:lnTo>
                    <a:pt x="135" y="31"/>
                  </a:lnTo>
                  <a:lnTo>
                    <a:pt x="137" y="36"/>
                  </a:lnTo>
                  <a:lnTo>
                    <a:pt x="137" y="42"/>
                  </a:lnTo>
                  <a:lnTo>
                    <a:pt x="140" y="45"/>
                  </a:lnTo>
                  <a:lnTo>
                    <a:pt x="142" y="49"/>
                  </a:lnTo>
                  <a:lnTo>
                    <a:pt x="142" y="55"/>
                  </a:lnTo>
                  <a:lnTo>
                    <a:pt x="142" y="60"/>
                  </a:lnTo>
                  <a:lnTo>
                    <a:pt x="143" y="64"/>
                  </a:lnTo>
                  <a:lnTo>
                    <a:pt x="142" y="69"/>
                  </a:lnTo>
                  <a:lnTo>
                    <a:pt x="140" y="73"/>
                  </a:lnTo>
                  <a:lnTo>
                    <a:pt x="137" y="78"/>
                  </a:lnTo>
                  <a:lnTo>
                    <a:pt x="137" y="83"/>
                  </a:lnTo>
                  <a:lnTo>
                    <a:pt x="133" y="87"/>
                  </a:lnTo>
                  <a:lnTo>
                    <a:pt x="130" y="91"/>
                  </a:lnTo>
                  <a:lnTo>
                    <a:pt x="124" y="95"/>
                  </a:lnTo>
                  <a:lnTo>
                    <a:pt x="120" y="101"/>
                  </a:lnTo>
                  <a:lnTo>
                    <a:pt x="111" y="103"/>
                  </a:lnTo>
                  <a:lnTo>
                    <a:pt x="105" y="107"/>
                  </a:lnTo>
                  <a:lnTo>
                    <a:pt x="101" y="108"/>
                  </a:lnTo>
                  <a:lnTo>
                    <a:pt x="96" y="110"/>
                  </a:lnTo>
                  <a:lnTo>
                    <a:pt x="92" y="111"/>
                  </a:lnTo>
                  <a:lnTo>
                    <a:pt x="88" y="114"/>
                  </a:lnTo>
                  <a:lnTo>
                    <a:pt x="83" y="114"/>
                  </a:lnTo>
                  <a:lnTo>
                    <a:pt x="77" y="115"/>
                  </a:lnTo>
                  <a:lnTo>
                    <a:pt x="73" y="115"/>
                  </a:lnTo>
                  <a:lnTo>
                    <a:pt x="69" y="116"/>
                  </a:lnTo>
                  <a:lnTo>
                    <a:pt x="64" y="116"/>
                  </a:lnTo>
                  <a:lnTo>
                    <a:pt x="60" y="116"/>
                  </a:lnTo>
                  <a:lnTo>
                    <a:pt x="57" y="116"/>
                  </a:lnTo>
                  <a:lnTo>
                    <a:pt x="54" y="116"/>
                  </a:lnTo>
                  <a:lnTo>
                    <a:pt x="47" y="115"/>
                  </a:lnTo>
                  <a:lnTo>
                    <a:pt x="41" y="115"/>
                  </a:lnTo>
                  <a:lnTo>
                    <a:pt x="34" y="112"/>
                  </a:lnTo>
                  <a:lnTo>
                    <a:pt x="29" y="111"/>
                  </a:lnTo>
                  <a:lnTo>
                    <a:pt x="25" y="108"/>
                  </a:lnTo>
                  <a:lnTo>
                    <a:pt x="20" y="104"/>
                  </a:lnTo>
                  <a:lnTo>
                    <a:pt x="16" y="102"/>
                  </a:lnTo>
                  <a:lnTo>
                    <a:pt x="13" y="98"/>
                  </a:lnTo>
                  <a:lnTo>
                    <a:pt x="10" y="93"/>
                  </a:lnTo>
                  <a:lnTo>
                    <a:pt x="7" y="90"/>
                  </a:lnTo>
                  <a:lnTo>
                    <a:pt x="6" y="85"/>
                  </a:lnTo>
                  <a:lnTo>
                    <a:pt x="4" y="81"/>
                  </a:lnTo>
                  <a:lnTo>
                    <a:pt x="3" y="76"/>
                  </a:lnTo>
                  <a:lnTo>
                    <a:pt x="1" y="72"/>
                  </a:lnTo>
                  <a:lnTo>
                    <a:pt x="1" y="66"/>
                  </a:lnTo>
                  <a:lnTo>
                    <a:pt x="1" y="61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1" y="45"/>
                  </a:lnTo>
                  <a:lnTo>
                    <a:pt x="1" y="42"/>
                  </a:lnTo>
                  <a:lnTo>
                    <a:pt x="1" y="38"/>
                  </a:lnTo>
                  <a:lnTo>
                    <a:pt x="3" y="32"/>
                  </a:lnTo>
                  <a:lnTo>
                    <a:pt x="3" y="30"/>
                  </a:lnTo>
                  <a:lnTo>
                    <a:pt x="4" y="26"/>
                  </a:lnTo>
                  <a:lnTo>
                    <a:pt x="7" y="19"/>
                  </a:lnTo>
                  <a:lnTo>
                    <a:pt x="10" y="15"/>
                  </a:lnTo>
                  <a:lnTo>
                    <a:pt x="12" y="11"/>
                  </a:lnTo>
                  <a:lnTo>
                    <a:pt x="13" y="10"/>
                  </a:lnTo>
                  <a:lnTo>
                    <a:pt x="16" y="8"/>
                  </a:lnTo>
                  <a:lnTo>
                    <a:pt x="20" y="8"/>
                  </a:lnTo>
                  <a:lnTo>
                    <a:pt x="26" y="8"/>
                  </a:lnTo>
                  <a:lnTo>
                    <a:pt x="34" y="9"/>
                  </a:lnTo>
                  <a:lnTo>
                    <a:pt x="38" y="11"/>
                  </a:lnTo>
                  <a:lnTo>
                    <a:pt x="44" y="14"/>
                  </a:lnTo>
                  <a:lnTo>
                    <a:pt x="47" y="17"/>
                  </a:lnTo>
                  <a:lnTo>
                    <a:pt x="48" y="18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34" name="Freeform 33"/>
            <p:cNvSpPr>
              <a:spLocks/>
            </p:cNvSpPr>
            <p:nvPr/>
          </p:nvSpPr>
          <p:spPr bwMode="auto">
            <a:xfrm>
              <a:off x="973" y="2070"/>
              <a:ext cx="52" cy="38"/>
            </a:xfrm>
            <a:custGeom>
              <a:avLst/>
              <a:gdLst>
                <a:gd name="T0" fmla="*/ 41 w 102"/>
                <a:gd name="T1" fmla="*/ 10 h 78"/>
                <a:gd name="T2" fmla="*/ 35 w 102"/>
                <a:gd name="T3" fmla="*/ 16 h 78"/>
                <a:gd name="T4" fmla="*/ 31 w 102"/>
                <a:gd name="T5" fmla="*/ 23 h 78"/>
                <a:gd name="T6" fmla="*/ 28 w 102"/>
                <a:gd name="T7" fmla="*/ 31 h 78"/>
                <a:gd name="T8" fmla="*/ 28 w 102"/>
                <a:gd name="T9" fmla="*/ 37 h 78"/>
                <a:gd name="T10" fmla="*/ 32 w 102"/>
                <a:gd name="T11" fmla="*/ 44 h 78"/>
                <a:gd name="T12" fmla="*/ 41 w 102"/>
                <a:gd name="T13" fmla="*/ 48 h 78"/>
                <a:gd name="T14" fmla="*/ 55 w 102"/>
                <a:gd name="T15" fmla="*/ 50 h 78"/>
                <a:gd name="T16" fmla="*/ 64 w 102"/>
                <a:gd name="T17" fmla="*/ 46 h 78"/>
                <a:gd name="T18" fmla="*/ 70 w 102"/>
                <a:gd name="T19" fmla="*/ 41 h 78"/>
                <a:gd name="T20" fmla="*/ 73 w 102"/>
                <a:gd name="T21" fmla="*/ 33 h 78"/>
                <a:gd name="T22" fmla="*/ 73 w 102"/>
                <a:gd name="T23" fmla="*/ 27 h 78"/>
                <a:gd name="T24" fmla="*/ 73 w 102"/>
                <a:gd name="T25" fmla="*/ 17 h 78"/>
                <a:gd name="T26" fmla="*/ 70 w 102"/>
                <a:gd name="T27" fmla="*/ 10 h 78"/>
                <a:gd name="T28" fmla="*/ 98 w 102"/>
                <a:gd name="T29" fmla="*/ 0 h 78"/>
                <a:gd name="T30" fmla="*/ 99 w 102"/>
                <a:gd name="T31" fmla="*/ 6 h 78"/>
                <a:gd name="T32" fmla="*/ 102 w 102"/>
                <a:gd name="T33" fmla="*/ 15 h 78"/>
                <a:gd name="T34" fmla="*/ 102 w 102"/>
                <a:gd name="T35" fmla="*/ 27 h 78"/>
                <a:gd name="T36" fmla="*/ 101 w 102"/>
                <a:gd name="T37" fmla="*/ 40 h 78"/>
                <a:gd name="T38" fmla="*/ 95 w 102"/>
                <a:gd name="T39" fmla="*/ 53 h 78"/>
                <a:gd name="T40" fmla="*/ 86 w 102"/>
                <a:gd name="T41" fmla="*/ 63 h 78"/>
                <a:gd name="T42" fmla="*/ 79 w 102"/>
                <a:gd name="T43" fmla="*/ 67 h 78"/>
                <a:gd name="T44" fmla="*/ 70 w 102"/>
                <a:gd name="T45" fmla="*/ 71 h 78"/>
                <a:gd name="T46" fmla="*/ 60 w 102"/>
                <a:gd name="T47" fmla="*/ 75 h 78"/>
                <a:gd name="T48" fmla="*/ 48 w 102"/>
                <a:gd name="T49" fmla="*/ 76 h 78"/>
                <a:gd name="T50" fmla="*/ 36 w 102"/>
                <a:gd name="T51" fmla="*/ 76 h 78"/>
                <a:gd name="T52" fmla="*/ 26 w 102"/>
                <a:gd name="T53" fmla="*/ 75 h 78"/>
                <a:gd name="T54" fmla="*/ 19 w 102"/>
                <a:gd name="T55" fmla="*/ 72 h 78"/>
                <a:gd name="T56" fmla="*/ 10 w 102"/>
                <a:gd name="T57" fmla="*/ 66 h 78"/>
                <a:gd name="T58" fmla="*/ 3 w 102"/>
                <a:gd name="T59" fmla="*/ 54 h 78"/>
                <a:gd name="T60" fmla="*/ 0 w 102"/>
                <a:gd name="T61" fmla="*/ 41 h 78"/>
                <a:gd name="T62" fmla="*/ 0 w 102"/>
                <a:gd name="T63" fmla="*/ 29 h 78"/>
                <a:gd name="T64" fmla="*/ 0 w 102"/>
                <a:gd name="T65" fmla="*/ 19 h 78"/>
                <a:gd name="T66" fmla="*/ 1 w 102"/>
                <a:gd name="T67" fmla="*/ 12 h 78"/>
                <a:gd name="T68" fmla="*/ 44 w 102"/>
                <a:gd name="T69" fmla="*/ 8 h 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2"/>
                <a:gd name="T106" fmla="*/ 0 h 78"/>
                <a:gd name="T107" fmla="*/ 102 w 102"/>
                <a:gd name="T108" fmla="*/ 78 h 7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2" h="78">
                  <a:moveTo>
                    <a:pt x="44" y="8"/>
                  </a:moveTo>
                  <a:lnTo>
                    <a:pt x="41" y="10"/>
                  </a:lnTo>
                  <a:lnTo>
                    <a:pt x="38" y="14"/>
                  </a:lnTo>
                  <a:lnTo>
                    <a:pt x="35" y="16"/>
                  </a:lnTo>
                  <a:lnTo>
                    <a:pt x="33" y="20"/>
                  </a:lnTo>
                  <a:lnTo>
                    <a:pt x="31" y="23"/>
                  </a:lnTo>
                  <a:lnTo>
                    <a:pt x="31" y="27"/>
                  </a:lnTo>
                  <a:lnTo>
                    <a:pt x="28" y="31"/>
                  </a:lnTo>
                  <a:lnTo>
                    <a:pt x="28" y="33"/>
                  </a:lnTo>
                  <a:lnTo>
                    <a:pt x="28" y="37"/>
                  </a:lnTo>
                  <a:lnTo>
                    <a:pt x="31" y="41"/>
                  </a:lnTo>
                  <a:lnTo>
                    <a:pt x="32" y="44"/>
                  </a:lnTo>
                  <a:lnTo>
                    <a:pt x="36" y="46"/>
                  </a:lnTo>
                  <a:lnTo>
                    <a:pt x="41" y="48"/>
                  </a:lnTo>
                  <a:lnTo>
                    <a:pt x="48" y="50"/>
                  </a:lnTo>
                  <a:lnTo>
                    <a:pt x="55" y="50"/>
                  </a:lnTo>
                  <a:lnTo>
                    <a:pt x="61" y="49"/>
                  </a:lnTo>
                  <a:lnTo>
                    <a:pt x="64" y="46"/>
                  </a:lnTo>
                  <a:lnTo>
                    <a:pt x="69" y="45"/>
                  </a:lnTo>
                  <a:lnTo>
                    <a:pt x="70" y="41"/>
                  </a:lnTo>
                  <a:lnTo>
                    <a:pt x="73" y="38"/>
                  </a:lnTo>
                  <a:lnTo>
                    <a:pt x="73" y="33"/>
                  </a:lnTo>
                  <a:lnTo>
                    <a:pt x="74" y="31"/>
                  </a:lnTo>
                  <a:lnTo>
                    <a:pt x="73" y="27"/>
                  </a:lnTo>
                  <a:lnTo>
                    <a:pt x="73" y="21"/>
                  </a:lnTo>
                  <a:lnTo>
                    <a:pt x="73" y="17"/>
                  </a:lnTo>
                  <a:lnTo>
                    <a:pt x="72" y="15"/>
                  </a:lnTo>
                  <a:lnTo>
                    <a:pt x="70" y="10"/>
                  </a:lnTo>
                  <a:lnTo>
                    <a:pt x="70" y="8"/>
                  </a:lnTo>
                  <a:lnTo>
                    <a:pt x="98" y="0"/>
                  </a:lnTo>
                  <a:lnTo>
                    <a:pt x="99" y="3"/>
                  </a:lnTo>
                  <a:lnTo>
                    <a:pt x="99" y="6"/>
                  </a:lnTo>
                  <a:lnTo>
                    <a:pt x="101" y="10"/>
                  </a:lnTo>
                  <a:lnTo>
                    <a:pt x="102" y="15"/>
                  </a:lnTo>
                  <a:lnTo>
                    <a:pt x="102" y="21"/>
                  </a:lnTo>
                  <a:lnTo>
                    <a:pt x="102" y="27"/>
                  </a:lnTo>
                  <a:lnTo>
                    <a:pt x="102" y="35"/>
                  </a:lnTo>
                  <a:lnTo>
                    <a:pt x="101" y="40"/>
                  </a:lnTo>
                  <a:lnTo>
                    <a:pt x="98" y="46"/>
                  </a:lnTo>
                  <a:lnTo>
                    <a:pt x="95" y="53"/>
                  </a:lnTo>
                  <a:lnTo>
                    <a:pt x="91" y="59"/>
                  </a:lnTo>
                  <a:lnTo>
                    <a:pt x="86" y="63"/>
                  </a:lnTo>
                  <a:lnTo>
                    <a:pt x="83" y="65"/>
                  </a:lnTo>
                  <a:lnTo>
                    <a:pt x="79" y="67"/>
                  </a:lnTo>
                  <a:lnTo>
                    <a:pt x="76" y="70"/>
                  </a:lnTo>
                  <a:lnTo>
                    <a:pt x="70" y="71"/>
                  </a:lnTo>
                  <a:lnTo>
                    <a:pt x="66" y="74"/>
                  </a:lnTo>
                  <a:lnTo>
                    <a:pt x="60" y="75"/>
                  </a:lnTo>
                  <a:lnTo>
                    <a:pt x="54" y="76"/>
                  </a:lnTo>
                  <a:lnTo>
                    <a:pt x="48" y="76"/>
                  </a:lnTo>
                  <a:lnTo>
                    <a:pt x="42" y="78"/>
                  </a:lnTo>
                  <a:lnTo>
                    <a:pt x="36" y="76"/>
                  </a:lnTo>
                  <a:lnTo>
                    <a:pt x="32" y="76"/>
                  </a:lnTo>
                  <a:lnTo>
                    <a:pt x="26" y="75"/>
                  </a:lnTo>
                  <a:lnTo>
                    <a:pt x="23" y="75"/>
                  </a:lnTo>
                  <a:lnTo>
                    <a:pt x="19" y="72"/>
                  </a:lnTo>
                  <a:lnTo>
                    <a:pt x="16" y="71"/>
                  </a:lnTo>
                  <a:lnTo>
                    <a:pt x="10" y="66"/>
                  </a:lnTo>
                  <a:lnTo>
                    <a:pt x="7" y="61"/>
                  </a:lnTo>
                  <a:lnTo>
                    <a:pt x="3" y="54"/>
                  </a:lnTo>
                  <a:lnTo>
                    <a:pt x="1" y="49"/>
                  </a:lnTo>
                  <a:lnTo>
                    <a:pt x="0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4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1" y="12"/>
                  </a:lnTo>
                  <a:lnTo>
                    <a:pt x="44" y="8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35" name="Freeform 34"/>
            <p:cNvSpPr>
              <a:spLocks/>
            </p:cNvSpPr>
            <p:nvPr/>
          </p:nvSpPr>
          <p:spPr bwMode="auto">
            <a:xfrm>
              <a:off x="526" y="2194"/>
              <a:ext cx="28" cy="58"/>
            </a:xfrm>
            <a:custGeom>
              <a:avLst/>
              <a:gdLst>
                <a:gd name="T0" fmla="*/ 0 w 57"/>
                <a:gd name="T1" fmla="*/ 5 h 117"/>
                <a:gd name="T2" fmla="*/ 0 w 57"/>
                <a:gd name="T3" fmla="*/ 10 h 117"/>
                <a:gd name="T4" fmla="*/ 3 w 57"/>
                <a:gd name="T5" fmla="*/ 18 h 117"/>
                <a:gd name="T6" fmla="*/ 5 w 57"/>
                <a:gd name="T7" fmla="*/ 28 h 117"/>
                <a:gd name="T8" fmla="*/ 7 w 57"/>
                <a:gd name="T9" fmla="*/ 37 h 117"/>
                <a:gd name="T10" fmla="*/ 10 w 57"/>
                <a:gd name="T11" fmla="*/ 47 h 117"/>
                <a:gd name="T12" fmla="*/ 13 w 57"/>
                <a:gd name="T13" fmla="*/ 59 h 117"/>
                <a:gd name="T14" fmla="*/ 17 w 57"/>
                <a:gd name="T15" fmla="*/ 69 h 117"/>
                <a:gd name="T16" fmla="*/ 20 w 57"/>
                <a:gd name="T17" fmla="*/ 80 h 117"/>
                <a:gd name="T18" fmla="*/ 24 w 57"/>
                <a:gd name="T19" fmla="*/ 90 h 117"/>
                <a:gd name="T20" fmla="*/ 29 w 57"/>
                <a:gd name="T21" fmla="*/ 98 h 117"/>
                <a:gd name="T22" fmla="*/ 33 w 57"/>
                <a:gd name="T23" fmla="*/ 106 h 117"/>
                <a:gd name="T24" fmla="*/ 38 w 57"/>
                <a:gd name="T25" fmla="*/ 113 h 117"/>
                <a:gd name="T26" fmla="*/ 43 w 57"/>
                <a:gd name="T27" fmla="*/ 117 h 117"/>
                <a:gd name="T28" fmla="*/ 52 w 57"/>
                <a:gd name="T29" fmla="*/ 114 h 117"/>
                <a:gd name="T30" fmla="*/ 55 w 57"/>
                <a:gd name="T31" fmla="*/ 106 h 117"/>
                <a:gd name="T32" fmla="*/ 57 w 57"/>
                <a:gd name="T33" fmla="*/ 100 h 117"/>
                <a:gd name="T34" fmla="*/ 57 w 57"/>
                <a:gd name="T35" fmla="*/ 92 h 117"/>
                <a:gd name="T36" fmla="*/ 55 w 57"/>
                <a:gd name="T37" fmla="*/ 83 h 117"/>
                <a:gd name="T38" fmla="*/ 54 w 57"/>
                <a:gd name="T39" fmla="*/ 73 h 117"/>
                <a:gd name="T40" fmla="*/ 52 w 57"/>
                <a:gd name="T41" fmla="*/ 64 h 117"/>
                <a:gd name="T42" fmla="*/ 49 w 57"/>
                <a:gd name="T43" fmla="*/ 54 h 117"/>
                <a:gd name="T44" fmla="*/ 46 w 57"/>
                <a:gd name="T45" fmla="*/ 45 h 117"/>
                <a:gd name="T46" fmla="*/ 42 w 57"/>
                <a:gd name="T47" fmla="*/ 35 h 117"/>
                <a:gd name="T48" fmla="*/ 41 w 57"/>
                <a:gd name="T49" fmla="*/ 28 h 117"/>
                <a:gd name="T50" fmla="*/ 36 w 57"/>
                <a:gd name="T51" fmla="*/ 20 h 117"/>
                <a:gd name="T52" fmla="*/ 33 w 57"/>
                <a:gd name="T53" fmla="*/ 13 h 117"/>
                <a:gd name="T54" fmla="*/ 27 w 57"/>
                <a:gd name="T55" fmla="*/ 7 h 117"/>
                <a:gd name="T56" fmla="*/ 20 w 57"/>
                <a:gd name="T57" fmla="*/ 1 h 117"/>
                <a:gd name="T58" fmla="*/ 10 w 57"/>
                <a:gd name="T59" fmla="*/ 0 h 117"/>
                <a:gd name="T60" fmla="*/ 1 w 57"/>
                <a:gd name="T61" fmla="*/ 3 h 117"/>
                <a:gd name="T62" fmla="*/ 0 w 57"/>
                <a:gd name="T63" fmla="*/ 4 h 11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7"/>
                <a:gd name="T97" fmla="*/ 0 h 117"/>
                <a:gd name="T98" fmla="*/ 57 w 57"/>
                <a:gd name="T99" fmla="*/ 117 h 11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7" h="117">
                  <a:moveTo>
                    <a:pt x="0" y="4"/>
                  </a:moveTo>
                  <a:lnTo>
                    <a:pt x="0" y="5"/>
                  </a:lnTo>
                  <a:lnTo>
                    <a:pt x="0" y="9"/>
                  </a:lnTo>
                  <a:lnTo>
                    <a:pt x="0" y="10"/>
                  </a:lnTo>
                  <a:lnTo>
                    <a:pt x="1" y="14"/>
                  </a:lnTo>
                  <a:lnTo>
                    <a:pt x="3" y="18"/>
                  </a:lnTo>
                  <a:lnTo>
                    <a:pt x="4" y="24"/>
                  </a:lnTo>
                  <a:lnTo>
                    <a:pt x="5" y="28"/>
                  </a:lnTo>
                  <a:lnTo>
                    <a:pt x="7" y="31"/>
                  </a:lnTo>
                  <a:lnTo>
                    <a:pt x="7" y="37"/>
                  </a:lnTo>
                  <a:lnTo>
                    <a:pt x="8" y="42"/>
                  </a:lnTo>
                  <a:lnTo>
                    <a:pt x="10" y="47"/>
                  </a:lnTo>
                  <a:lnTo>
                    <a:pt x="11" y="52"/>
                  </a:lnTo>
                  <a:lnTo>
                    <a:pt x="13" y="59"/>
                  </a:lnTo>
                  <a:lnTo>
                    <a:pt x="16" y="64"/>
                  </a:lnTo>
                  <a:lnTo>
                    <a:pt x="17" y="69"/>
                  </a:lnTo>
                  <a:lnTo>
                    <a:pt x="19" y="75"/>
                  </a:lnTo>
                  <a:lnTo>
                    <a:pt x="20" y="80"/>
                  </a:lnTo>
                  <a:lnTo>
                    <a:pt x="23" y="85"/>
                  </a:lnTo>
                  <a:lnTo>
                    <a:pt x="24" y="90"/>
                  </a:lnTo>
                  <a:lnTo>
                    <a:pt x="27" y="94"/>
                  </a:lnTo>
                  <a:lnTo>
                    <a:pt x="29" y="98"/>
                  </a:lnTo>
                  <a:lnTo>
                    <a:pt x="30" y="103"/>
                  </a:lnTo>
                  <a:lnTo>
                    <a:pt x="33" y="106"/>
                  </a:lnTo>
                  <a:lnTo>
                    <a:pt x="35" y="110"/>
                  </a:lnTo>
                  <a:lnTo>
                    <a:pt x="38" y="113"/>
                  </a:lnTo>
                  <a:lnTo>
                    <a:pt x="41" y="115"/>
                  </a:lnTo>
                  <a:lnTo>
                    <a:pt x="43" y="117"/>
                  </a:lnTo>
                  <a:lnTo>
                    <a:pt x="49" y="117"/>
                  </a:lnTo>
                  <a:lnTo>
                    <a:pt x="52" y="114"/>
                  </a:lnTo>
                  <a:lnTo>
                    <a:pt x="55" y="109"/>
                  </a:lnTo>
                  <a:lnTo>
                    <a:pt x="55" y="106"/>
                  </a:lnTo>
                  <a:lnTo>
                    <a:pt x="57" y="103"/>
                  </a:lnTo>
                  <a:lnTo>
                    <a:pt x="57" y="100"/>
                  </a:lnTo>
                  <a:lnTo>
                    <a:pt x="57" y="96"/>
                  </a:lnTo>
                  <a:lnTo>
                    <a:pt x="57" y="92"/>
                  </a:lnTo>
                  <a:lnTo>
                    <a:pt x="57" y="88"/>
                  </a:lnTo>
                  <a:lnTo>
                    <a:pt x="55" y="83"/>
                  </a:lnTo>
                  <a:lnTo>
                    <a:pt x="55" y="79"/>
                  </a:lnTo>
                  <a:lnTo>
                    <a:pt x="54" y="73"/>
                  </a:lnTo>
                  <a:lnTo>
                    <a:pt x="52" y="68"/>
                  </a:lnTo>
                  <a:lnTo>
                    <a:pt x="52" y="64"/>
                  </a:lnTo>
                  <a:lnTo>
                    <a:pt x="51" y="59"/>
                  </a:lnTo>
                  <a:lnTo>
                    <a:pt x="49" y="54"/>
                  </a:lnTo>
                  <a:lnTo>
                    <a:pt x="48" y="50"/>
                  </a:lnTo>
                  <a:lnTo>
                    <a:pt x="46" y="45"/>
                  </a:lnTo>
                  <a:lnTo>
                    <a:pt x="45" y="41"/>
                  </a:lnTo>
                  <a:lnTo>
                    <a:pt x="42" y="35"/>
                  </a:lnTo>
                  <a:lnTo>
                    <a:pt x="41" y="31"/>
                  </a:lnTo>
                  <a:lnTo>
                    <a:pt x="41" y="28"/>
                  </a:lnTo>
                  <a:lnTo>
                    <a:pt x="38" y="24"/>
                  </a:lnTo>
                  <a:lnTo>
                    <a:pt x="36" y="20"/>
                  </a:lnTo>
                  <a:lnTo>
                    <a:pt x="35" y="16"/>
                  </a:lnTo>
                  <a:lnTo>
                    <a:pt x="33" y="13"/>
                  </a:lnTo>
                  <a:lnTo>
                    <a:pt x="32" y="10"/>
                  </a:lnTo>
                  <a:lnTo>
                    <a:pt x="27" y="7"/>
                  </a:lnTo>
                  <a:lnTo>
                    <a:pt x="26" y="4"/>
                  </a:lnTo>
                  <a:lnTo>
                    <a:pt x="20" y="1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1" y="3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36" name="Freeform 35"/>
            <p:cNvSpPr>
              <a:spLocks/>
            </p:cNvSpPr>
            <p:nvPr/>
          </p:nvSpPr>
          <p:spPr bwMode="auto">
            <a:xfrm>
              <a:off x="696" y="2195"/>
              <a:ext cx="28" cy="50"/>
            </a:xfrm>
            <a:custGeom>
              <a:avLst/>
              <a:gdLst>
                <a:gd name="T0" fmla="*/ 0 w 56"/>
                <a:gd name="T1" fmla="*/ 6 h 99"/>
                <a:gd name="T2" fmla="*/ 0 w 56"/>
                <a:gd name="T3" fmla="*/ 7 h 99"/>
                <a:gd name="T4" fmla="*/ 2 w 56"/>
                <a:gd name="T5" fmla="*/ 11 h 99"/>
                <a:gd name="T6" fmla="*/ 2 w 56"/>
                <a:gd name="T7" fmla="*/ 13 h 99"/>
                <a:gd name="T8" fmla="*/ 3 w 56"/>
                <a:gd name="T9" fmla="*/ 17 h 99"/>
                <a:gd name="T10" fmla="*/ 5 w 56"/>
                <a:gd name="T11" fmla="*/ 19 h 99"/>
                <a:gd name="T12" fmla="*/ 6 w 56"/>
                <a:gd name="T13" fmla="*/ 23 h 99"/>
                <a:gd name="T14" fmla="*/ 8 w 56"/>
                <a:gd name="T15" fmla="*/ 27 h 99"/>
                <a:gd name="T16" fmla="*/ 9 w 56"/>
                <a:gd name="T17" fmla="*/ 31 h 99"/>
                <a:gd name="T18" fmla="*/ 12 w 56"/>
                <a:gd name="T19" fmla="*/ 36 h 99"/>
                <a:gd name="T20" fmla="*/ 14 w 56"/>
                <a:gd name="T21" fmla="*/ 42 h 99"/>
                <a:gd name="T22" fmla="*/ 17 w 56"/>
                <a:gd name="T23" fmla="*/ 45 h 99"/>
                <a:gd name="T24" fmla="*/ 18 w 56"/>
                <a:gd name="T25" fmla="*/ 51 h 99"/>
                <a:gd name="T26" fmla="*/ 21 w 56"/>
                <a:gd name="T27" fmla="*/ 56 h 99"/>
                <a:gd name="T28" fmla="*/ 22 w 56"/>
                <a:gd name="T29" fmla="*/ 61 h 99"/>
                <a:gd name="T30" fmla="*/ 25 w 56"/>
                <a:gd name="T31" fmla="*/ 65 h 99"/>
                <a:gd name="T32" fmla="*/ 27 w 56"/>
                <a:gd name="T33" fmla="*/ 70 h 99"/>
                <a:gd name="T34" fmla="*/ 30 w 56"/>
                <a:gd name="T35" fmla="*/ 74 h 99"/>
                <a:gd name="T36" fmla="*/ 31 w 56"/>
                <a:gd name="T37" fmla="*/ 78 h 99"/>
                <a:gd name="T38" fmla="*/ 34 w 56"/>
                <a:gd name="T39" fmla="*/ 82 h 99"/>
                <a:gd name="T40" fmla="*/ 36 w 56"/>
                <a:gd name="T41" fmla="*/ 86 h 99"/>
                <a:gd name="T42" fmla="*/ 38 w 56"/>
                <a:gd name="T43" fmla="*/ 90 h 99"/>
                <a:gd name="T44" fmla="*/ 41 w 56"/>
                <a:gd name="T45" fmla="*/ 93 h 99"/>
                <a:gd name="T46" fmla="*/ 44 w 56"/>
                <a:gd name="T47" fmla="*/ 97 h 99"/>
                <a:gd name="T48" fmla="*/ 49 w 56"/>
                <a:gd name="T49" fmla="*/ 99 h 99"/>
                <a:gd name="T50" fmla="*/ 52 w 56"/>
                <a:gd name="T51" fmla="*/ 99 h 99"/>
                <a:gd name="T52" fmla="*/ 55 w 56"/>
                <a:gd name="T53" fmla="*/ 97 h 99"/>
                <a:gd name="T54" fmla="*/ 55 w 56"/>
                <a:gd name="T55" fmla="*/ 94 h 99"/>
                <a:gd name="T56" fmla="*/ 56 w 56"/>
                <a:gd name="T57" fmla="*/ 90 h 99"/>
                <a:gd name="T58" fmla="*/ 56 w 56"/>
                <a:gd name="T59" fmla="*/ 87 h 99"/>
                <a:gd name="T60" fmla="*/ 56 w 56"/>
                <a:gd name="T61" fmla="*/ 83 h 99"/>
                <a:gd name="T62" fmla="*/ 56 w 56"/>
                <a:gd name="T63" fmla="*/ 80 h 99"/>
                <a:gd name="T64" fmla="*/ 56 w 56"/>
                <a:gd name="T65" fmla="*/ 77 h 99"/>
                <a:gd name="T66" fmla="*/ 56 w 56"/>
                <a:gd name="T67" fmla="*/ 73 h 99"/>
                <a:gd name="T68" fmla="*/ 56 w 56"/>
                <a:gd name="T69" fmla="*/ 69 h 99"/>
                <a:gd name="T70" fmla="*/ 55 w 56"/>
                <a:gd name="T71" fmla="*/ 65 h 99"/>
                <a:gd name="T72" fmla="*/ 53 w 56"/>
                <a:gd name="T73" fmla="*/ 61 h 99"/>
                <a:gd name="T74" fmla="*/ 52 w 56"/>
                <a:gd name="T75" fmla="*/ 57 h 99"/>
                <a:gd name="T76" fmla="*/ 52 w 56"/>
                <a:gd name="T77" fmla="*/ 53 h 99"/>
                <a:gd name="T78" fmla="*/ 50 w 56"/>
                <a:gd name="T79" fmla="*/ 49 h 99"/>
                <a:gd name="T80" fmla="*/ 49 w 56"/>
                <a:gd name="T81" fmla="*/ 45 h 99"/>
                <a:gd name="T82" fmla="*/ 47 w 56"/>
                <a:gd name="T83" fmla="*/ 42 h 99"/>
                <a:gd name="T84" fmla="*/ 46 w 56"/>
                <a:gd name="T85" fmla="*/ 38 h 99"/>
                <a:gd name="T86" fmla="*/ 44 w 56"/>
                <a:gd name="T87" fmla="*/ 34 h 99"/>
                <a:gd name="T88" fmla="*/ 43 w 56"/>
                <a:gd name="T89" fmla="*/ 30 h 99"/>
                <a:gd name="T90" fmla="*/ 41 w 56"/>
                <a:gd name="T91" fmla="*/ 26 h 99"/>
                <a:gd name="T92" fmla="*/ 40 w 56"/>
                <a:gd name="T93" fmla="*/ 22 h 99"/>
                <a:gd name="T94" fmla="*/ 37 w 56"/>
                <a:gd name="T95" fmla="*/ 15 h 99"/>
                <a:gd name="T96" fmla="*/ 34 w 56"/>
                <a:gd name="T97" fmla="*/ 10 h 99"/>
                <a:gd name="T98" fmla="*/ 33 w 56"/>
                <a:gd name="T99" fmla="*/ 5 h 99"/>
                <a:gd name="T100" fmla="*/ 31 w 56"/>
                <a:gd name="T101" fmla="*/ 2 h 99"/>
                <a:gd name="T102" fmla="*/ 30 w 56"/>
                <a:gd name="T103" fmla="*/ 0 h 99"/>
                <a:gd name="T104" fmla="*/ 0 w 56"/>
                <a:gd name="T105" fmla="*/ 6 h 99"/>
                <a:gd name="T106" fmla="*/ 0 w 56"/>
                <a:gd name="T107" fmla="*/ 6 h 9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6"/>
                <a:gd name="T163" fmla="*/ 0 h 99"/>
                <a:gd name="T164" fmla="*/ 56 w 56"/>
                <a:gd name="T165" fmla="*/ 99 h 9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6" h="99">
                  <a:moveTo>
                    <a:pt x="0" y="6"/>
                  </a:moveTo>
                  <a:lnTo>
                    <a:pt x="0" y="7"/>
                  </a:lnTo>
                  <a:lnTo>
                    <a:pt x="2" y="11"/>
                  </a:lnTo>
                  <a:lnTo>
                    <a:pt x="2" y="13"/>
                  </a:lnTo>
                  <a:lnTo>
                    <a:pt x="3" y="17"/>
                  </a:lnTo>
                  <a:lnTo>
                    <a:pt x="5" y="19"/>
                  </a:lnTo>
                  <a:lnTo>
                    <a:pt x="6" y="23"/>
                  </a:lnTo>
                  <a:lnTo>
                    <a:pt x="8" y="27"/>
                  </a:lnTo>
                  <a:lnTo>
                    <a:pt x="9" y="31"/>
                  </a:lnTo>
                  <a:lnTo>
                    <a:pt x="12" y="36"/>
                  </a:lnTo>
                  <a:lnTo>
                    <a:pt x="14" y="42"/>
                  </a:lnTo>
                  <a:lnTo>
                    <a:pt x="17" y="45"/>
                  </a:lnTo>
                  <a:lnTo>
                    <a:pt x="18" y="51"/>
                  </a:lnTo>
                  <a:lnTo>
                    <a:pt x="21" y="56"/>
                  </a:lnTo>
                  <a:lnTo>
                    <a:pt x="22" y="61"/>
                  </a:lnTo>
                  <a:lnTo>
                    <a:pt x="25" y="65"/>
                  </a:lnTo>
                  <a:lnTo>
                    <a:pt x="27" y="70"/>
                  </a:lnTo>
                  <a:lnTo>
                    <a:pt x="30" y="74"/>
                  </a:lnTo>
                  <a:lnTo>
                    <a:pt x="31" y="78"/>
                  </a:lnTo>
                  <a:lnTo>
                    <a:pt x="34" y="82"/>
                  </a:lnTo>
                  <a:lnTo>
                    <a:pt x="36" y="86"/>
                  </a:lnTo>
                  <a:lnTo>
                    <a:pt x="38" y="90"/>
                  </a:lnTo>
                  <a:lnTo>
                    <a:pt x="41" y="93"/>
                  </a:lnTo>
                  <a:lnTo>
                    <a:pt x="44" y="97"/>
                  </a:lnTo>
                  <a:lnTo>
                    <a:pt x="49" y="99"/>
                  </a:lnTo>
                  <a:lnTo>
                    <a:pt x="52" y="99"/>
                  </a:lnTo>
                  <a:lnTo>
                    <a:pt x="55" y="97"/>
                  </a:lnTo>
                  <a:lnTo>
                    <a:pt x="55" y="94"/>
                  </a:lnTo>
                  <a:lnTo>
                    <a:pt x="56" y="90"/>
                  </a:lnTo>
                  <a:lnTo>
                    <a:pt x="56" y="87"/>
                  </a:lnTo>
                  <a:lnTo>
                    <a:pt x="56" y="83"/>
                  </a:lnTo>
                  <a:lnTo>
                    <a:pt x="56" y="80"/>
                  </a:lnTo>
                  <a:lnTo>
                    <a:pt x="56" y="77"/>
                  </a:lnTo>
                  <a:lnTo>
                    <a:pt x="56" y="73"/>
                  </a:lnTo>
                  <a:lnTo>
                    <a:pt x="56" y="69"/>
                  </a:lnTo>
                  <a:lnTo>
                    <a:pt x="55" y="65"/>
                  </a:lnTo>
                  <a:lnTo>
                    <a:pt x="53" y="61"/>
                  </a:lnTo>
                  <a:lnTo>
                    <a:pt x="52" y="57"/>
                  </a:lnTo>
                  <a:lnTo>
                    <a:pt x="52" y="53"/>
                  </a:lnTo>
                  <a:lnTo>
                    <a:pt x="50" y="49"/>
                  </a:lnTo>
                  <a:lnTo>
                    <a:pt x="49" y="45"/>
                  </a:lnTo>
                  <a:lnTo>
                    <a:pt x="47" y="42"/>
                  </a:lnTo>
                  <a:lnTo>
                    <a:pt x="46" y="38"/>
                  </a:lnTo>
                  <a:lnTo>
                    <a:pt x="44" y="34"/>
                  </a:lnTo>
                  <a:lnTo>
                    <a:pt x="43" y="30"/>
                  </a:lnTo>
                  <a:lnTo>
                    <a:pt x="41" y="26"/>
                  </a:lnTo>
                  <a:lnTo>
                    <a:pt x="40" y="22"/>
                  </a:lnTo>
                  <a:lnTo>
                    <a:pt x="37" y="15"/>
                  </a:lnTo>
                  <a:lnTo>
                    <a:pt x="34" y="10"/>
                  </a:lnTo>
                  <a:lnTo>
                    <a:pt x="33" y="5"/>
                  </a:lnTo>
                  <a:lnTo>
                    <a:pt x="31" y="2"/>
                  </a:lnTo>
                  <a:lnTo>
                    <a:pt x="3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37" name="Freeform 36"/>
            <p:cNvSpPr>
              <a:spLocks/>
            </p:cNvSpPr>
            <p:nvPr/>
          </p:nvSpPr>
          <p:spPr bwMode="auto">
            <a:xfrm>
              <a:off x="891" y="2175"/>
              <a:ext cx="36" cy="63"/>
            </a:xfrm>
            <a:custGeom>
              <a:avLst/>
              <a:gdLst>
                <a:gd name="T0" fmla="*/ 0 w 73"/>
                <a:gd name="T1" fmla="*/ 10 h 127"/>
                <a:gd name="T2" fmla="*/ 0 w 73"/>
                <a:gd name="T3" fmla="*/ 12 h 127"/>
                <a:gd name="T4" fmla="*/ 1 w 73"/>
                <a:gd name="T5" fmla="*/ 16 h 127"/>
                <a:gd name="T6" fmla="*/ 2 w 73"/>
                <a:gd name="T7" fmla="*/ 18 h 127"/>
                <a:gd name="T8" fmla="*/ 4 w 73"/>
                <a:gd name="T9" fmla="*/ 22 h 127"/>
                <a:gd name="T10" fmla="*/ 5 w 73"/>
                <a:gd name="T11" fmla="*/ 26 h 127"/>
                <a:gd name="T12" fmla="*/ 8 w 73"/>
                <a:gd name="T13" fmla="*/ 31 h 127"/>
                <a:gd name="T14" fmla="*/ 10 w 73"/>
                <a:gd name="T15" fmla="*/ 35 h 127"/>
                <a:gd name="T16" fmla="*/ 11 w 73"/>
                <a:gd name="T17" fmla="*/ 41 h 127"/>
                <a:gd name="T18" fmla="*/ 14 w 73"/>
                <a:gd name="T19" fmla="*/ 47 h 127"/>
                <a:gd name="T20" fmla="*/ 16 w 73"/>
                <a:gd name="T21" fmla="*/ 52 h 127"/>
                <a:gd name="T22" fmla="*/ 19 w 73"/>
                <a:gd name="T23" fmla="*/ 59 h 127"/>
                <a:gd name="T24" fmla="*/ 21 w 73"/>
                <a:gd name="T25" fmla="*/ 64 h 127"/>
                <a:gd name="T26" fmla="*/ 24 w 73"/>
                <a:gd name="T27" fmla="*/ 71 h 127"/>
                <a:gd name="T28" fmla="*/ 27 w 73"/>
                <a:gd name="T29" fmla="*/ 77 h 127"/>
                <a:gd name="T30" fmla="*/ 29 w 73"/>
                <a:gd name="T31" fmla="*/ 83 h 127"/>
                <a:gd name="T32" fmla="*/ 32 w 73"/>
                <a:gd name="T33" fmla="*/ 89 h 127"/>
                <a:gd name="T34" fmla="*/ 35 w 73"/>
                <a:gd name="T35" fmla="*/ 94 h 127"/>
                <a:gd name="T36" fmla="*/ 38 w 73"/>
                <a:gd name="T37" fmla="*/ 100 h 127"/>
                <a:gd name="T38" fmla="*/ 41 w 73"/>
                <a:gd name="T39" fmla="*/ 105 h 127"/>
                <a:gd name="T40" fmla="*/ 43 w 73"/>
                <a:gd name="T41" fmla="*/ 109 h 127"/>
                <a:gd name="T42" fmla="*/ 46 w 73"/>
                <a:gd name="T43" fmla="*/ 113 h 127"/>
                <a:gd name="T44" fmla="*/ 51 w 73"/>
                <a:gd name="T45" fmla="*/ 118 h 127"/>
                <a:gd name="T46" fmla="*/ 55 w 73"/>
                <a:gd name="T47" fmla="*/ 123 h 127"/>
                <a:gd name="T48" fmla="*/ 61 w 73"/>
                <a:gd name="T49" fmla="*/ 127 h 127"/>
                <a:gd name="T50" fmla="*/ 65 w 73"/>
                <a:gd name="T51" fmla="*/ 127 h 127"/>
                <a:gd name="T52" fmla="*/ 70 w 73"/>
                <a:gd name="T53" fmla="*/ 124 h 127"/>
                <a:gd name="T54" fmla="*/ 71 w 73"/>
                <a:gd name="T55" fmla="*/ 121 h 127"/>
                <a:gd name="T56" fmla="*/ 73 w 73"/>
                <a:gd name="T57" fmla="*/ 118 h 127"/>
                <a:gd name="T58" fmla="*/ 73 w 73"/>
                <a:gd name="T59" fmla="*/ 114 h 127"/>
                <a:gd name="T60" fmla="*/ 73 w 73"/>
                <a:gd name="T61" fmla="*/ 110 h 127"/>
                <a:gd name="T62" fmla="*/ 73 w 73"/>
                <a:gd name="T63" fmla="*/ 106 h 127"/>
                <a:gd name="T64" fmla="*/ 73 w 73"/>
                <a:gd name="T65" fmla="*/ 101 h 127"/>
                <a:gd name="T66" fmla="*/ 71 w 73"/>
                <a:gd name="T67" fmla="*/ 97 h 127"/>
                <a:gd name="T68" fmla="*/ 71 w 73"/>
                <a:gd name="T69" fmla="*/ 93 h 127"/>
                <a:gd name="T70" fmla="*/ 70 w 73"/>
                <a:gd name="T71" fmla="*/ 88 h 127"/>
                <a:gd name="T72" fmla="*/ 68 w 73"/>
                <a:gd name="T73" fmla="*/ 83 h 127"/>
                <a:gd name="T74" fmla="*/ 65 w 73"/>
                <a:gd name="T75" fmla="*/ 77 h 127"/>
                <a:gd name="T76" fmla="*/ 64 w 73"/>
                <a:gd name="T77" fmla="*/ 72 h 127"/>
                <a:gd name="T78" fmla="*/ 62 w 73"/>
                <a:gd name="T79" fmla="*/ 67 h 127"/>
                <a:gd name="T80" fmla="*/ 60 w 73"/>
                <a:gd name="T81" fmla="*/ 62 h 127"/>
                <a:gd name="T82" fmla="*/ 58 w 73"/>
                <a:gd name="T83" fmla="*/ 56 h 127"/>
                <a:gd name="T84" fmla="*/ 55 w 73"/>
                <a:gd name="T85" fmla="*/ 51 h 127"/>
                <a:gd name="T86" fmla="*/ 52 w 73"/>
                <a:gd name="T87" fmla="*/ 46 h 127"/>
                <a:gd name="T88" fmla="*/ 49 w 73"/>
                <a:gd name="T89" fmla="*/ 41 h 127"/>
                <a:gd name="T90" fmla="*/ 46 w 73"/>
                <a:gd name="T91" fmla="*/ 35 h 127"/>
                <a:gd name="T92" fmla="*/ 45 w 73"/>
                <a:gd name="T93" fmla="*/ 31 h 127"/>
                <a:gd name="T94" fmla="*/ 42 w 73"/>
                <a:gd name="T95" fmla="*/ 26 h 127"/>
                <a:gd name="T96" fmla="*/ 39 w 73"/>
                <a:gd name="T97" fmla="*/ 22 h 127"/>
                <a:gd name="T98" fmla="*/ 38 w 73"/>
                <a:gd name="T99" fmla="*/ 18 h 127"/>
                <a:gd name="T100" fmla="*/ 35 w 73"/>
                <a:gd name="T101" fmla="*/ 16 h 127"/>
                <a:gd name="T102" fmla="*/ 30 w 73"/>
                <a:gd name="T103" fmla="*/ 9 h 127"/>
                <a:gd name="T104" fmla="*/ 29 w 73"/>
                <a:gd name="T105" fmla="*/ 4 h 127"/>
                <a:gd name="T106" fmla="*/ 26 w 73"/>
                <a:gd name="T107" fmla="*/ 1 h 127"/>
                <a:gd name="T108" fmla="*/ 26 w 73"/>
                <a:gd name="T109" fmla="*/ 0 h 127"/>
                <a:gd name="T110" fmla="*/ 0 w 73"/>
                <a:gd name="T111" fmla="*/ 10 h 127"/>
                <a:gd name="T112" fmla="*/ 0 w 73"/>
                <a:gd name="T113" fmla="*/ 10 h 12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3"/>
                <a:gd name="T172" fmla="*/ 0 h 127"/>
                <a:gd name="T173" fmla="*/ 73 w 73"/>
                <a:gd name="T174" fmla="*/ 127 h 12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3" h="127">
                  <a:moveTo>
                    <a:pt x="0" y="10"/>
                  </a:moveTo>
                  <a:lnTo>
                    <a:pt x="0" y="12"/>
                  </a:lnTo>
                  <a:lnTo>
                    <a:pt x="1" y="16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5" y="26"/>
                  </a:lnTo>
                  <a:lnTo>
                    <a:pt x="8" y="31"/>
                  </a:lnTo>
                  <a:lnTo>
                    <a:pt x="10" y="35"/>
                  </a:lnTo>
                  <a:lnTo>
                    <a:pt x="11" y="41"/>
                  </a:lnTo>
                  <a:lnTo>
                    <a:pt x="14" y="47"/>
                  </a:lnTo>
                  <a:lnTo>
                    <a:pt x="16" y="52"/>
                  </a:lnTo>
                  <a:lnTo>
                    <a:pt x="19" y="59"/>
                  </a:lnTo>
                  <a:lnTo>
                    <a:pt x="21" y="64"/>
                  </a:lnTo>
                  <a:lnTo>
                    <a:pt x="24" y="71"/>
                  </a:lnTo>
                  <a:lnTo>
                    <a:pt x="27" y="77"/>
                  </a:lnTo>
                  <a:lnTo>
                    <a:pt x="29" y="83"/>
                  </a:lnTo>
                  <a:lnTo>
                    <a:pt x="32" y="89"/>
                  </a:lnTo>
                  <a:lnTo>
                    <a:pt x="35" y="94"/>
                  </a:lnTo>
                  <a:lnTo>
                    <a:pt x="38" y="100"/>
                  </a:lnTo>
                  <a:lnTo>
                    <a:pt x="41" y="105"/>
                  </a:lnTo>
                  <a:lnTo>
                    <a:pt x="43" y="109"/>
                  </a:lnTo>
                  <a:lnTo>
                    <a:pt x="46" y="113"/>
                  </a:lnTo>
                  <a:lnTo>
                    <a:pt x="51" y="118"/>
                  </a:lnTo>
                  <a:lnTo>
                    <a:pt x="55" y="123"/>
                  </a:lnTo>
                  <a:lnTo>
                    <a:pt x="61" y="127"/>
                  </a:lnTo>
                  <a:lnTo>
                    <a:pt x="65" y="127"/>
                  </a:lnTo>
                  <a:lnTo>
                    <a:pt x="70" y="124"/>
                  </a:lnTo>
                  <a:lnTo>
                    <a:pt x="71" y="121"/>
                  </a:lnTo>
                  <a:lnTo>
                    <a:pt x="73" y="118"/>
                  </a:lnTo>
                  <a:lnTo>
                    <a:pt x="73" y="114"/>
                  </a:lnTo>
                  <a:lnTo>
                    <a:pt x="73" y="110"/>
                  </a:lnTo>
                  <a:lnTo>
                    <a:pt x="73" y="106"/>
                  </a:lnTo>
                  <a:lnTo>
                    <a:pt x="73" y="101"/>
                  </a:lnTo>
                  <a:lnTo>
                    <a:pt x="71" y="97"/>
                  </a:lnTo>
                  <a:lnTo>
                    <a:pt x="71" y="93"/>
                  </a:lnTo>
                  <a:lnTo>
                    <a:pt x="70" y="88"/>
                  </a:lnTo>
                  <a:lnTo>
                    <a:pt x="68" y="83"/>
                  </a:lnTo>
                  <a:lnTo>
                    <a:pt x="65" y="77"/>
                  </a:lnTo>
                  <a:lnTo>
                    <a:pt x="64" y="72"/>
                  </a:lnTo>
                  <a:lnTo>
                    <a:pt x="62" y="67"/>
                  </a:lnTo>
                  <a:lnTo>
                    <a:pt x="60" y="62"/>
                  </a:lnTo>
                  <a:lnTo>
                    <a:pt x="58" y="56"/>
                  </a:lnTo>
                  <a:lnTo>
                    <a:pt x="55" y="51"/>
                  </a:lnTo>
                  <a:lnTo>
                    <a:pt x="52" y="46"/>
                  </a:lnTo>
                  <a:lnTo>
                    <a:pt x="49" y="41"/>
                  </a:lnTo>
                  <a:lnTo>
                    <a:pt x="46" y="35"/>
                  </a:lnTo>
                  <a:lnTo>
                    <a:pt x="45" y="31"/>
                  </a:lnTo>
                  <a:lnTo>
                    <a:pt x="42" y="26"/>
                  </a:lnTo>
                  <a:lnTo>
                    <a:pt x="39" y="22"/>
                  </a:lnTo>
                  <a:lnTo>
                    <a:pt x="38" y="18"/>
                  </a:lnTo>
                  <a:lnTo>
                    <a:pt x="35" y="16"/>
                  </a:lnTo>
                  <a:lnTo>
                    <a:pt x="30" y="9"/>
                  </a:lnTo>
                  <a:lnTo>
                    <a:pt x="29" y="4"/>
                  </a:lnTo>
                  <a:lnTo>
                    <a:pt x="26" y="1"/>
                  </a:lnTo>
                  <a:lnTo>
                    <a:pt x="26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38" name="Freeform 37"/>
            <p:cNvSpPr>
              <a:spLocks/>
            </p:cNvSpPr>
            <p:nvPr/>
          </p:nvSpPr>
          <p:spPr bwMode="auto">
            <a:xfrm>
              <a:off x="1050" y="2173"/>
              <a:ext cx="23" cy="49"/>
            </a:xfrm>
            <a:custGeom>
              <a:avLst/>
              <a:gdLst>
                <a:gd name="T0" fmla="*/ 0 w 46"/>
                <a:gd name="T1" fmla="*/ 1 h 100"/>
                <a:gd name="T2" fmla="*/ 0 w 46"/>
                <a:gd name="T3" fmla="*/ 3 h 100"/>
                <a:gd name="T4" fmla="*/ 0 w 46"/>
                <a:gd name="T5" fmla="*/ 5 h 100"/>
                <a:gd name="T6" fmla="*/ 0 w 46"/>
                <a:gd name="T7" fmla="*/ 8 h 100"/>
                <a:gd name="T8" fmla="*/ 0 w 46"/>
                <a:gd name="T9" fmla="*/ 11 h 100"/>
                <a:gd name="T10" fmla="*/ 0 w 46"/>
                <a:gd name="T11" fmla="*/ 14 h 100"/>
                <a:gd name="T12" fmla="*/ 0 w 46"/>
                <a:gd name="T13" fmla="*/ 18 h 100"/>
                <a:gd name="T14" fmla="*/ 0 w 46"/>
                <a:gd name="T15" fmla="*/ 21 h 100"/>
                <a:gd name="T16" fmla="*/ 0 w 46"/>
                <a:gd name="T17" fmla="*/ 25 h 100"/>
                <a:gd name="T18" fmla="*/ 0 w 46"/>
                <a:gd name="T19" fmla="*/ 30 h 100"/>
                <a:gd name="T20" fmla="*/ 0 w 46"/>
                <a:gd name="T21" fmla="*/ 34 h 100"/>
                <a:gd name="T22" fmla="*/ 0 w 46"/>
                <a:gd name="T23" fmla="*/ 39 h 100"/>
                <a:gd name="T24" fmla="*/ 2 w 46"/>
                <a:gd name="T25" fmla="*/ 45 h 100"/>
                <a:gd name="T26" fmla="*/ 2 w 46"/>
                <a:gd name="T27" fmla="*/ 49 h 100"/>
                <a:gd name="T28" fmla="*/ 3 w 46"/>
                <a:gd name="T29" fmla="*/ 54 h 100"/>
                <a:gd name="T30" fmla="*/ 3 w 46"/>
                <a:gd name="T31" fmla="*/ 59 h 100"/>
                <a:gd name="T32" fmla="*/ 6 w 46"/>
                <a:gd name="T33" fmla="*/ 63 h 100"/>
                <a:gd name="T34" fmla="*/ 6 w 46"/>
                <a:gd name="T35" fmla="*/ 68 h 100"/>
                <a:gd name="T36" fmla="*/ 8 w 46"/>
                <a:gd name="T37" fmla="*/ 72 h 100"/>
                <a:gd name="T38" fmla="*/ 8 w 46"/>
                <a:gd name="T39" fmla="*/ 76 h 100"/>
                <a:gd name="T40" fmla="*/ 9 w 46"/>
                <a:gd name="T41" fmla="*/ 80 h 100"/>
                <a:gd name="T42" fmla="*/ 11 w 46"/>
                <a:gd name="T43" fmla="*/ 84 h 100"/>
                <a:gd name="T44" fmla="*/ 14 w 46"/>
                <a:gd name="T45" fmla="*/ 88 h 100"/>
                <a:gd name="T46" fmla="*/ 17 w 46"/>
                <a:gd name="T47" fmla="*/ 94 h 100"/>
                <a:gd name="T48" fmla="*/ 21 w 46"/>
                <a:gd name="T49" fmla="*/ 98 h 100"/>
                <a:gd name="T50" fmla="*/ 27 w 46"/>
                <a:gd name="T51" fmla="*/ 100 h 100"/>
                <a:gd name="T52" fmla="*/ 34 w 46"/>
                <a:gd name="T53" fmla="*/ 100 h 100"/>
                <a:gd name="T54" fmla="*/ 37 w 46"/>
                <a:gd name="T55" fmla="*/ 96 h 100"/>
                <a:gd name="T56" fmla="*/ 41 w 46"/>
                <a:gd name="T57" fmla="*/ 92 h 100"/>
                <a:gd name="T58" fmla="*/ 43 w 46"/>
                <a:gd name="T59" fmla="*/ 85 h 100"/>
                <a:gd name="T60" fmla="*/ 46 w 46"/>
                <a:gd name="T61" fmla="*/ 79 h 100"/>
                <a:gd name="T62" fmla="*/ 46 w 46"/>
                <a:gd name="T63" fmla="*/ 75 h 100"/>
                <a:gd name="T64" fmla="*/ 46 w 46"/>
                <a:gd name="T65" fmla="*/ 71 h 100"/>
                <a:gd name="T66" fmla="*/ 46 w 46"/>
                <a:gd name="T67" fmla="*/ 67 h 100"/>
                <a:gd name="T68" fmla="*/ 46 w 46"/>
                <a:gd name="T69" fmla="*/ 63 h 100"/>
                <a:gd name="T70" fmla="*/ 46 w 46"/>
                <a:gd name="T71" fmla="*/ 58 h 100"/>
                <a:gd name="T72" fmla="*/ 46 w 46"/>
                <a:gd name="T73" fmla="*/ 54 h 100"/>
                <a:gd name="T74" fmla="*/ 44 w 46"/>
                <a:gd name="T75" fmla="*/ 50 h 100"/>
                <a:gd name="T76" fmla="*/ 44 w 46"/>
                <a:gd name="T77" fmla="*/ 46 h 100"/>
                <a:gd name="T78" fmla="*/ 43 w 46"/>
                <a:gd name="T79" fmla="*/ 41 h 100"/>
                <a:gd name="T80" fmla="*/ 43 w 46"/>
                <a:gd name="T81" fmla="*/ 37 h 100"/>
                <a:gd name="T82" fmla="*/ 41 w 46"/>
                <a:gd name="T83" fmla="*/ 32 h 100"/>
                <a:gd name="T84" fmla="*/ 40 w 46"/>
                <a:gd name="T85" fmla="*/ 28 h 100"/>
                <a:gd name="T86" fmla="*/ 38 w 46"/>
                <a:gd name="T87" fmla="*/ 24 h 100"/>
                <a:gd name="T88" fmla="*/ 38 w 46"/>
                <a:gd name="T89" fmla="*/ 20 h 100"/>
                <a:gd name="T90" fmla="*/ 37 w 46"/>
                <a:gd name="T91" fmla="*/ 16 h 100"/>
                <a:gd name="T92" fmla="*/ 37 w 46"/>
                <a:gd name="T93" fmla="*/ 13 h 100"/>
                <a:gd name="T94" fmla="*/ 34 w 46"/>
                <a:gd name="T95" fmla="*/ 7 h 100"/>
                <a:gd name="T96" fmla="*/ 34 w 46"/>
                <a:gd name="T97" fmla="*/ 3 h 100"/>
                <a:gd name="T98" fmla="*/ 34 w 46"/>
                <a:gd name="T99" fmla="*/ 0 h 100"/>
                <a:gd name="T100" fmla="*/ 34 w 46"/>
                <a:gd name="T101" fmla="*/ 0 h 100"/>
                <a:gd name="T102" fmla="*/ 0 w 46"/>
                <a:gd name="T103" fmla="*/ 1 h 100"/>
                <a:gd name="T104" fmla="*/ 0 w 46"/>
                <a:gd name="T105" fmla="*/ 1 h 1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6"/>
                <a:gd name="T160" fmla="*/ 0 h 100"/>
                <a:gd name="T161" fmla="*/ 46 w 46"/>
                <a:gd name="T162" fmla="*/ 100 h 10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6" h="100">
                  <a:moveTo>
                    <a:pt x="0" y="1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11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2" y="45"/>
                  </a:lnTo>
                  <a:lnTo>
                    <a:pt x="2" y="49"/>
                  </a:lnTo>
                  <a:lnTo>
                    <a:pt x="3" y="54"/>
                  </a:lnTo>
                  <a:lnTo>
                    <a:pt x="3" y="59"/>
                  </a:lnTo>
                  <a:lnTo>
                    <a:pt x="6" y="63"/>
                  </a:lnTo>
                  <a:lnTo>
                    <a:pt x="6" y="68"/>
                  </a:lnTo>
                  <a:lnTo>
                    <a:pt x="8" y="72"/>
                  </a:lnTo>
                  <a:lnTo>
                    <a:pt x="8" y="76"/>
                  </a:lnTo>
                  <a:lnTo>
                    <a:pt x="9" y="80"/>
                  </a:lnTo>
                  <a:lnTo>
                    <a:pt x="11" y="84"/>
                  </a:lnTo>
                  <a:lnTo>
                    <a:pt x="14" y="88"/>
                  </a:lnTo>
                  <a:lnTo>
                    <a:pt x="17" y="94"/>
                  </a:lnTo>
                  <a:lnTo>
                    <a:pt x="21" y="98"/>
                  </a:lnTo>
                  <a:lnTo>
                    <a:pt x="27" y="100"/>
                  </a:lnTo>
                  <a:lnTo>
                    <a:pt x="34" y="100"/>
                  </a:lnTo>
                  <a:lnTo>
                    <a:pt x="37" y="96"/>
                  </a:lnTo>
                  <a:lnTo>
                    <a:pt x="41" y="92"/>
                  </a:lnTo>
                  <a:lnTo>
                    <a:pt x="43" y="85"/>
                  </a:lnTo>
                  <a:lnTo>
                    <a:pt x="46" y="79"/>
                  </a:lnTo>
                  <a:lnTo>
                    <a:pt x="46" y="75"/>
                  </a:lnTo>
                  <a:lnTo>
                    <a:pt x="46" y="71"/>
                  </a:lnTo>
                  <a:lnTo>
                    <a:pt x="46" y="67"/>
                  </a:lnTo>
                  <a:lnTo>
                    <a:pt x="46" y="63"/>
                  </a:lnTo>
                  <a:lnTo>
                    <a:pt x="46" y="58"/>
                  </a:lnTo>
                  <a:lnTo>
                    <a:pt x="46" y="54"/>
                  </a:lnTo>
                  <a:lnTo>
                    <a:pt x="44" y="50"/>
                  </a:lnTo>
                  <a:lnTo>
                    <a:pt x="44" y="46"/>
                  </a:lnTo>
                  <a:lnTo>
                    <a:pt x="43" y="41"/>
                  </a:lnTo>
                  <a:lnTo>
                    <a:pt x="43" y="37"/>
                  </a:lnTo>
                  <a:lnTo>
                    <a:pt x="41" y="32"/>
                  </a:lnTo>
                  <a:lnTo>
                    <a:pt x="40" y="28"/>
                  </a:lnTo>
                  <a:lnTo>
                    <a:pt x="38" y="24"/>
                  </a:lnTo>
                  <a:lnTo>
                    <a:pt x="38" y="20"/>
                  </a:lnTo>
                  <a:lnTo>
                    <a:pt x="37" y="16"/>
                  </a:lnTo>
                  <a:lnTo>
                    <a:pt x="37" y="13"/>
                  </a:lnTo>
                  <a:lnTo>
                    <a:pt x="34" y="7"/>
                  </a:lnTo>
                  <a:lnTo>
                    <a:pt x="34" y="3"/>
                  </a:lnTo>
                  <a:lnTo>
                    <a:pt x="34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39" name="Freeform 38"/>
            <p:cNvSpPr>
              <a:spLocks/>
            </p:cNvSpPr>
            <p:nvPr/>
          </p:nvSpPr>
          <p:spPr bwMode="auto">
            <a:xfrm>
              <a:off x="384" y="1742"/>
              <a:ext cx="350" cy="230"/>
            </a:xfrm>
            <a:custGeom>
              <a:avLst/>
              <a:gdLst>
                <a:gd name="T0" fmla="*/ 6 w 700"/>
                <a:gd name="T1" fmla="*/ 360 h 461"/>
                <a:gd name="T2" fmla="*/ 1 w 700"/>
                <a:gd name="T3" fmla="*/ 326 h 461"/>
                <a:gd name="T4" fmla="*/ 1 w 700"/>
                <a:gd name="T5" fmla="*/ 283 h 461"/>
                <a:gd name="T6" fmla="*/ 13 w 700"/>
                <a:gd name="T7" fmla="*/ 232 h 461"/>
                <a:gd name="T8" fmla="*/ 38 w 700"/>
                <a:gd name="T9" fmla="*/ 174 h 461"/>
                <a:gd name="T10" fmla="*/ 80 w 700"/>
                <a:gd name="T11" fmla="*/ 113 h 461"/>
                <a:gd name="T12" fmla="*/ 139 w 700"/>
                <a:gd name="T13" fmla="*/ 63 h 461"/>
                <a:gd name="T14" fmla="*/ 206 w 700"/>
                <a:gd name="T15" fmla="*/ 29 h 461"/>
                <a:gd name="T16" fmla="*/ 278 w 700"/>
                <a:gd name="T17" fmla="*/ 11 h 461"/>
                <a:gd name="T18" fmla="*/ 346 w 700"/>
                <a:gd name="T19" fmla="*/ 2 h 461"/>
                <a:gd name="T20" fmla="*/ 411 w 700"/>
                <a:gd name="T21" fmla="*/ 0 h 461"/>
                <a:gd name="T22" fmla="*/ 465 w 700"/>
                <a:gd name="T23" fmla="*/ 3 h 461"/>
                <a:gd name="T24" fmla="*/ 504 w 700"/>
                <a:gd name="T25" fmla="*/ 8 h 461"/>
                <a:gd name="T26" fmla="*/ 557 w 700"/>
                <a:gd name="T27" fmla="*/ 20 h 461"/>
                <a:gd name="T28" fmla="*/ 594 w 700"/>
                <a:gd name="T29" fmla="*/ 33 h 461"/>
                <a:gd name="T30" fmla="*/ 633 w 700"/>
                <a:gd name="T31" fmla="*/ 49 h 461"/>
                <a:gd name="T32" fmla="*/ 687 w 700"/>
                <a:gd name="T33" fmla="*/ 72 h 461"/>
                <a:gd name="T34" fmla="*/ 651 w 700"/>
                <a:gd name="T35" fmla="*/ 91 h 461"/>
                <a:gd name="T36" fmla="*/ 607 w 700"/>
                <a:gd name="T37" fmla="*/ 89 h 461"/>
                <a:gd name="T38" fmla="*/ 544 w 700"/>
                <a:gd name="T39" fmla="*/ 91 h 461"/>
                <a:gd name="T40" fmla="*/ 469 w 700"/>
                <a:gd name="T41" fmla="*/ 100 h 461"/>
                <a:gd name="T42" fmla="*/ 393 w 700"/>
                <a:gd name="T43" fmla="*/ 119 h 461"/>
                <a:gd name="T44" fmla="*/ 323 w 700"/>
                <a:gd name="T45" fmla="*/ 154 h 461"/>
                <a:gd name="T46" fmla="*/ 269 w 700"/>
                <a:gd name="T47" fmla="*/ 206 h 461"/>
                <a:gd name="T48" fmla="*/ 234 w 700"/>
                <a:gd name="T49" fmla="*/ 269 h 461"/>
                <a:gd name="T50" fmla="*/ 213 w 700"/>
                <a:gd name="T51" fmla="*/ 324 h 461"/>
                <a:gd name="T52" fmla="*/ 203 w 700"/>
                <a:gd name="T53" fmla="*/ 370 h 461"/>
                <a:gd name="T54" fmla="*/ 200 w 700"/>
                <a:gd name="T55" fmla="*/ 414 h 461"/>
                <a:gd name="T56" fmla="*/ 208 w 700"/>
                <a:gd name="T57" fmla="*/ 455 h 461"/>
                <a:gd name="T58" fmla="*/ 169 w 700"/>
                <a:gd name="T59" fmla="*/ 438 h 461"/>
                <a:gd name="T60" fmla="*/ 172 w 700"/>
                <a:gd name="T61" fmla="*/ 395 h 461"/>
                <a:gd name="T62" fmla="*/ 180 w 700"/>
                <a:gd name="T63" fmla="*/ 349 h 461"/>
                <a:gd name="T64" fmla="*/ 191 w 700"/>
                <a:gd name="T65" fmla="*/ 296 h 461"/>
                <a:gd name="T66" fmla="*/ 210 w 700"/>
                <a:gd name="T67" fmla="*/ 243 h 461"/>
                <a:gd name="T68" fmla="*/ 237 w 700"/>
                <a:gd name="T69" fmla="*/ 191 h 461"/>
                <a:gd name="T70" fmla="*/ 272 w 700"/>
                <a:gd name="T71" fmla="*/ 150 h 461"/>
                <a:gd name="T72" fmla="*/ 322 w 700"/>
                <a:gd name="T73" fmla="*/ 117 h 461"/>
                <a:gd name="T74" fmla="*/ 382 w 700"/>
                <a:gd name="T75" fmla="*/ 93 h 461"/>
                <a:gd name="T76" fmla="*/ 444 w 700"/>
                <a:gd name="T77" fmla="*/ 79 h 461"/>
                <a:gd name="T78" fmla="*/ 504 w 700"/>
                <a:gd name="T79" fmla="*/ 70 h 461"/>
                <a:gd name="T80" fmla="*/ 553 w 700"/>
                <a:gd name="T81" fmla="*/ 67 h 461"/>
                <a:gd name="T82" fmla="*/ 592 w 700"/>
                <a:gd name="T83" fmla="*/ 66 h 461"/>
                <a:gd name="T84" fmla="*/ 562 w 700"/>
                <a:gd name="T85" fmla="*/ 54 h 461"/>
                <a:gd name="T86" fmla="*/ 519 w 700"/>
                <a:gd name="T87" fmla="*/ 42 h 461"/>
                <a:gd name="T88" fmla="*/ 465 w 700"/>
                <a:gd name="T89" fmla="*/ 33 h 461"/>
                <a:gd name="T90" fmla="*/ 401 w 700"/>
                <a:gd name="T91" fmla="*/ 28 h 461"/>
                <a:gd name="T92" fmla="*/ 332 w 700"/>
                <a:gd name="T93" fmla="*/ 32 h 461"/>
                <a:gd name="T94" fmla="*/ 260 w 700"/>
                <a:gd name="T95" fmla="*/ 46 h 461"/>
                <a:gd name="T96" fmla="*/ 193 w 700"/>
                <a:gd name="T97" fmla="*/ 74 h 461"/>
                <a:gd name="T98" fmla="*/ 139 w 700"/>
                <a:gd name="T99" fmla="*/ 104 h 461"/>
                <a:gd name="T100" fmla="*/ 101 w 700"/>
                <a:gd name="T101" fmla="*/ 136 h 461"/>
                <a:gd name="T102" fmla="*/ 73 w 700"/>
                <a:gd name="T103" fmla="*/ 169 h 461"/>
                <a:gd name="T104" fmla="*/ 54 w 700"/>
                <a:gd name="T105" fmla="*/ 203 h 461"/>
                <a:gd name="T106" fmla="*/ 44 w 700"/>
                <a:gd name="T107" fmla="*/ 236 h 461"/>
                <a:gd name="T108" fmla="*/ 38 w 700"/>
                <a:gd name="T109" fmla="*/ 269 h 461"/>
                <a:gd name="T110" fmla="*/ 35 w 700"/>
                <a:gd name="T111" fmla="*/ 315 h 461"/>
                <a:gd name="T112" fmla="*/ 38 w 700"/>
                <a:gd name="T113" fmla="*/ 359 h 461"/>
                <a:gd name="T114" fmla="*/ 48 w 700"/>
                <a:gd name="T115" fmla="*/ 396 h 46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00"/>
                <a:gd name="T175" fmla="*/ 0 h 461"/>
                <a:gd name="T176" fmla="*/ 700 w 700"/>
                <a:gd name="T177" fmla="*/ 461 h 46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00" h="461">
                  <a:moveTo>
                    <a:pt x="16" y="396"/>
                  </a:moveTo>
                  <a:lnTo>
                    <a:pt x="14" y="395"/>
                  </a:lnTo>
                  <a:lnTo>
                    <a:pt x="13" y="389"/>
                  </a:lnTo>
                  <a:lnTo>
                    <a:pt x="11" y="385"/>
                  </a:lnTo>
                  <a:lnTo>
                    <a:pt x="10" y="383"/>
                  </a:lnTo>
                  <a:lnTo>
                    <a:pt x="9" y="377"/>
                  </a:lnTo>
                  <a:lnTo>
                    <a:pt x="9" y="372"/>
                  </a:lnTo>
                  <a:lnTo>
                    <a:pt x="6" y="366"/>
                  </a:lnTo>
                  <a:lnTo>
                    <a:pt x="6" y="360"/>
                  </a:lnTo>
                  <a:lnTo>
                    <a:pt x="4" y="358"/>
                  </a:lnTo>
                  <a:lnTo>
                    <a:pt x="4" y="354"/>
                  </a:lnTo>
                  <a:lnTo>
                    <a:pt x="3" y="350"/>
                  </a:lnTo>
                  <a:lnTo>
                    <a:pt x="3" y="347"/>
                  </a:lnTo>
                  <a:lnTo>
                    <a:pt x="3" y="342"/>
                  </a:lnTo>
                  <a:lnTo>
                    <a:pt x="1" y="339"/>
                  </a:lnTo>
                  <a:lnTo>
                    <a:pt x="1" y="336"/>
                  </a:lnTo>
                  <a:lnTo>
                    <a:pt x="1" y="332"/>
                  </a:lnTo>
                  <a:lnTo>
                    <a:pt x="1" y="326"/>
                  </a:lnTo>
                  <a:lnTo>
                    <a:pt x="1" y="322"/>
                  </a:lnTo>
                  <a:lnTo>
                    <a:pt x="1" y="317"/>
                  </a:lnTo>
                  <a:lnTo>
                    <a:pt x="1" y="313"/>
                  </a:lnTo>
                  <a:lnTo>
                    <a:pt x="0" y="308"/>
                  </a:lnTo>
                  <a:lnTo>
                    <a:pt x="0" y="303"/>
                  </a:lnTo>
                  <a:lnTo>
                    <a:pt x="0" y="298"/>
                  </a:lnTo>
                  <a:lnTo>
                    <a:pt x="1" y="294"/>
                  </a:lnTo>
                  <a:lnTo>
                    <a:pt x="1" y="287"/>
                  </a:lnTo>
                  <a:lnTo>
                    <a:pt x="1" y="283"/>
                  </a:lnTo>
                  <a:lnTo>
                    <a:pt x="1" y="277"/>
                  </a:lnTo>
                  <a:lnTo>
                    <a:pt x="3" y="273"/>
                  </a:lnTo>
                  <a:lnTo>
                    <a:pt x="3" y="266"/>
                  </a:lnTo>
                  <a:lnTo>
                    <a:pt x="4" y="261"/>
                  </a:lnTo>
                  <a:lnTo>
                    <a:pt x="6" y="254"/>
                  </a:lnTo>
                  <a:lnTo>
                    <a:pt x="7" y="249"/>
                  </a:lnTo>
                  <a:lnTo>
                    <a:pt x="9" y="244"/>
                  </a:lnTo>
                  <a:lnTo>
                    <a:pt x="10" y="237"/>
                  </a:lnTo>
                  <a:lnTo>
                    <a:pt x="13" y="232"/>
                  </a:lnTo>
                  <a:lnTo>
                    <a:pt x="14" y="226"/>
                  </a:lnTo>
                  <a:lnTo>
                    <a:pt x="17" y="219"/>
                  </a:lnTo>
                  <a:lnTo>
                    <a:pt x="19" y="212"/>
                  </a:lnTo>
                  <a:lnTo>
                    <a:pt x="22" y="206"/>
                  </a:lnTo>
                  <a:lnTo>
                    <a:pt x="25" y="201"/>
                  </a:lnTo>
                  <a:lnTo>
                    <a:pt x="28" y="194"/>
                  </a:lnTo>
                  <a:lnTo>
                    <a:pt x="31" y="188"/>
                  </a:lnTo>
                  <a:lnTo>
                    <a:pt x="33" y="181"/>
                  </a:lnTo>
                  <a:lnTo>
                    <a:pt x="38" y="174"/>
                  </a:lnTo>
                  <a:lnTo>
                    <a:pt x="41" y="168"/>
                  </a:lnTo>
                  <a:lnTo>
                    <a:pt x="45" y="161"/>
                  </a:lnTo>
                  <a:lnTo>
                    <a:pt x="50" y="155"/>
                  </a:lnTo>
                  <a:lnTo>
                    <a:pt x="54" y="148"/>
                  </a:lnTo>
                  <a:lnTo>
                    <a:pt x="58" y="140"/>
                  </a:lnTo>
                  <a:lnTo>
                    <a:pt x="64" y="134"/>
                  </a:lnTo>
                  <a:lnTo>
                    <a:pt x="69" y="127"/>
                  </a:lnTo>
                  <a:lnTo>
                    <a:pt x="76" y="121"/>
                  </a:lnTo>
                  <a:lnTo>
                    <a:pt x="80" y="113"/>
                  </a:lnTo>
                  <a:lnTo>
                    <a:pt x="86" y="106"/>
                  </a:lnTo>
                  <a:lnTo>
                    <a:pt x="92" y="101"/>
                  </a:lnTo>
                  <a:lnTo>
                    <a:pt x="99" y="95"/>
                  </a:lnTo>
                  <a:lnTo>
                    <a:pt x="105" y="88"/>
                  </a:lnTo>
                  <a:lnTo>
                    <a:pt x="111" y="83"/>
                  </a:lnTo>
                  <a:lnTo>
                    <a:pt x="118" y="78"/>
                  </a:lnTo>
                  <a:lnTo>
                    <a:pt x="126" y="72"/>
                  </a:lnTo>
                  <a:lnTo>
                    <a:pt x="131" y="67"/>
                  </a:lnTo>
                  <a:lnTo>
                    <a:pt x="139" y="63"/>
                  </a:lnTo>
                  <a:lnTo>
                    <a:pt x="146" y="58"/>
                  </a:lnTo>
                  <a:lnTo>
                    <a:pt x="153" y="54"/>
                  </a:lnTo>
                  <a:lnTo>
                    <a:pt x="159" y="50"/>
                  </a:lnTo>
                  <a:lnTo>
                    <a:pt x="168" y="46"/>
                  </a:lnTo>
                  <a:lnTo>
                    <a:pt x="175" y="42"/>
                  </a:lnTo>
                  <a:lnTo>
                    <a:pt x="183" y="40"/>
                  </a:lnTo>
                  <a:lnTo>
                    <a:pt x="190" y="36"/>
                  </a:lnTo>
                  <a:lnTo>
                    <a:pt x="199" y="33"/>
                  </a:lnTo>
                  <a:lnTo>
                    <a:pt x="206" y="29"/>
                  </a:lnTo>
                  <a:lnTo>
                    <a:pt x="213" y="28"/>
                  </a:lnTo>
                  <a:lnTo>
                    <a:pt x="221" y="24"/>
                  </a:lnTo>
                  <a:lnTo>
                    <a:pt x="229" y="21"/>
                  </a:lnTo>
                  <a:lnTo>
                    <a:pt x="237" y="20"/>
                  </a:lnTo>
                  <a:lnTo>
                    <a:pt x="246" y="17"/>
                  </a:lnTo>
                  <a:lnTo>
                    <a:pt x="253" y="16"/>
                  </a:lnTo>
                  <a:lnTo>
                    <a:pt x="260" y="13"/>
                  </a:lnTo>
                  <a:lnTo>
                    <a:pt x="269" y="12"/>
                  </a:lnTo>
                  <a:lnTo>
                    <a:pt x="278" y="11"/>
                  </a:lnTo>
                  <a:lnTo>
                    <a:pt x="284" y="8"/>
                  </a:lnTo>
                  <a:lnTo>
                    <a:pt x="292" y="8"/>
                  </a:lnTo>
                  <a:lnTo>
                    <a:pt x="300" y="7"/>
                  </a:lnTo>
                  <a:lnTo>
                    <a:pt x="310" y="6"/>
                  </a:lnTo>
                  <a:lnTo>
                    <a:pt x="317" y="4"/>
                  </a:lnTo>
                  <a:lnTo>
                    <a:pt x="325" y="4"/>
                  </a:lnTo>
                  <a:lnTo>
                    <a:pt x="330" y="3"/>
                  </a:lnTo>
                  <a:lnTo>
                    <a:pt x="339" y="2"/>
                  </a:lnTo>
                  <a:lnTo>
                    <a:pt x="346" y="2"/>
                  </a:lnTo>
                  <a:lnTo>
                    <a:pt x="354" y="0"/>
                  </a:lnTo>
                  <a:lnTo>
                    <a:pt x="361" y="0"/>
                  </a:lnTo>
                  <a:lnTo>
                    <a:pt x="370" y="0"/>
                  </a:lnTo>
                  <a:lnTo>
                    <a:pt x="376" y="0"/>
                  </a:lnTo>
                  <a:lnTo>
                    <a:pt x="383" y="0"/>
                  </a:lnTo>
                  <a:lnTo>
                    <a:pt x="390" y="0"/>
                  </a:lnTo>
                  <a:lnTo>
                    <a:pt x="398" y="0"/>
                  </a:lnTo>
                  <a:lnTo>
                    <a:pt x="404" y="0"/>
                  </a:lnTo>
                  <a:lnTo>
                    <a:pt x="411" y="0"/>
                  </a:lnTo>
                  <a:lnTo>
                    <a:pt x="417" y="0"/>
                  </a:lnTo>
                  <a:lnTo>
                    <a:pt x="424" y="2"/>
                  </a:lnTo>
                  <a:lnTo>
                    <a:pt x="430" y="2"/>
                  </a:lnTo>
                  <a:lnTo>
                    <a:pt x="436" y="2"/>
                  </a:lnTo>
                  <a:lnTo>
                    <a:pt x="442" y="2"/>
                  </a:lnTo>
                  <a:lnTo>
                    <a:pt x="449" y="2"/>
                  </a:lnTo>
                  <a:lnTo>
                    <a:pt x="453" y="2"/>
                  </a:lnTo>
                  <a:lnTo>
                    <a:pt x="459" y="3"/>
                  </a:lnTo>
                  <a:lnTo>
                    <a:pt x="465" y="3"/>
                  </a:lnTo>
                  <a:lnTo>
                    <a:pt x="471" y="4"/>
                  </a:lnTo>
                  <a:lnTo>
                    <a:pt x="475" y="4"/>
                  </a:lnTo>
                  <a:lnTo>
                    <a:pt x="480" y="4"/>
                  </a:lnTo>
                  <a:lnTo>
                    <a:pt x="484" y="6"/>
                  </a:lnTo>
                  <a:lnTo>
                    <a:pt x="488" y="6"/>
                  </a:lnTo>
                  <a:lnTo>
                    <a:pt x="493" y="6"/>
                  </a:lnTo>
                  <a:lnTo>
                    <a:pt x="497" y="7"/>
                  </a:lnTo>
                  <a:lnTo>
                    <a:pt x="500" y="7"/>
                  </a:lnTo>
                  <a:lnTo>
                    <a:pt x="504" y="8"/>
                  </a:lnTo>
                  <a:lnTo>
                    <a:pt x="510" y="8"/>
                  </a:lnTo>
                  <a:lnTo>
                    <a:pt x="516" y="9"/>
                  </a:lnTo>
                  <a:lnTo>
                    <a:pt x="523" y="11"/>
                  </a:lnTo>
                  <a:lnTo>
                    <a:pt x="531" y="13"/>
                  </a:lnTo>
                  <a:lnTo>
                    <a:pt x="538" y="15"/>
                  </a:lnTo>
                  <a:lnTo>
                    <a:pt x="545" y="16"/>
                  </a:lnTo>
                  <a:lnTo>
                    <a:pt x="550" y="17"/>
                  </a:lnTo>
                  <a:lnTo>
                    <a:pt x="553" y="19"/>
                  </a:lnTo>
                  <a:lnTo>
                    <a:pt x="557" y="20"/>
                  </a:lnTo>
                  <a:lnTo>
                    <a:pt x="562" y="23"/>
                  </a:lnTo>
                  <a:lnTo>
                    <a:pt x="566" y="23"/>
                  </a:lnTo>
                  <a:lnTo>
                    <a:pt x="570" y="24"/>
                  </a:lnTo>
                  <a:lnTo>
                    <a:pt x="573" y="25"/>
                  </a:lnTo>
                  <a:lnTo>
                    <a:pt x="578" y="26"/>
                  </a:lnTo>
                  <a:lnTo>
                    <a:pt x="582" y="28"/>
                  </a:lnTo>
                  <a:lnTo>
                    <a:pt x="586" y="29"/>
                  </a:lnTo>
                  <a:lnTo>
                    <a:pt x="589" y="30"/>
                  </a:lnTo>
                  <a:lnTo>
                    <a:pt x="594" y="33"/>
                  </a:lnTo>
                  <a:lnTo>
                    <a:pt x="598" y="34"/>
                  </a:lnTo>
                  <a:lnTo>
                    <a:pt x="602" y="36"/>
                  </a:lnTo>
                  <a:lnTo>
                    <a:pt x="605" y="37"/>
                  </a:lnTo>
                  <a:lnTo>
                    <a:pt x="610" y="40"/>
                  </a:lnTo>
                  <a:lnTo>
                    <a:pt x="614" y="41"/>
                  </a:lnTo>
                  <a:lnTo>
                    <a:pt x="619" y="42"/>
                  </a:lnTo>
                  <a:lnTo>
                    <a:pt x="621" y="43"/>
                  </a:lnTo>
                  <a:lnTo>
                    <a:pt x="626" y="46"/>
                  </a:lnTo>
                  <a:lnTo>
                    <a:pt x="633" y="49"/>
                  </a:lnTo>
                  <a:lnTo>
                    <a:pt x="641" y="51"/>
                  </a:lnTo>
                  <a:lnTo>
                    <a:pt x="648" y="54"/>
                  </a:lnTo>
                  <a:lnTo>
                    <a:pt x="655" y="58"/>
                  </a:lnTo>
                  <a:lnTo>
                    <a:pt x="661" y="61"/>
                  </a:lnTo>
                  <a:lnTo>
                    <a:pt x="667" y="63"/>
                  </a:lnTo>
                  <a:lnTo>
                    <a:pt x="673" y="66"/>
                  </a:lnTo>
                  <a:lnTo>
                    <a:pt x="679" y="68"/>
                  </a:lnTo>
                  <a:lnTo>
                    <a:pt x="683" y="70"/>
                  </a:lnTo>
                  <a:lnTo>
                    <a:pt x="687" y="72"/>
                  </a:lnTo>
                  <a:lnTo>
                    <a:pt x="690" y="74"/>
                  </a:lnTo>
                  <a:lnTo>
                    <a:pt x="693" y="75"/>
                  </a:lnTo>
                  <a:lnTo>
                    <a:pt x="698" y="78"/>
                  </a:lnTo>
                  <a:lnTo>
                    <a:pt x="700" y="79"/>
                  </a:lnTo>
                  <a:lnTo>
                    <a:pt x="664" y="92"/>
                  </a:lnTo>
                  <a:lnTo>
                    <a:pt x="662" y="92"/>
                  </a:lnTo>
                  <a:lnTo>
                    <a:pt x="661" y="92"/>
                  </a:lnTo>
                  <a:lnTo>
                    <a:pt x="655" y="91"/>
                  </a:lnTo>
                  <a:lnTo>
                    <a:pt x="651" y="91"/>
                  </a:lnTo>
                  <a:lnTo>
                    <a:pt x="646" y="91"/>
                  </a:lnTo>
                  <a:lnTo>
                    <a:pt x="642" y="91"/>
                  </a:lnTo>
                  <a:lnTo>
                    <a:pt x="638" y="89"/>
                  </a:lnTo>
                  <a:lnTo>
                    <a:pt x="633" y="89"/>
                  </a:lnTo>
                  <a:lnTo>
                    <a:pt x="629" y="89"/>
                  </a:lnTo>
                  <a:lnTo>
                    <a:pt x="623" y="89"/>
                  </a:lnTo>
                  <a:lnTo>
                    <a:pt x="619" y="89"/>
                  </a:lnTo>
                  <a:lnTo>
                    <a:pt x="613" y="89"/>
                  </a:lnTo>
                  <a:lnTo>
                    <a:pt x="607" y="89"/>
                  </a:lnTo>
                  <a:lnTo>
                    <a:pt x="601" y="89"/>
                  </a:lnTo>
                  <a:lnTo>
                    <a:pt x="594" y="89"/>
                  </a:lnTo>
                  <a:lnTo>
                    <a:pt x="588" y="89"/>
                  </a:lnTo>
                  <a:lnTo>
                    <a:pt x="581" y="89"/>
                  </a:lnTo>
                  <a:lnTo>
                    <a:pt x="573" y="89"/>
                  </a:lnTo>
                  <a:lnTo>
                    <a:pt x="566" y="89"/>
                  </a:lnTo>
                  <a:lnTo>
                    <a:pt x="560" y="91"/>
                  </a:lnTo>
                  <a:lnTo>
                    <a:pt x="551" y="91"/>
                  </a:lnTo>
                  <a:lnTo>
                    <a:pt x="544" y="91"/>
                  </a:lnTo>
                  <a:lnTo>
                    <a:pt x="535" y="92"/>
                  </a:lnTo>
                  <a:lnTo>
                    <a:pt x="528" y="92"/>
                  </a:lnTo>
                  <a:lnTo>
                    <a:pt x="521" y="93"/>
                  </a:lnTo>
                  <a:lnTo>
                    <a:pt x="512" y="95"/>
                  </a:lnTo>
                  <a:lnTo>
                    <a:pt x="504" y="95"/>
                  </a:lnTo>
                  <a:lnTo>
                    <a:pt x="496" y="97"/>
                  </a:lnTo>
                  <a:lnTo>
                    <a:pt x="487" y="97"/>
                  </a:lnTo>
                  <a:lnTo>
                    <a:pt x="478" y="98"/>
                  </a:lnTo>
                  <a:lnTo>
                    <a:pt x="469" y="100"/>
                  </a:lnTo>
                  <a:lnTo>
                    <a:pt x="462" y="102"/>
                  </a:lnTo>
                  <a:lnTo>
                    <a:pt x="453" y="104"/>
                  </a:lnTo>
                  <a:lnTo>
                    <a:pt x="444" y="105"/>
                  </a:lnTo>
                  <a:lnTo>
                    <a:pt x="436" y="108"/>
                  </a:lnTo>
                  <a:lnTo>
                    <a:pt x="427" y="110"/>
                  </a:lnTo>
                  <a:lnTo>
                    <a:pt x="418" y="112"/>
                  </a:lnTo>
                  <a:lnTo>
                    <a:pt x="409" y="114"/>
                  </a:lnTo>
                  <a:lnTo>
                    <a:pt x="401" y="117"/>
                  </a:lnTo>
                  <a:lnTo>
                    <a:pt x="393" y="119"/>
                  </a:lnTo>
                  <a:lnTo>
                    <a:pt x="385" y="122"/>
                  </a:lnTo>
                  <a:lnTo>
                    <a:pt x="376" y="126"/>
                  </a:lnTo>
                  <a:lnTo>
                    <a:pt x="368" y="130"/>
                  </a:lnTo>
                  <a:lnTo>
                    <a:pt x="361" y="134"/>
                  </a:lnTo>
                  <a:lnTo>
                    <a:pt x="352" y="136"/>
                  </a:lnTo>
                  <a:lnTo>
                    <a:pt x="345" y="140"/>
                  </a:lnTo>
                  <a:lnTo>
                    <a:pt x="336" y="144"/>
                  </a:lnTo>
                  <a:lnTo>
                    <a:pt x="330" y="150"/>
                  </a:lnTo>
                  <a:lnTo>
                    <a:pt x="323" y="154"/>
                  </a:lnTo>
                  <a:lnTo>
                    <a:pt x="316" y="159"/>
                  </a:lnTo>
                  <a:lnTo>
                    <a:pt x="310" y="163"/>
                  </a:lnTo>
                  <a:lnTo>
                    <a:pt x="304" y="169"/>
                  </a:lnTo>
                  <a:lnTo>
                    <a:pt x="297" y="174"/>
                  </a:lnTo>
                  <a:lnTo>
                    <a:pt x="291" y="180"/>
                  </a:lnTo>
                  <a:lnTo>
                    <a:pt x="284" y="186"/>
                  </a:lnTo>
                  <a:lnTo>
                    <a:pt x="279" y="193"/>
                  </a:lnTo>
                  <a:lnTo>
                    <a:pt x="273" y="198"/>
                  </a:lnTo>
                  <a:lnTo>
                    <a:pt x="269" y="206"/>
                  </a:lnTo>
                  <a:lnTo>
                    <a:pt x="265" y="212"/>
                  </a:lnTo>
                  <a:lnTo>
                    <a:pt x="260" y="220"/>
                  </a:lnTo>
                  <a:lnTo>
                    <a:pt x="256" y="227"/>
                  </a:lnTo>
                  <a:lnTo>
                    <a:pt x="251" y="233"/>
                  </a:lnTo>
                  <a:lnTo>
                    <a:pt x="247" y="241"/>
                  </a:lnTo>
                  <a:lnTo>
                    <a:pt x="244" y="249"/>
                  </a:lnTo>
                  <a:lnTo>
                    <a:pt x="240" y="256"/>
                  </a:lnTo>
                  <a:lnTo>
                    <a:pt x="237" y="262"/>
                  </a:lnTo>
                  <a:lnTo>
                    <a:pt x="234" y="269"/>
                  </a:lnTo>
                  <a:lnTo>
                    <a:pt x="231" y="275"/>
                  </a:lnTo>
                  <a:lnTo>
                    <a:pt x="228" y="282"/>
                  </a:lnTo>
                  <a:lnTo>
                    <a:pt x="225" y="288"/>
                  </a:lnTo>
                  <a:lnTo>
                    <a:pt x="224" y="294"/>
                  </a:lnTo>
                  <a:lnTo>
                    <a:pt x="221" y="300"/>
                  </a:lnTo>
                  <a:lnTo>
                    <a:pt x="219" y="305"/>
                  </a:lnTo>
                  <a:lnTo>
                    <a:pt x="216" y="312"/>
                  </a:lnTo>
                  <a:lnTo>
                    <a:pt x="215" y="317"/>
                  </a:lnTo>
                  <a:lnTo>
                    <a:pt x="213" y="324"/>
                  </a:lnTo>
                  <a:lnTo>
                    <a:pt x="212" y="329"/>
                  </a:lnTo>
                  <a:lnTo>
                    <a:pt x="210" y="334"/>
                  </a:lnTo>
                  <a:lnTo>
                    <a:pt x="209" y="339"/>
                  </a:lnTo>
                  <a:lnTo>
                    <a:pt x="208" y="346"/>
                  </a:lnTo>
                  <a:lnTo>
                    <a:pt x="206" y="350"/>
                  </a:lnTo>
                  <a:lnTo>
                    <a:pt x="205" y="355"/>
                  </a:lnTo>
                  <a:lnTo>
                    <a:pt x="205" y="359"/>
                  </a:lnTo>
                  <a:lnTo>
                    <a:pt x="205" y="366"/>
                  </a:lnTo>
                  <a:lnTo>
                    <a:pt x="203" y="370"/>
                  </a:lnTo>
                  <a:lnTo>
                    <a:pt x="202" y="375"/>
                  </a:lnTo>
                  <a:lnTo>
                    <a:pt x="202" y="379"/>
                  </a:lnTo>
                  <a:lnTo>
                    <a:pt x="202" y="384"/>
                  </a:lnTo>
                  <a:lnTo>
                    <a:pt x="202" y="388"/>
                  </a:lnTo>
                  <a:lnTo>
                    <a:pt x="202" y="391"/>
                  </a:lnTo>
                  <a:lnTo>
                    <a:pt x="202" y="396"/>
                  </a:lnTo>
                  <a:lnTo>
                    <a:pt x="202" y="400"/>
                  </a:lnTo>
                  <a:lnTo>
                    <a:pt x="200" y="406"/>
                  </a:lnTo>
                  <a:lnTo>
                    <a:pt x="200" y="414"/>
                  </a:lnTo>
                  <a:lnTo>
                    <a:pt x="202" y="419"/>
                  </a:lnTo>
                  <a:lnTo>
                    <a:pt x="202" y="426"/>
                  </a:lnTo>
                  <a:lnTo>
                    <a:pt x="202" y="431"/>
                  </a:lnTo>
                  <a:lnTo>
                    <a:pt x="203" y="436"/>
                  </a:lnTo>
                  <a:lnTo>
                    <a:pt x="203" y="442"/>
                  </a:lnTo>
                  <a:lnTo>
                    <a:pt x="205" y="446"/>
                  </a:lnTo>
                  <a:lnTo>
                    <a:pt x="206" y="450"/>
                  </a:lnTo>
                  <a:lnTo>
                    <a:pt x="206" y="452"/>
                  </a:lnTo>
                  <a:lnTo>
                    <a:pt x="208" y="455"/>
                  </a:lnTo>
                  <a:lnTo>
                    <a:pt x="209" y="457"/>
                  </a:lnTo>
                  <a:lnTo>
                    <a:pt x="210" y="460"/>
                  </a:lnTo>
                  <a:lnTo>
                    <a:pt x="210" y="461"/>
                  </a:lnTo>
                  <a:lnTo>
                    <a:pt x="169" y="451"/>
                  </a:lnTo>
                  <a:lnTo>
                    <a:pt x="169" y="450"/>
                  </a:lnTo>
                  <a:lnTo>
                    <a:pt x="169" y="446"/>
                  </a:lnTo>
                  <a:lnTo>
                    <a:pt x="169" y="443"/>
                  </a:lnTo>
                  <a:lnTo>
                    <a:pt x="169" y="438"/>
                  </a:lnTo>
                  <a:lnTo>
                    <a:pt x="169" y="432"/>
                  </a:lnTo>
                  <a:lnTo>
                    <a:pt x="169" y="426"/>
                  </a:lnTo>
                  <a:lnTo>
                    <a:pt x="171" y="419"/>
                  </a:lnTo>
                  <a:lnTo>
                    <a:pt x="171" y="415"/>
                  </a:lnTo>
                  <a:lnTo>
                    <a:pt x="171" y="412"/>
                  </a:lnTo>
                  <a:lnTo>
                    <a:pt x="171" y="408"/>
                  </a:lnTo>
                  <a:lnTo>
                    <a:pt x="171" y="404"/>
                  </a:lnTo>
                  <a:lnTo>
                    <a:pt x="171" y="400"/>
                  </a:lnTo>
                  <a:lnTo>
                    <a:pt x="172" y="395"/>
                  </a:lnTo>
                  <a:lnTo>
                    <a:pt x="172" y="389"/>
                  </a:lnTo>
                  <a:lnTo>
                    <a:pt x="174" y="385"/>
                  </a:lnTo>
                  <a:lnTo>
                    <a:pt x="174" y="380"/>
                  </a:lnTo>
                  <a:lnTo>
                    <a:pt x="175" y="375"/>
                  </a:lnTo>
                  <a:lnTo>
                    <a:pt x="175" y="370"/>
                  </a:lnTo>
                  <a:lnTo>
                    <a:pt x="177" y="366"/>
                  </a:lnTo>
                  <a:lnTo>
                    <a:pt x="178" y="359"/>
                  </a:lnTo>
                  <a:lnTo>
                    <a:pt x="180" y="354"/>
                  </a:lnTo>
                  <a:lnTo>
                    <a:pt x="180" y="349"/>
                  </a:lnTo>
                  <a:lnTo>
                    <a:pt x="181" y="343"/>
                  </a:lnTo>
                  <a:lnTo>
                    <a:pt x="183" y="338"/>
                  </a:lnTo>
                  <a:lnTo>
                    <a:pt x="184" y="332"/>
                  </a:lnTo>
                  <a:lnTo>
                    <a:pt x="184" y="326"/>
                  </a:lnTo>
                  <a:lnTo>
                    <a:pt x="186" y="320"/>
                  </a:lnTo>
                  <a:lnTo>
                    <a:pt x="187" y="315"/>
                  </a:lnTo>
                  <a:lnTo>
                    <a:pt x="188" y="308"/>
                  </a:lnTo>
                  <a:lnTo>
                    <a:pt x="190" y="303"/>
                  </a:lnTo>
                  <a:lnTo>
                    <a:pt x="191" y="296"/>
                  </a:lnTo>
                  <a:lnTo>
                    <a:pt x="193" y="290"/>
                  </a:lnTo>
                  <a:lnTo>
                    <a:pt x="194" y="284"/>
                  </a:lnTo>
                  <a:lnTo>
                    <a:pt x="197" y="278"/>
                  </a:lnTo>
                  <a:lnTo>
                    <a:pt x="199" y="273"/>
                  </a:lnTo>
                  <a:lnTo>
                    <a:pt x="202" y="266"/>
                  </a:lnTo>
                  <a:lnTo>
                    <a:pt x="203" y="261"/>
                  </a:lnTo>
                  <a:lnTo>
                    <a:pt x="206" y="254"/>
                  </a:lnTo>
                  <a:lnTo>
                    <a:pt x="209" y="249"/>
                  </a:lnTo>
                  <a:lnTo>
                    <a:pt x="210" y="243"/>
                  </a:lnTo>
                  <a:lnTo>
                    <a:pt x="213" y="237"/>
                  </a:lnTo>
                  <a:lnTo>
                    <a:pt x="215" y="231"/>
                  </a:lnTo>
                  <a:lnTo>
                    <a:pt x="218" y="226"/>
                  </a:lnTo>
                  <a:lnTo>
                    <a:pt x="221" y="219"/>
                  </a:lnTo>
                  <a:lnTo>
                    <a:pt x="224" y="214"/>
                  </a:lnTo>
                  <a:lnTo>
                    <a:pt x="227" y="209"/>
                  </a:lnTo>
                  <a:lnTo>
                    <a:pt x="231" y="203"/>
                  </a:lnTo>
                  <a:lnTo>
                    <a:pt x="234" y="197"/>
                  </a:lnTo>
                  <a:lnTo>
                    <a:pt x="237" y="191"/>
                  </a:lnTo>
                  <a:lnTo>
                    <a:pt x="240" y="186"/>
                  </a:lnTo>
                  <a:lnTo>
                    <a:pt x="244" y="182"/>
                  </a:lnTo>
                  <a:lnTo>
                    <a:pt x="247" y="176"/>
                  </a:lnTo>
                  <a:lnTo>
                    <a:pt x="251" y="172"/>
                  </a:lnTo>
                  <a:lnTo>
                    <a:pt x="256" y="167"/>
                  </a:lnTo>
                  <a:lnTo>
                    <a:pt x="260" y="163"/>
                  </a:lnTo>
                  <a:lnTo>
                    <a:pt x="265" y="157"/>
                  </a:lnTo>
                  <a:lnTo>
                    <a:pt x="269" y="154"/>
                  </a:lnTo>
                  <a:lnTo>
                    <a:pt x="272" y="150"/>
                  </a:lnTo>
                  <a:lnTo>
                    <a:pt x="278" y="146"/>
                  </a:lnTo>
                  <a:lnTo>
                    <a:pt x="282" y="140"/>
                  </a:lnTo>
                  <a:lnTo>
                    <a:pt x="288" y="136"/>
                  </a:lnTo>
                  <a:lnTo>
                    <a:pt x="292" y="134"/>
                  </a:lnTo>
                  <a:lnTo>
                    <a:pt x="298" y="130"/>
                  </a:lnTo>
                  <a:lnTo>
                    <a:pt x="304" y="126"/>
                  </a:lnTo>
                  <a:lnTo>
                    <a:pt x="310" y="122"/>
                  </a:lnTo>
                  <a:lnTo>
                    <a:pt x="316" y="119"/>
                  </a:lnTo>
                  <a:lnTo>
                    <a:pt x="322" y="117"/>
                  </a:lnTo>
                  <a:lnTo>
                    <a:pt x="329" y="113"/>
                  </a:lnTo>
                  <a:lnTo>
                    <a:pt x="335" y="110"/>
                  </a:lnTo>
                  <a:lnTo>
                    <a:pt x="342" y="108"/>
                  </a:lnTo>
                  <a:lnTo>
                    <a:pt x="348" y="106"/>
                  </a:lnTo>
                  <a:lnTo>
                    <a:pt x="355" y="102"/>
                  </a:lnTo>
                  <a:lnTo>
                    <a:pt x="361" y="100"/>
                  </a:lnTo>
                  <a:lnTo>
                    <a:pt x="368" y="98"/>
                  </a:lnTo>
                  <a:lnTo>
                    <a:pt x="376" y="96"/>
                  </a:lnTo>
                  <a:lnTo>
                    <a:pt x="382" y="93"/>
                  </a:lnTo>
                  <a:lnTo>
                    <a:pt x="389" y="92"/>
                  </a:lnTo>
                  <a:lnTo>
                    <a:pt x="396" y="89"/>
                  </a:lnTo>
                  <a:lnTo>
                    <a:pt x="404" y="88"/>
                  </a:lnTo>
                  <a:lnTo>
                    <a:pt x="409" y="87"/>
                  </a:lnTo>
                  <a:lnTo>
                    <a:pt x="417" y="84"/>
                  </a:lnTo>
                  <a:lnTo>
                    <a:pt x="424" y="83"/>
                  </a:lnTo>
                  <a:lnTo>
                    <a:pt x="431" y="81"/>
                  </a:lnTo>
                  <a:lnTo>
                    <a:pt x="437" y="80"/>
                  </a:lnTo>
                  <a:lnTo>
                    <a:pt x="444" y="79"/>
                  </a:lnTo>
                  <a:lnTo>
                    <a:pt x="452" y="78"/>
                  </a:lnTo>
                  <a:lnTo>
                    <a:pt x="459" y="78"/>
                  </a:lnTo>
                  <a:lnTo>
                    <a:pt x="465" y="75"/>
                  </a:lnTo>
                  <a:lnTo>
                    <a:pt x="472" y="75"/>
                  </a:lnTo>
                  <a:lnTo>
                    <a:pt x="478" y="74"/>
                  </a:lnTo>
                  <a:lnTo>
                    <a:pt x="485" y="72"/>
                  </a:lnTo>
                  <a:lnTo>
                    <a:pt x="491" y="71"/>
                  </a:lnTo>
                  <a:lnTo>
                    <a:pt x="497" y="71"/>
                  </a:lnTo>
                  <a:lnTo>
                    <a:pt x="504" y="70"/>
                  </a:lnTo>
                  <a:lnTo>
                    <a:pt x="510" y="70"/>
                  </a:lnTo>
                  <a:lnTo>
                    <a:pt x="516" y="68"/>
                  </a:lnTo>
                  <a:lnTo>
                    <a:pt x="522" y="68"/>
                  </a:lnTo>
                  <a:lnTo>
                    <a:pt x="526" y="67"/>
                  </a:lnTo>
                  <a:lnTo>
                    <a:pt x="532" y="67"/>
                  </a:lnTo>
                  <a:lnTo>
                    <a:pt x="538" y="67"/>
                  </a:lnTo>
                  <a:lnTo>
                    <a:pt x="543" y="67"/>
                  </a:lnTo>
                  <a:lnTo>
                    <a:pt x="548" y="67"/>
                  </a:lnTo>
                  <a:lnTo>
                    <a:pt x="553" y="67"/>
                  </a:lnTo>
                  <a:lnTo>
                    <a:pt x="557" y="66"/>
                  </a:lnTo>
                  <a:lnTo>
                    <a:pt x="562" y="66"/>
                  </a:lnTo>
                  <a:lnTo>
                    <a:pt x="564" y="66"/>
                  </a:lnTo>
                  <a:lnTo>
                    <a:pt x="569" y="66"/>
                  </a:lnTo>
                  <a:lnTo>
                    <a:pt x="576" y="66"/>
                  </a:lnTo>
                  <a:lnTo>
                    <a:pt x="582" y="66"/>
                  </a:lnTo>
                  <a:lnTo>
                    <a:pt x="586" y="66"/>
                  </a:lnTo>
                  <a:lnTo>
                    <a:pt x="589" y="66"/>
                  </a:lnTo>
                  <a:lnTo>
                    <a:pt x="592" y="66"/>
                  </a:lnTo>
                  <a:lnTo>
                    <a:pt x="594" y="66"/>
                  </a:lnTo>
                  <a:lnTo>
                    <a:pt x="592" y="64"/>
                  </a:lnTo>
                  <a:lnTo>
                    <a:pt x="591" y="64"/>
                  </a:lnTo>
                  <a:lnTo>
                    <a:pt x="588" y="63"/>
                  </a:lnTo>
                  <a:lnTo>
                    <a:pt x="585" y="62"/>
                  </a:lnTo>
                  <a:lnTo>
                    <a:pt x="579" y="59"/>
                  </a:lnTo>
                  <a:lnTo>
                    <a:pt x="575" y="58"/>
                  </a:lnTo>
                  <a:lnTo>
                    <a:pt x="567" y="55"/>
                  </a:lnTo>
                  <a:lnTo>
                    <a:pt x="562" y="54"/>
                  </a:lnTo>
                  <a:lnTo>
                    <a:pt x="557" y="53"/>
                  </a:lnTo>
                  <a:lnTo>
                    <a:pt x="553" y="51"/>
                  </a:lnTo>
                  <a:lnTo>
                    <a:pt x="548" y="50"/>
                  </a:lnTo>
                  <a:lnTo>
                    <a:pt x="544" y="49"/>
                  </a:lnTo>
                  <a:lnTo>
                    <a:pt x="538" y="47"/>
                  </a:lnTo>
                  <a:lnTo>
                    <a:pt x="534" y="46"/>
                  </a:lnTo>
                  <a:lnTo>
                    <a:pt x="529" y="45"/>
                  </a:lnTo>
                  <a:lnTo>
                    <a:pt x="525" y="45"/>
                  </a:lnTo>
                  <a:lnTo>
                    <a:pt x="519" y="42"/>
                  </a:lnTo>
                  <a:lnTo>
                    <a:pt x="513" y="42"/>
                  </a:lnTo>
                  <a:lnTo>
                    <a:pt x="507" y="41"/>
                  </a:lnTo>
                  <a:lnTo>
                    <a:pt x="503" y="40"/>
                  </a:lnTo>
                  <a:lnTo>
                    <a:pt x="496" y="38"/>
                  </a:lnTo>
                  <a:lnTo>
                    <a:pt x="490" y="38"/>
                  </a:lnTo>
                  <a:lnTo>
                    <a:pt x="484" y="37"/>
                  </a:lnTo>
                  <a:lnTo>
                    <a:pt x="478" y="36"/>
                  </a:lnTo>
                  <a:lnTo>
                    <a:pt x="471" y="34"/>
                  </a:lnTo>
                  <a:lnTo>
                    <a:pt x="465" y="33"/>
                  </a:lnTo>
                  <a:lnTo>
                    <a:pt x="458" y="32"/>
                  </a:lnTo>
                  <a:lnTo>
                    <a:pt x="452" y="32"/>
                  </a:lnTo>
                  <a:lnTo>
                    <a:pt x="444" y="30"/>
                  </a:lnTo>
                  <a:lnTo>
                    <a:pt x="437" y="30"/>
                  </a:lnTo>
                  <a:lnTo>
                    <a:pt x="430" y="29"/>
                  </a:lnTo>
                  <a:lnTo>
                    <a:pt x="423" y="29"/>
                  </a:lnTo>
                  <a:lnTo>
                    <a:pt x="415" y="29"/>
                  </a:lnTo>
                  <a:lnTo>
                    <a:pt x="408" y="28"/>
                  </a:lnTo>
                  <a:lnTo>
                    <a:pt x="401" y="28"/>
                  </a:lnTo>
                  <a:lnTo>
                    <a:pt x="393" y="28"/>
                  </a:lnTo>
                  <a:lnTo>
                    <a:pt x="386" y="28"/>
                  </a:lnTo>
                  <a:lnTo>
                    <a:pt x="379" y="28"/>
                  </a:lnTo>
                  <a:lnTo>
                    <a:pt x="371" y="28"/>
                  </a:lnTo>
                  <a:lnTo>
                    <a:pt x="364" y="29"/>
                  </a:lnTo>
                  <a:lnTo>
                    <a:pt x="355" y="29"/>
                  </a:lnTo>
                  <a:lnTo>
                    <a:pt x="348" y="29"/>
                  </a:lnTo>
                  <a:lnTo>
                    <a:pt x="339" y="30"/>
                  </a:lnTo>
                  <a:lnTo>
                    <a:pt x="332" y="32"/>
                  </a:lnTo>
                  <a:lnTo>
                    <a:pt x="325" y="32"/>
                  </a:lnTo>
                  <a:lnTo>
                    <a:pt x="316" y="33"/>
                  </a:lnTo>
                  <a:lnTo>
                    <a:pt x="307" y="34"/>
                  </a:lnTo>
                  <a:lnTo>
                    <a:pt x="300" y="37"/>
                  </a:lnTo>
                  <a:lnTo>
                    <a:pt x="291" y="38"/>
                  </a:lnTo>
                  <a:lnTo>
                    <a:pt x="284" y="40"/>
                  </a:lnTo>
                  <a:lnTo>
                    <a:pt x="276" y="42"/>
                  </a:lnTo>
                  <a:lnTo>
                    <a:pt x="269" y="45"/>
                  </a:lnTo>
                  <a:lnTo>
                    <a:pt x="260" y="46"/>
                  </a:lnTo>
                  <a:lnTo>
                    <a:pt x="253" y="49"/>
                  </a:lnTo>
                  <a:lnTo>
                    <a:pt x="244" y="51"/>
                  </a:lnTo>
                  <a:lnTo>
                    <a:pt x="237" y="55"/>
                  </a:lnTo>
                  <a:lnTo>
                    <a:pt x="228" y="58"/>
                  </a:lnTo>
                  <a:lnTo>
                    <a:pt x="221" y="62"/>
                  </a:lnTo>
                  <a:lnTo>
                    <a:pt x="213" y="64"/>
                  </a:lnTo>
                  <a:lnTo>
                    <a:pt x="206" y="67"/>
                  </a:lnTo>
                  <a:lnTo>
                    <a:pt x="199" y="70"/>
                  </a:lnTo>
                  <a:lnTo>
                    <a:pt x="193" y="74"/>
                  </a:lnTo>
                  <a:lnTo>
                    <a:pt x="186" y="76"/>
                  </a:lnTo>
                  <a:lnTo>
                    <a:pt x="180" y="80"/>
                  </a:lnTo>
                  <a:lnTo>
                    <a:pt x="172" y="84"/>
                  </a:lnTo>
                  <a:lnTo>
                    <a:pt x="167" y="87"/>
                  </a:lnTo>
                  <a:lnTo>
                    <a:pt x="161" y="91"/>
                  </a:lnTo>
                  <a:lnTo>
                    <a:pt x="155" y="95"/>
                  </a:lnTo>
                  <a:lnTo>
                    <a:pt x="149" y="97"/>
                  </a:lnTo>
                  <a:lnTo>
                    <a:pt x="145" y="101"/>
                  </a:lnTo>
                  <a:lnTo>
                    <a:pt x="139" y="104"/>
                  </a:lnTo>
                  <a:lnTo>
                    <a:pt x="134" y="108"/>
                  </a:lnTo>
                  <a:lnTo>
                    <a:pt x="130" y="112"/>
                  </a:lnTo>
                  <a:lnTo>
                    <a:pt x="124" y="114"/>
                  </a:lnTo>
                  <a:lnTo>
                    <a:pt x="120" y="118"/>
                  </a:lnTo>
                  <a:lnTo>
                    <a:pt x="115" y="122"/>
                  </a:lnTo>
                  <a:lnTo>
                    <a:pt x="111" y="125"/>
                  </a:lnTo>
                  <a:lnTo>
                    <a:pt x="107" y="129"/>
                  </a:lnTo>
                  <a:lnTo>
                    <a:pt x="104" y="133"/>
                  </a:lnTo>
                  <a:lnTo>
                    <a:pt x="101" y="136"/>
                  </a:lnTo>
                  <a:lnTo>
                    <a:pt x="96" y="139"/>
                  </a:lnTo>
                  <a:lnTo>
                    <a:pt x="92" y="143"/>
                  </a:lnTo>
                  <a:lnTo>
                    <a:pt x="89" y="147"/>
                  </a:lnTo>
                  <a:lnTo>
                    <a:pt x="86" y="151"/>
                  </a:lnTo>
                  <a:lnTo>
                    <a:pt x="83" y="155"/>
                  </a:lnTo>
                  <a:lnTo>
                    <a:pt x="80" y="159"/>
                  </a:lnTo>
                  <a:lnTo>
                    <a:pt x="77" y="163"/>
                  </a:lnTo>
                  <a:lnTo>
                    <a:pt x="76" y="167"/>
                  </a:lnTo>
                  <a:lnTo>
                    <a:pt x="73" y="169"/>
                  </a:lnTo>
                  <a:lnTo>
                    <a:pt x="70" y="173"/>
                  </a:lnTo>
                  <a:lnTo>
                    <a:pt x="67" y="177"/>
                  </a:lnTo>
                  <a:lnTo>
                    <a:pt x="66" y="181"/>
                  </a:lnTo>
                  <a:lnTo>
                    <a:pt x="63" y="184"/>
                  </a:lnTo>
                  <a:lnTo>
                    <a:pt x="61" y="188"/>
                  </a:lnTo>
                  <a:lnTo>
                    <a:pt x="60" y="191"/>
                  </a:lnTo>
                  <a:lnTo>
                    <a:pt x="58" y="195"/>
                  </a:lnTo>
                  <a:lnTo>
                    <a:pt x="55" y="199"/>
                  </a:lnTo>
                  <a:lnTo>
                    <a:pt x="54" y="203"/>
                  </a:lnTo>
                  <a:lnTo>
                    <a:pt x="52" y="206"/>
                  </a:lnTo>
                  <a:lnTo>
                    <a:pt x="51" y="210"/>
                  </a:lnTo>
                  <a:lnTo>
                    <a:pt x="50" y="214"/>
                  </a:lnTo>
                  <a:lnTo>
                    <a:pt x="50" y="218"/>
                  </a:lnTo>
                  <a:lnTo>
                    <a:pt x="48" y="222"/>
                  </a:lnTo>
                  <a:lnTo>
                    <a:pt x="47" y="226"/>
                  </a:lnTo>
                  <a:lnTo>
                    <a:pt x="45" y="229"/>
                  </a:lnTo>
                  <a:lnTo>
                    <a:pt x="45" y="233"/>
                  </a:lnTo>
                  <a:lnTo>
                    <a:pt x="44" y="236"/>
                  </a:lnTo>
                  <a:lnTo>
                    <a:pt x="42" y="240"/>
                  </a:lnTo>
                  <a:lnTo>
                    <a:pt x="41" y="244"/>
                  </a:lnTo>
                  <a:lnTo>
                    <a:pt x="41" y="248"/>
                  </a:lnTo>
                  <a:lnTo>
                    <a:pt x="39" y="250"/>
                  </a:lnTo>
                  <a:lnTo>
                    <a:pt x="39" y="254"/>
                  </a:lnTo>
                  <a:lnTo>
                    <a:pt x="39" y="258"/>
                  </a:lnTo>
                  <a:lnTo>
                    <a:pt x="38" y="262"/>
                  </a:lnTo>
                  <a:lnTo>
                    <a:pt x="38" y="265"/>
                  </a:lnTo>
                  <a:lnTo>
                    <a:pt x="38" y="269"/>
                  </a:lnTo>
                  <a:lnTo>
                    <a:pt x="36" y="273"/>
                  </a:lnTo>
                  <a:lnTo>
                    <a:pt x="36" y="275"/>
                  </a:lnTo>
                  <a:lnTo>
                    <a:pt x="36" y="281"/>
                  </a:lnTo>
                  <a:lnTo>
                    <a:pt x="36" y="284"/>
                  </a:lnTo>
                  <a:lnTo>
                    <a:pt x="36" y="290"/>
                  </a:lnTo>
                  <a:lnTo>
                    <a:pt x="35" y="296"/>
                  </a:lnTo>
                  <a:lnTo>
                    <a:pt x="35" y="303"/>
                  </a:lnTo>
                  <a:lnTo>
                    <a:pt x="35" y="309"/>
                  </a:lnTo>
                  <a:lnTo>
                    <a:pt x="35" y="315"/>
                  </a:lnTo>
                  <a:lnTo>
                    <a:pt x="35" y="321"/>
                  </a:lnTo>
                  <a:lnTo>
                    <a:pt x="35" y="326"/>
                  </a:lnTo>
                  <a:lnTo>
                    <a:pt x="36" y="332"/>
                  </a:lnTo>
                  <a:lnTo>
                    <a:pt x="36" y="336"/>
                  </a:lnTo>
                  <a:lnTo>
                    <a:pt x="36" y="341"/>
                  </a:lnTo>
                  <a:lnTo>
                    <a:pt x="36" y="346"/>
                  </a:lnTo>
                  <a:lnTo>
                    <a:pt x="38" y="351"/>
                  </a:lnTo>
                  <a:lnTo>
                    <a:pt x="38" y="354"/>
                  </a:lnTo>
                  <a:lnTo>
                    <a:pt x="38" y="359"/>
                  </a:lnTo>
                  <a:lnTo>
                    <a:pt x="39" y="363"/>
                  </a:lnTo>
                  <a:lnTo>
                    <a:pt x="41" y="367"/>
                  </a:lnTo>
                  <a:lnTo>
                    <a:pt x="42" y="372"/>
                  </a:lnTo>
                  <a:lnTo>
                    <a:pt x="44" y="379"/>
                  </a:lnTo>
                  <a:lnTo>
                    <a:pt x="45" y="384"/>
                  </a:lnTo>
                  <a:lnTo>
                    <a:pt x="47" y="388"/>
                  </a:lnTo>
                  <a:lnTo>
                    <a:pt x="47" y="391"/>
                  </a:lnTo>
                  <a:lnTo>
                    <a:pt x="48" y="395"/>
                  </a:lnTo>
                  <a:lnTo>
                    <a:pt x="48" y="396"/>
                  </a:lnTo>
                  <a:lnTo>
                    <a:pt x="50" y="396"/>
                  </a:lnTo>
                  <a:lnTo>
                    <a:pt x="16" y="396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0" name="Freeform 39"/>
            <p:cNvSpPr>
              <a:spLocks/>
            </p:cNvSpPr>
            <p:nvPr/>
          </p:nvSpPr>
          <p:spPr bwMode="auto">
            <a:xfrm>
              <a:off x="636" y="1778"/>
              <a:ext cx="137" cy="145"/>
            </a:xfrm>
            <a:custGeom>
              <a:avLst/>
              <a:gdLst>
                <a:gd name="T0" fmla="*/ 0 w 275"/>
                <a:gd name="T1" fmla="*/ 264 h 289"/>
                <a:gd name="T2" fmla="*/ 1 w 275"/>
                <a:gd name="T3" fmla="*/ 247 h 289"/>
                <a:gd name="T4" fmla="*/ 3 w 275"/>
                <a:gd name="T5" fmla="*/ 224 h 289"/>
                <a:gd name="T6" fmla="*/ 7 w 275"/>
                <a:gd name="T7" fmla="*/ 199 h 289"/>
                <a:gd name="T8" fmla="*/ 10 w 275"/>
                <a:gd name="T9" fmla="*/ 183 h 289"/>
                <a:gd name="T10" fmla="*/ 15 w 275"/>
                <a:gd name="T11" fmla="*/ 167 h 289"/>
                <a:gd name="T12" fmla="*/ 20 w 275"/>
                <a:gd name="T13" fmla="*/ 152 h 289"/>
                <a:gd name="T14" fmla="*/ 26 w 275"/>
                <a:gd name="T15" fmla="*/ 135 h 289"/>
                <a:gd name="T16" fmla="*/ 35 w 275"/>
                <a:gd name="T17" fmla="*/ 119 h 289"/>
                <a:gd name="T18" fmla="*/ 44 w 275"/>
                <a:gd name="T19" fmla="*/ 103 h 289"/>
                <a:gd name="T20" fmla="*/ 59 w 275"/>
                <a:gd name="T21" fmla="*/ 85 h 289"/>
                <a:gd name="T22" fmla="*/ 73 w 275"/>
                <a:gd name="T23" fmla="*/ 68 h 289"/>
                <a:gd name="T24" fmla="*/ 95 w 275"/>
                <a:gd name="T25" fmla="*/ 48 h 289"/>
                <a:gd name="T26" fmla="*/ 118 w 275"/>
                <a:gd name="T27" fmla="*/ 30 h 289"/>
                <a:gd name="T28" fmla="*/ 139 w 275"/>
                <a:gd name="T29" fmla="*/ 17 h 289"/>
                <a:gd name="T30" fmla="*/ 158 w 275"/>
                <a:gd name="T31" fmla="*/ 9 h 289"/>
                <a:gd name="T32" fmla="*/ 177 w 275"/>
                <a:gd name="T33" fmla="*/ 2 h 289"/>
                <a:gd name="T34" fmla="*/ 193 w 275"/>
                <a:gd name="T35" fmla="*/ 0 h 289"/>
                <a:gd name="T36" fmla="*/ 272 w 275"/>
                <a:gd name="T37" fmla="*/ 13 h 289"/>
                <a:gd name="T38" fmla="*/ 265 w 275"/>
                <a:gd name="T39" fmla="*/ 27 h 289"/>
                <a:gd name="T40" fmla="*/ 257 w 275"/>
                <a:gd name="T41" fmla="*/ 44 h 289"/>
                <a:gd name="T42" fmla="*/ 250 w 275"/>
                <a:gd name="T43" fmla="*/ 64 h 289"/>
                <a:gd name="T44" fmla="*/ 241 w 275"/>
                <a:gd name="T45" fmla="*/ 85 h 289"/>
                <a:gd name="T46" fmla="*/ 236 w 275"/>
                <a:gd name="T47" fmla="*/ 107 h 289"/>
                <a:gd name="T48" fmla="*/ 233 w 275"/>
                <a:gd name="T49" fmla="*/ 131 h 289"/>
                <a:gd name="T50" fmla="*/ 233 w 275"/>
                <a:gd name="T51" fmla="*/ 153 h 289"/>
                <a:gd name="T52" fmla="*/ 234 w 275"/>
                <a:gd name="T53" fmla="*/ 176 h 289"/>
                <a:gd name="T54" fmla="*/ 238 w 275"/>
                <a:gd name="T55" fmla="*/ 200 h 289"/>
                <a:gd name="T56" fmla="*/ 243 w 275"/>
                <a:gd name="T57" fmla="*/ 225 h 289"/>
                <a:gd name="T58" fmla="*/ 249 w 275"/>
                <a:gd name="T59" fmla="*/ 246 h 289"/>
                <a:gd name="T60" fmla="*/ 253 w 275"/>
                <a:gd name="T61" fmla="*/ 265 h 289"/>
                <a:gd name="T62" fmla="*/ 257 w 275"/>
                <a:gd name="T63" fmla="*/ 284 h 289"/>
                <a:gd name="T64" fmla="*/ 222 w 275"/>
                <a:gd name="T65" fmla="*/ 285 h 289"/>
                <a:gd name="T66" fmla="*/ 218 w 275"/>
                <a:gd name="T67" fmla="*/ 268 h 289"/>
                <a:gd name="T68" fmla="*/ 214 w 275"/>
                <a:gd name="T69" fmla="*/ 250 h 289"/>
                <a:gd name="T70" fmla="*/ 209 w 275"/>
                <a:gd name="T71" fmla="*/ 230 h 289"/>
                <a:gd name="T72" fmla="*/ 205 w 275"/>
                <a:gd name="T73" fmla="*/ 208 h 289"/>
                <a:gd name="T74" fmla="*/ 202 w 275"/>
                <a:gd name="T75" fmla="*/ 184 h 289"/>
                <a:gd name="T76" fmla="*/ 200 w 275"/>
                <a:gd name="T77" fmla="*/ 159 h 289"/>
                <a:gd name="T78" fmla="*/ 202 w 275"/>
                <a:gd name="T79" fmla="*/ 138 h 289"/>
                <a:gd name="T80" fmla="*/ 206 w 275"/>
                <a:gd name="T81" fmla="*/ 116 h 289"/>
                <a:gd name="T82" fmla="*/ 211 w 275"/>
                <a:gd name="T83" fmla="*/ 95 h 289"/>
                <a:gd name="T84" fmla="*/ 218 w 275"/>
                <a:gd name="T85" fmla="*/ 74 h 289"/>
                <a:gd name="T86" fmla="*/ 224 w 275"/>
                <a:gd name="T87" fmla="*/ 57 h 289"/>
                <a:gd name="T88" fmla="*/ 230 w 275"/>
                <a:gd name="T89" fmla="*/ 39 h 289"/>
                <a:gd name="T90" fmla="*/ 237 w 275"/>
                <a:gd name="T91" fmla="*/ 23 h 289"/>
                <a:gd name="T92" fmla="*/ 233 w 275"/>
                <a:gd name="T93" fmla="*/ 23 h 289"/>
                <a:gd name="T94" fmla="*/ 214 w 275"/>
                <a:gd name="T95" fmla="*/ 23 h 289"/>
                <a:gd name="T96" fmla="*/ 187 w 275"/>
                <a:gd name="T97" fmla="*/ 26 h 289"/>
                <a:gd name="T98" fmla="*/ 161 w 275"/>
                <a:gd name="T99" fmla="*/ 35 h 289"/>
                <a:gd name="T100" fmla="*/ 136 w 275"/>
                <a:gd name="T101" fmla="*/ 53 h 289"/>
                <a:gd name="T102" fmla="*/ 108 w 275"/>
                <a:gd name="T103" fmla="*/ 76 h 289"/>
                <a:gd name="T104" fmla="*/ 94 w 275"/>
                <a:gd name="T105" fmla="*/ 90 h 289"/>
                <a:gd name="T106" fmla="*/ 78 w 275"/>
                <a:gd name="T107" fmla="*/ 106 h 289"/>
                <a:gd name="T108" fmla="*/ 66 w 275"/>
                <a:gd name="T109" fmla="*/ 121 h 289"/>
                <a:gd name="T110" fmla="*/ 56 w 275"/>
                <a:gd name="T111" fmla="*/ 137 h 289"/>
                <a:gd name="T112" fmla="*/ 48 w 275"/>
                <a:gd name="T113" fmla="*/ 153 h 289"/>
                <a:gd name="T114" fmla="*/ 42 w 275"/>
                <a:gd name="T115" fmla="*/ 170 h 289"/>
                <a:gd name="T116" fmla="*/ 38 w 275"/>
                <a:gd name="T117" fmla="*/ 188 h 289"/>
                <a:gd name="T118" fmla="*/ 35 w 275"/>
                <a:gd name="T119" fmla="*/ 207 h 289"/>
                <a:gd name="T120" fmla="*/ 32 w 275"/>
                <a:gd name="T121" fmla="*/ 224 h 289"/>
                <a:gd name="T122" fmla="*/ 31 w 275"/>
                <a:gd name="T123" fmla="*/ 242 h 289"/>
                <a:gd name="T124" fmla="*/ 29 w 275"/>
                <a:gd name="T125" fmla="*/ 258 h 28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75"/>
                <a:gd name="T190" fmla="*/ 0 h 289"/>
                <a:gd name="T191" fmla="*/ 275 w 275"/>
                <a:gd name="T192" fmla="*/ 289 h 28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75" h="289">
                  <a:moveTo>
                    <a:pt x="1" y="273"/>
                  </a:moveTo>
                  <a:lnTo>
                    <a:pt x="0" y="271"/>
                  </a:lnTo>
                  <a:lnTo>
                    <a:pt x="0" y="267"/>
                  </a:lnTo>
                  <a:lnTo>
                    <a:pt x="0" y="264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1" y="252"/>
                  </a:lnTo>
                  <a:lnTo>
                    <a:pt x="1" y="247"/>
                  </a:lnTo>
                  <a:lnTo>
                    <a:pt x="1" y="242"/>
                  </a:lnTo>
                  <a:lnTo>
                    <a:pt x="1" y="235"/>
                  </a:lnTo>
                  <a:lnTo>
                    <a:pt x="3" y="230"/>
                  </a:lnTo>
                  <a:lnTo>
                    <a:pt x="3" y="224"/>
                  </a:lnTo>
                  <a:lnTo>
                    <a:pt x="4" y="217"/>
                  </a:lnTo>
                  <a:lnTo>
                    <a:pt x="4" y="209"/>
                  </a:lnTo>
                  <a:lnTo>
                    <a:pt x="7" y="203"/>
                  </a:lnTo>
                  <a:lnTo>
                    <a:pt x="7" y="199"/>
                  </a:lnTo>
                  <a:lnTo>
                    <a:pt x="7" y="195"/>
                  </a:lnTo>
                  <a:lnTo>
                    <a:pt x="9" y="191"/>
                  </a:lnTo>
                  <a:lnTo>
                    <a:pt x="9" y="187"/>
                  </a:lnTo>
                  <a:lnTo>
                    <a:pt x="10" y="183"/>
                  </a:lnTo>
                  <a:lnTo>
                    <a:pt x="12" y="179"/>
                  </a:lnTo>
                  <a:lnTo>
                    <a:pt x="12" y="175"/>
                  </a:lnTo>
                  <a:lnTo>
                    <a:pt x="13" y="171"/>
                  </a:lnTo>
                  <a:lnTo>
                    <a:pt x="15" y="167"/>
                  </a:lnTo>
                  <a:lnTo>
                    <a:pt x="16" y="163"/>
                  </a:lnTo>
                  <a:lnTo>
                    <a:pt x="18" y="159"/>
                  </a:lnTo>
                  <a:lnTo>
                    <a:pt x="19" y="155"/>
                  </a:lnTo>
                  <a:lnTo>
                    <a:pt x="20" y="152"/>
                  </a:lnTo>
                  <a:lnTo>
                    <a:pt x="22" y="148"/>
                  </a:lnTo>
                  <a:lnTo>
                    <a:pt x="23" y="144"/>
                  </a:lnTo>
                  <a:lnTo>
                    <a:pt x="25" y="140"/>
                  </a:lnTo>
                  <a:lnTo>
                    <a:pt x="26" y="135"/>
                  </a:lnTo>
                  <a:lnTo>
                    <a:pt x="28" y="131"/>
                  </a:lnTo>
                  <a:lnTo>
                    <a:pt x="31" y="127"/>
                  </a:lnTo>
                  <a:lnTo>
                    <a:pt x="32" y="123"/>
                  </a:lnTo>
                  <a:lnTo>
                    <a:pt x="35" y="119"/>
                  </a:lnTo>
                  <a:lnTo>
                    <a:pt x="37" y="115"/>
                  </a:lnTo>
                  <a:lnTo>
                    <a:pt x="40" y="111"/>
                  </a:lnTo>
                  <a:lnTo>
                    <a:pt x="41" y="107"/>
                  </a:lnTo>
                  <a:lnTo>
                    <a:pt x="44" y="103"/>
                  </a:lnTo>
                  <a:lnTo>
                    <a:pt x="45" y="99"/>
                  </a:lnTo>
                  <a:lnTo>
                    <a:pt x="48" y="95"/>
                  </a:lnTo>
                  <a:lnTo>
                    <a:pt x="51" y="93"/>
                  </a:lnTo>
                  <a:lnTo>
                    <a:pt x="59" y="85"/>
                  </a:lnTo>
                  <a:lnTo>
                    <a:pt x="64" y="80"/>
                  </a:lnTo>
                  <a:lnTo>
                    <a:pt x="67" y="76"/>
                  </a:lnTo>
                  <a:lnTo>
                    <a:pt x="70" y="72"/>
                  </a:lnTo>
                  <a:lnTo>
                    <a:pt x="73" y="68"/>
                  </a:lnTo>
                  <a:lnTo>
                    <a:pt x="76" y="65"/>
                  </a:lnTo>
                  <a:lnTo>
                    <a:pt x="82" y="59"/>
                  </a:lnTo>
                  <a:lnTo>
                    <a:pt x="89" y="53"/>
                  </a:lnTo>
                  <a:lnTo>
                    <a:pt x="95" y="48"/>
                  </a:lnTo>
                  <a:lnTo>
                    <a:pt x="101" y="43"/>
                  </a:lnTo>
                  <a:lnTo>
                    <a:pt x="107" y="39"/>
                  </a:lnTo>
                  <a:lnTo>
                    <a:pt x="113" y="35"/>
                  </a:lnTo>
                  <a:lnTo>
                    <a:pt x="118" y="30"/>
                  </a:lnTo>
                  <a:lnTo>
                    <a:pt x="124" y="26"/>
                  </a:lnTo>
                  <a:lnTo>
                    <a:pt x="129" y="23"/>
                  </a:lnTo>
                  <a:lnTo>
                    <a:pt x="135" y="21"/>
                  </a:lnTo>
                  <a:lnTo>
                    <a:pt x="139" y="17"/>
                  </a:lnTo>
                  <a:lnTo>
                    <a:pt x="145" y="15"/>
                  </a:lnTo>
                  <a:lnTo>
                    <a:pt x="149" y="13"/>
                  </a:lnTo>
                  <a:lnTo>
                    <a:pt x="155" y="11"/>
                  </a:lnTo>
                  <a:lnTo>
                    <a:pt x="158" y="9"/>
                  </a:lnTo>
                  <a:lnTo>
                    <a:pt x="162" y="7"/>
                  </a:lnTo>
                  <a:lnTo>
                    <a:pt x="167" y="5"/>
                  </a:lnTo>
                  <a:lnTo>
                    <a:pt x="170" y="5"/>
                  </a:lnTo>
                  <a:lnTo>
                    <a:pt x="177" y="2"/>
                  </a:lnTo>
                  <a:lnTo>
                    <a:pt x="183" y="1"/>
                  </a:lnTo>
                  <a:lnTo>
                    <a:pt x="187" y="0"/>
                  </a:lnTo>
                  <a:lnTo>
                    <a:pt x="190" y="0"/>
                  </a:lnTo>
                  <a:lnTo>
                    <a:pt x="193" y="0"/>
                  </a:lnTo>
                  <a:lnTo>
                    <a:pt x="195" y="0"/>
                  </a:lnTo>
                  <a:lnTo>
                    <a:pt x="275" y="10"/>
                  </a:lnTo>
                  <a:lnTo>
                    <a:pt x="272" y="13"/>
                  </a:lnTo>
                  <a:lnTo>
                    <a:pt x="271" y="17"/>
                  </a:lnTo>
                  <a:lnTo>
                    <a:pt x="268" y="22"/>
                  </a:lnTo>
                  <a:lnTo>
                    <a:pt x="265" y="24"/>
                  </a:lnTo>
                  <a:lnTo>
                    <a:pt x="265" y="27"/>
                  </a:lnTo>
                  <a:lnTo>
                    <a:pt x="263" y="31"/>
                  </a:lnTo>
                  <a:lnTo>
                    <a:pt x="262" y="35"/>
                  </a:lnTo>
                  <a:lnTo>
                    <a:pt x="259" y="39"/>
                  </a:lnTo>
                  <a:lnTo>
                    <a:pt x="257" y="44"/>
                  </a:lnTo>
                  <a:lnTo>
                    <a:pt x="256" y="48"/>
                  </a:lnTo>
                  <a:lnTo>
                    <a:pt x="255" y="53"/>
                  </a:lnTo>
                  <a:lnTo>
                    <a:pt x="252" y="59"/>
                  </a:lnTo>
                  <a:lnTo>
                    <a:pt x="250" y="64"/>
                  </a:lnTo>
                  <a:lnTo>
                    <a:pt x="247" y="68"/>
                  </a:lnTo>
                  <a:lnTo>
                    <a:pt x="246" y="74"/>
                  </a:lnTo>
                  <a:lnTo>
                    <a:pt x="243" y="80"/>
                  </a:lnTo>
                  <a:lnTo>
                    <a:pt x="241" y="85"/>
                  </a:lnTo>
                  <a:lnTo>
                    <a:pt x="240" y="90"/>
                  </a:lnTo>
                  <a:lnTo>
                    <a:pt x="238" y="97"/>
                  </a:lnTo>
                  <a:lnTo>
                    <a:pt x="237" y="102"/>
                  </a:lnTo>
                  <a:lnTo>
                    <a:pt x="236" y="107"/>
                  </a:lnTo>
                  <a:lnTo>
                    <a:pt x="234" y="114"/>
                  </a:lnTo>
                  <a:lnTo>
                    <a:pt x="234" y="119"/>
                  </a:lnTo>
                  <a:lnTo>
                    <a:pt x="233" y="124"/>
                  </a:lnTo>
                  <a:lnTo>
                    <a:pt x="233" y="131"/>
                  </a:lnTo>
                  <a:lnTo>
                    <a:pt x="233" y="136"/>
                  </a:lnTo>
                  <a:lnTo>
                    <a:pt x="233" y="142"/>
                  </a:lnTo>
                  <a:lnTo>
                    <a:pt x="233" y="146"/>
                  </a:lnTo>
                  <a:lnTo>
                    <a:pt x="233" y="153"/>
                  </a:lnTo>
                  <a:lnTo>
                    <a:pt x="233" y="158"/>
                  </a:lnTo>
                  <a:lnTo>
                    <a:pt x="234" y="165"/>
                  </a:lnTo>
                  <a:lnTo>
                    <a:pt x="234" y="170"/>
                  </a:lnTo>
                  <a:lnTo>
                    <a:pt x="234" y="176"/>
                  </a:lnTo>
                  <a:lnTo>
                    <a:pt x="236" y="182"/>
                  </a:lnTo>
                  <a:lnTo>
                    <a:pt x="237" y="188"/>
                  </a:lnTo>
                  <a:lnTo>
                    <a:pt x="237" y="195"/>
                  </a:lnTo>
                  <a:lnTo>
                    <a:pt x="238" y="200"/>
                  </a:lnTo>
                  <a:lnTo>
                    <a:pt x="240" y="207"/>
                  </a:lnTo>
                  <a:lnTo>
                    <a:pt x="241" y="213"/>
                  </a:lnTo>
                  <a:lnTo>
                    <a:pt x="241" y="218"/>
                  </a:lnTo>
                  <a:lnTo>
                    <a:pt x="243" y="225"/>
                  </a:lnTo>
                  <a:lnTo>
                    <a:pt x="244" y="230"/>
                  </a:lnTo>
                  <a:lnTo>
                    <a:pt x="246" y="237"/>
                  </a:lnTo>
                  <a:lnTo>
                    <a:pt x="247" y="241"/>
                  </a:lnTo>
                  <a:lnTo>
                    <a:pt x="249" y="246"/>
                  </a:lnTo>
                  <a:lnTo>
                    <a:pt x="249" y="251"/>
                  </a:lnTo>
                  <a:lnTo>
                    <a:pt x="250" y="256"/>
                  </a:lnTo>
                  <a:lnTo>
                    <a:pt x="252" y="260"/>
                  </a:lnTo>
                  <a:lnTo>
                    <a:pt x="253" y="265"/>
                  </a:lnTo>
                  <a:lnTo>
                    <a:pt x="253" y="268"/>
                  </a:lnTo>
                  <a:lnTo>
                    <a:pt x="255" y="273"/>
                  </a:lnTo>
                  <a:lnTo>
                    <a:pt x="256" y="279"/>
                  </a:lnTo>
                  <a:lnTo>
                    <a:pt x="257" y="284"/>
                  </a:lnTo>
                  <a:lnTo>
                    <a:pt x="259" y="288"/>
                  </a:lnTo>
                  <a:lnTo>
                    <a:pt x="259" y="289"/>
                  </a:lnTo>
                  <a:lnTo>
                    <a:pt x="224" y="286"/>
                  </a:lnTo>
                  <a:lnTo>
                    <a:pt x="222" y="285"/>
                  </a:lnTo>
                  <a:lnTo>
                    <a:pt x="222" y="283"/>
                  </a:lnTo>
                  <a:lnTo>
                    <a:pt x="221" y="277"/>
                  </a:lnTo>
                  <a:lnTo>
                    <a:pt x="219" y="272"/>
                  </a:lnTo>
                  <a:lnTo>
                    <a:pt x="218" y="268"/>
                  </a:lnTo>
                  <a:lnTo>
                    <a:pt x="217" y="264"/>
                  </a:lnTo>
                  <a:lnTo>
                    <a:pt x="215" y="260"/>
                  </a:lnTo>
                  <a:lnTo>
                    <a:pt x="215" y="256"/>
                  </a:lnTo>
                  <a:lnTo>
                    <a:pt x="214" y="250"/>
                  </a:lnTo>
                  <a:lnTo>
                    <a:pt x="212" y="246"/>
                  </a:lnTo>
                  <a:lnTo>
                    <a:pt x="211" y="241"/>
                  </a:lnTo>
                  <a:lnTo>
                    <a:pt x="211" y="237"/>
                  </a:lnTo>
                  <a:lnTo>
                    <a:pt x="209" y="230"/>
                  </a:lnTo>
                  <a:lnTo>
                    <a:pt x="208" y="225"/>
                  </a:lnTo>
                  <a:lnTo>
                    <a:pt x="206" y="218"/>
                  </a:lnTo>
                  <a:lnTo>
                    <a:pt x="206" y="213"/>
                  </a:lnTo>
                  <a:lnTo>
                    <a:pt x="205" y="208"/>
                  </a:lnTo>
                  <a:lnTo>
                    <a:pt x="203" y="201"/>
                  </a:lnTo>
                  <a:lnTo>
                    <a:pt x="203" y="196"/>
                  </a:lnTo>
                  <a:lnTo>
                    <a:pt x="203" y="190"/>
                  </a:lnTo>
                  <a:lnTo>
                    <a:pt x="202" y="184"/>
                  </a:lnTo>
                  <a:lnTo>
                    <a:pt x="200" y="178"/>
                  </a:lnTo>
                  <a:lnTo>
                    <a:pt x="200" y="173"/>
                  </a:lnTo>
                  <a:lnTo>
                    <a:pt x="200" y="166"/>
                  </a:lnTo>
                  <a:lnTo>
                    <a:pt x="200" y="159"/>
                  </a:lnTo>
                  <a:lnTo>
                    <a:pt x="200" y="154"/>
                  </a:lnTo>
                  <a:lnTo>
                    <a:pt x="202" y="149"/>
                  </a:lnTo>
                  <a:lnTo>
                    <a:pt x="202" y="145"/>
                  </a:lnTo>
                  <a:lnTo>
                    <a:pt x="202" y="138"/>
                  </a:lnTo>
                  <a:lnTo>
                    <a:pt x="203" y="133"/>
                  </a:lnTo>
                  <a:lnTo>
                    <a:pt x="203" y="127"/>
                  </a:lnTo>
                  <a:lnTo>
                    <a:pt x="205" y="121"/>
                  </a:lnTo>
                  <a:lnTo>
                    <a:pt x="206" y="116"/>
                  </a:lnTo>
                  <a:lnTo>
                    <a:pt x="208" y="111"/>
                  </a:lnTo>
                  <a:lnTo>
                    <a:pt x="208" y="106"/>
                  </a:lnTo>
                  <a:lnTo>
                    <a:pt x="211" y="100"/>
                  </a:lnTo>
                  <a:lnTo>
                    <a:pt x="211" y="95"/>
                  </a:lnTo>
                  <a:lnTo>
                    <a:pt x="212" y="90"/>
                  </a:lnTo>
                  <a:lnTo>
                    <a:pt x="214" y="85"/>
                  </a:lnTo>
                  <a:lnTo>
                    <a:pt x="217" y="80"/>
                  </a:lnTo>
                  <a:lnTo>
                    <a:pt x="218" y="74"/>
                  </a:lnTo>
                  <a:lnTo>
                    <a:pt x="219" y="70"/>
                  </a:lnTo>
                  <a:lnTo>
                    <a:pt x="221" y="66"/>
                  </a:lnTo>
                  <a:lnTo>
                    <a:pt x="222" y="62"/>
                  </a:lnTo>
                  <a:lnTo>
                    <a:pt x="224" y="57"/>
                  </a:lnTo>
                  <a:lnTo>
                    <a:pt x="225" y="53"/>
                  </a:lnTo>
                  <a:lnTo>
                    <a:pt x="227" y="49"/>
                  </a:lnTo>
                  <a:lnTo>
                    <a:pt x="228" y="45"/>
                  </a:lnTo>
                  <a:lnTo>
                    <a:pt x="230" y="39"/>
                  </a:lnTo>
                  <a:lnTo>
                    <a:pt x="233" y="34"/>
                  </a:lnTo>
                  <a:lnTo>
                    <a:pt x="234" y="30"/>
                  </a:lnTo>
                  <a:lnTo>
                    <a:pt x="237" y="26"/>
                  </a:lnTo>
                  <a:lnTo>
                    <a:pt x="237" y="23"/>
                  </a:lnTo>
                  <a:lnTo>
                    <a:pt x="238" y="23"/>
                  </a:lnTo>
                  <a:lnTo>
                    <a:pt x="237" y="23"/>
                  </a:lnTo>
                  <a:lnTo>
                    <a:pt x="236" y="23"/>
                  </a:lnTo>
                  <a:lnTo>
                    <a:pt x="233" y="23"/>
                  </a:lnTo>
                  <a:lnTo>
                    <a:pt x="228" y="23"/>
                  </a:lnTo>
                  <a:lnTo>
                    <a:pt x="224" y="23"/>
                  </a:lnTo>
                  <a:lnTo>
                    <a:pt x="219" y="23"/>
                  </a:lnTo>
                  <a:lnTo>
                    <a:pt x="214" y="23"/>
                  </a:lnTo>
                  <a:lnTo>
                    <a:pt x="208" y="23"/>
                  </a:lnTo>
                  <a:lnTo>
                    <a:pt x="200" y="23"/>
                  </a:lnTo>
                  <a:lnTo>
                    <a:pt x="193" y="24"/>
                  </a:lnTo>
                  <a:lnTo>
                    <a:pt x="187" y="26"/>
                  </a:lnTo>
                  <a:lnTo>
                    <a:pt x="180" y="27"/>
                  </a:lnTo>
                  <a:lnTo>
                    <a:pt x="174" y="30"/>
                  </a:lnTo>
                  <a:lnTo>
                    <a:pt x="167" y="32"/>
                  </a:lnTo>
                  <a:lnTo>
                    <a:pt x="161" y="35"/>
                  </a:lnTo>
                  <a:lnTo>
                    <a:pt x="155" y="39"/>
                  </a:lnTo>
                  <a:lnTo>
                    <a:pt x="149" y="43"/>
                  </a:lnTo>
                  <a:lnTo>
                    <a:pt x="143" y="48"/>
                  </a:lnTo>
                  <a:lnTo>
                    <a:pt x="136" y="53"/>
                  </a:lnTo>
                  <a:lnTo>
                    <a:pt x="129" y="59"/>
                  </a:lnTo>
                  <a:lnTo>
                    <a:pt x="120" y="65"/>
                  </a:lnTo>
                  <a:lnTo>
                    <a:pt x="113" y="72"/>
                  </a:lnTo>
                  <a:lnTo>
                    <a:pt x="108" y="76"/>
                  </a:lnTo>
                  <a:lnTo>
                    <a:pt x="105" y="78"/>
                  </a:lnTo>
                  <a:lnTo>
                    <a:pt x="101" y="82"/>
                  </a:lnTo>
                  <a:lnTo>
                    <a:pt x="98" y="86"/>
                  </a:lnTo>
                  <a:lnTo>
                    <a:pt x="94" y="90"/>
                  </a:lnTo>
                  <a:lnTo>
                    <a:pt x="89" y="94"/>
                  </a:lnTo>
                  <a:lnTo>
                    <a:pt x="86" y="98"/>
                  </a:lnTo>
                  <a:lnTo>
                    <a:pt x="82" y="102"/>
                  </a:lnTo>
                  <a:lnTo>
                    <a:pt x="78" y="106"/>
                  </a:lnTo>
                  <a:lnTo>
                    <a:pt x="75" y="110"/>
                  </a:lnTo>
                  <a:lnTo>
                    <a:pt x="72" y="114"/>
                  </a:lnTo>
                  <a:lnTo>
                    <a:pt x="69" y="117"/>
                  </a:lnTo>
                  <a:lnTo>
                    <a:pt x="66" y="121"/>
                  </a:lnTo>
                  <a:lnTo>
                    <a:pt x="63" y="125"/>
                  </a:lnTo>
                  <a:lnTo>
                    <a:pt x="60" y="129"/>
                  </a:lnTo>
                  <a:lnTo>
                    <a:pt x="59" y="133"/>
                  </a:lnTo>
                  <a:lnTo>
                    <a:pt x="56" y="137"/>
                  </a:lnTo>
                  <a:lnTo>
                    <a:pt x="54" y="141"/>
                  </a:lnTo>
                  <a:lnTo>
                    <a:pt x="51" y="145"/>
                  </a:lnTo>
                  <a:lnTo>
                    <a:pt x="51" y="149"/>
                  </a:lnTo>
                  <a:lnTo>
                    <a:pt x="48" y="153"/>
                  </a:lnTo>
                  <a:lnTo>
                    <a:pt x="47" y="157"/>
                  </a:lnTo>
                  <a:lnTo>
                    <a:pt x="45" y="161"/>
                  </a:lnTo>
                  <a:lnTo>
                    <a:pt x="44" y="166"/>
                  </a:lnTo>
                  <a:lnTo>
                    <a:pt x="42" y="170"/>
                  </a:lnTo>
                  <a:lnTo>
                    <a:pt x="41" y="174"/>
                  </a:lnTo>
                  <a:lnTo>
                    <a:pt x="40" y="179"/>
                  </a:lnTo>
                  <a:lnTo>
                    <a:pt x="40" y="184"/>
                  </a:lnTo>
                  <a:lnTo>
                    <a:pt x="38" y="188"/>
                  </a:lnTo>
                  <a:lnTo>
                    <a:pt x="37" y="193"/>
                  </a:lnTo>
                  <a:lnTo>
                    <a:pt x="35" y="197"/>
                  </a:lnTo>
                  <a:lnTo>
                    <a:pt x="35" y="201"/>
                  </a:lnTo>
                  <a:lnTo>
                    <a:pt x="35" y="207"/>
                  </a:lnTo>
                  <a:lnTo>
                    <a:pt x="34" y="210"/>
                  </a:lnTo>
                  <a:lnTo>
                    <a:pt x="34" y="216"/>
                  </a:lnTo>
                  <a:lnTo>
                    <a:pt x="34" y="220"/>
                  </a:lnTo>
                  <a:lnTo>
                    <a:pt x="32" y="224"/>
                  </a:lnTo>
                  <a:lnTo>
                    <a:pt x="32" y="228"/>
                  </a:lnTo>
                  <a:lnTo>
                    <a:pt x="31" y="231"/>
                  </a:lnTo>
                  <a:lnTo>
                    <a:pt x="31" y="235"/>
                  </a:lnTo>
                  <a:lnTo>
                    <a:pt x="31" y="242"/>
                  </a:lnTo>
                  <a:lnTo>
                    <a:pt x="31" y="247"/>
                  </a:lnTo>
                  <a:lnTo>
                    <a:pt x="29" y="252"/>
                  </a:lnTo>
                  <a:lnTo>
                    <a:pt x="29" y="256"/>
                  </a:lnTo>
                  <a:lnTo>
                    <a:pt x="29" y="258"/>
                  </a:lnTo>
                  <a:lnTo>
                    <a:pt x="29" y="259"/>
                  </a:lnTo>
                  <a:lnTo>
                    <a:pt x="1" y="273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1" name="Freeform 40"/>
            <p:cNvSpPr>
              <a:spLocks/>
            </p:cNvSpPr>
            <p:nvPr/>
          </p:nvSpPr>
          <p:spPr bwMode="auto">
            <a:xfrm>
              <a:off x="761" y="1763"/>
              <a:ext cx="212" cy="152"/>
            </a:xfrm>
            <a:custGeom>
              <a:avLst/>
              <a:gdLst>
                <a:gd name="T0" fmla="*/ 260 w 422"/>
                <a:gd name="T1" fmla="*/ 285 h 304"/>
                <a:gd name="T2" fmla="*/ 254 w 422"/>
                <a:gd name="T3" fmla="*/ 251 h 304"/>
                <a:gd name="T4" fmla="*/ 250 w 422"/>
                <a:gd name="T5" fmla="*/ 230 h 304"/>
                <a:gd name="T6" fmla="*/ 242 w 422"/>
                <a:gd name="T7" fmla="*/ 205 h 304"/>
                <a:gd name="T8" fmla="*/ 231 w 422"/>
                <a:gd name="T9" fmla="*/ 179 h 304"/>
                <a:gd name="T10" fmla="*/ 218 w 422"/>
                <a:gd name="T11" fmla="*/ 155 h 304"/>
                <a:gd name="T12" fmla="*/ 200 w 422"/>
                <a:gd name="T13" fmla="*/ 130 h 304"/>
                <a:gd name="T14" fmla="*/ 177 w 422"/>
                <a:gd name="T15" fmla="*/ 109 h 304"/>
                <a:gd name="T16" fmla="*/ 150 w 422"/>
                <a:gd name="T17" fmla="*/ 92 h 304"/>
                <a:gd name="T18" fmla="*/ 125 w 422"/>
                <a:gd name="T19" fmla="*/ 78 h 304"/>
                <a:gd name="T20" fmla="*/ 89 w 422"/>
                <a:gd name="T21" fmla="*/ 65 h 304"/>
                <a:gd name="T22" fmla="*/ 51 w 422"/>
                <a:gd name="T23" fmla="*/ 55 h 304"/>
                <a:gd name="T24" fmla="*/ 22 w 422"/>
                <a:gd name="T25" fmla="*/ 54 h 304"/>
                <a:gd name="T26" fmla="*/ 0 w 422"/>
                <a:gd name="T27" fmla="*/ 57 h 304"/>
                <a:gd name="T28" fmla="*/ 11 w 422"/>
                <a:gd name="T29" fmla="*/ 45 h 304"/>
                <a:gd name="T30" fmla="*/ 41 w 422"/>
                <a:gd name="T31" fmla="*/ 29 h 304"/>
                <a:gd name="T32" fmla="*/ 71 w 422"/>
                <a:gd name="T33" fmla="*/ 18 h 304"/>
                <a:gd name="T34" fmla="*/ 98 w 422"/>
                <a:gd name="T35" fmla="*/ 11 h 304"/>
                <a:gd name="T36" fmla="*/ 130 w 422"/>
                <a:gd name="T37" fmla="*/ 6 h 304"/>
                <a:gd name="T38" fmla="*/ 168 w 422"/>
                <a:gd name="T39" fmla="*/ 2 h 304"/>
                <a:gd name="T40" fmla="*/ 212 w 422"/>
                <a:gd name="T41" fmla="*/ 0 h 304"/>
                <a:gd name="T42" fmla="*/ 250 w 422"/>
                <a:gd name="T43" fmla="*/ 3 h 304"/>
                <a:gd name="T44" fmla="*/ 283 w 422"/>
                <a:gd name="T45" fmla="*/ 12 h 304"/>
                <a:gd name="T46" fmla="*/ 313 w 422"/>
                <a:gd name="T47" fmla="*/ 23 h 304"/>
                <a:gd name="T48" fmla="*/ 348 w 422"/>
                <a:gd name="T49" fmla="*/ 46 h 304"/>
                <a:gd name="T50" fmla="*/ 381 w 422"/>
                <a:gd name="T51" fmla="*/ 82 h 304"/>
                <a:gd name="T52" fmla="*/ 403 w 422"/>
                <a:gd name="T53" fmla="*/ 118 h 304"/>
                <a:gd name="T54" fmla="*/ 414 w 422"/>
                <a:gd name="T55" fmla="*/ 147 h 304"/>
                <a:gd name="T56" fmla="*/ 419 w 422"/>
                <a:gd name="T57" fmla="*/ 173 h 304"/>
                <a:gd name="T58" fmla="*/ 421 w 422"/>
                <a:gd name="T59" fmla="*/ 198 h 304"/>
                <a:gd name="T60" fmla="*/ 421 w 422"/>
                <a:gd name="T61" fmla="*/ 228 h 304"/>
                <a:gd name="T62" fmla="*/ 393 w 422"/>
                <a:gd name="T63" fmla="*/ 224 h 304"/>
                <a:gd name="T64" fmla="*/ 393 w 422"/>
                <a:gd name="T65" fmla="*/ 206 h 304"/>
                <a:gd name="T66" fmla="*/ 389 w 422"/>
                <a:gd name="T67" fmla="*/ 175 h 304"/>
                <a:gd name="T68" fmla="*/ 377 w 422"/>
                <a:gd name="T69" fmla="*/ 137 h 304"/>
                <a:gd name="T70" fmla="*/ 352 w 422"/>
                <a:gd name="T71" fmla="*/ 95 h 304"/>
                <a:gd name="T72" fmla="*/ 314 w 422"/>
                <a:gd name="T73" fmla="*/ 59 h 304"/>
                <a:gd name="T74" fmla="*/ 288 w 422"/>
                <a:gd name="T75" fmla="*/ 45 h 304"/>
                <a:gd name="T76" fmla="*/ 261 w 422"/>
                <a:gd name="T77" fmla="*/ 36 h 304"/>
                <a:gd name="T78" fmla="*/ 235 w 422"/>
                <a:gd name="T79" fmla="*/ 29 h 304"/>
                <a:gd name="T80" fmla="*/ 209 w 422"/>
                <a:gd name="T81" fmla="*/ 28 h 304"/>
                <a:gd name="T82" fmla="*/ 178 w 422"/>
                <a:gd name="T83" fmla="*/ 28 h 304"/>
                <a:gd name="T84" fmla="*/ 137 w 422"/>
                <a:gd name="T85" fmla="*/ 33 h 304"/>
                <a:gd name="T86" fmla="*/ 114 w 422"/>
                <a:gd name="T87" fmla="*/ 38 h 304"/>
                <a:gd name="T88" fmla="*/ 122 w 422"/>
                <a:gd name="T89" fmla="*/ 45 h 304"/>
                <a:gd name="T90" fmla="*/ 149 w 422"/>
                <a:gd name="T91" fmla="*/ 55 h 304"/>
                <a:gd name="T92" fmla="*/ 182 w 422"/>
                <a:gd name="T93" fmla="*/ 75 h 304"/>
                <a:gd name="T94" fmla="*/ 215 w 422"/>
                <a:gd name="T95" fmla="*/ 103 h 304"/>
                <a:gd name="T96" fmla="*/ 240 w 422"/>
                <a:gd name="T97" fmla="*/ 133 h 304"/>
                <a:gd name="T98" fmla="*/ 257 w 422"/>
                <a:gd name="T99" fmla="*/ 168 h 304"/>
                <a:gd name="T100" fmla="*/ 272 w 422"/>
                <a:gd name="T101" fmla="*/ 206 h 304"/>
                <a:gd name="T102" fmla="*/ 280 w 422"/>
                <a:gd name="T103" fmla="*/ 239 h 304"/>
                <a:gd name="T104" fmla="*/ 286 w 422"/>
                <a:gd name="T105" fmla="*/ 269 h 304"/>
                <a:gd name="T106" fmla="*/ 261 w 422"/>
                <a:gd name="T107" fmla="*/ 304 h 30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22"/>
                <a:gd name="T163" fmla="*/ 0 h 304"/>
                <a:gd name="T164" fmla="*/ 422 w 422"/>
                <a:gd name="T165" fmla="*/ 304 h 30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22" h="304">
                  <a:moveTo>
                    <a:pt x="261" y="304"/>
                  </a:moveTo>
                  <a:lnTo>
                    <a:pt x="261" y="302"/>
                  </a:lnTo>
                  <a:lnTo>
                    <a:pt x="261" y="298"/>
                  </a:lnTo>
                  <a:lnTo>
                    <a:pt x="260" y="293"/>
                  </a:lnTo>
                  <a:lnTo>
                    <a:pt x="260" y="290"/>
                  </a:lnTo>
                  <a:lnTo>
                    <a:pt x="260" y="285"/>
                  </a:lnTo>
                  <a:lnTo>
                    <a:pt x="260" y="281"/>
                  </a:lnTo>
                  <a:lnTo>
                    <a:pt x="259" y="274"/>
                  </a:lnTo>
                  <a:lnTo>
                    <a:pt x="257" y="269"/>
                  </a:lnTo>
                  <a:lnTo>
                    <a:pt x="257" y="262"/>
                  </a:lnTo>
                  <a:lnTo>
                    <a:pt x="256" y="256"/>
                  </a:lnTo>
                  <a:lnTo>
                    <a:pt x="254" y="251"/>
                  </a:lnTo>
                  <a:lnTo>
                    <a:pt x="254" y="248"/>
                  </a:lnTo>
                  <a:lnTo>
                    <a:pt x="253" y="244"/>
                  </a:lnTo>
                  <a:lnTo>
                    <a:pt x="253" y="241"/>
                  </a:lnTo>
                  <a:lnTo>
                    <a:pt x="251" y="238"/>
                  </a:lnTo>
                  <a:lnTo>
                    <a:pt x="251" y="232"/>
                  </a:lnTo>
                  <a:lnTo>
                    <a:pt x="250" y="230"/>
                  </a:lnTo>
                  <a:lnTo>
                    <a:pt x="250" y="226"/>
                  </a:lnTo>
                  <a:lnTo>
                    <a:pt x="248" y="221"/>
                  </a:lnTo>
                  <a:lnTo>
                    <a:pt x="247" y="218"/>
                  </a:lnTo>
                  <a:lnTo>
                    <a:pt x="245" y="213"/>
                  </a:lnTo>
                  <a:lnTo>
                    <a:pt x="244" y="209"/>
                  </a:lnTo>
                  <a:lnTo>
                    <a:pt x="242" y="205"/>
                  </a:lnTo>
                  <a:lnTo>
                    <a:pt x="241" y="201"/>
                  </a:lnTo>
                  <a:lnTo>
                    <a:pt x="240" y="197"/>
                  </a:lnTo>
                  <a:lnTo>
                    <a:pt x="238" y="193"/>
                  </a:lnTo>
                  <a:lnTo>
                    <a:pt x="235" y="188"/>
                  </a:lnTo>
                  <a:lnTo>
                    <a:pt x="234" y="184"/>
                  </a:lnTo>
                  <a:lnTo>
                    <a:pt x="231" y="179"/>
                  </a:lnTo>
                  <a:lnTo>
                    <a:pt x="229" y="175"/>
                  </a:lnTo>
                  <a:lnTo>
                    <a:pt x="228" y="171"/>
                  </a:lnTo>
                  <a:lnTo>
                    <a:pt x="225" y="167"/>
                  </a:lnTo>
                  <a:lnTo>
                    <a:pt x="223" y="163"/>
                  </a:lnTo>
                  <a:lnTo>
                    <a:pt x="221" y="159"/>
                  </a:lnTo>
                  <a:lnTo>
                    <a:pt x="218" y="155"/>
                  </a:lnTo>
                  <a:lnTo>
                    <a:pt x="215" y="151"/>
                  </a:lnTo>
                  <a:lnTo>
                    <a:pt x="212" y="146"/>
                  </a:lnTo>
                  <a:lnTo>
                    <a:pt x="209" y="142"/>
                  </a:lnTo>
                  <a:lnTo>
                    <a:pt x="206" y="138"/>
                  </a:lnTo>
                  <a:lnTo>
                    <a:pt x="203" y="134"/>
                  </a:lnTo>
                  <a:lnTo>
                    <a:pt x="200" y="130"/>
                  </a:lnTo>
                  <a:lnTo>
                    <a:pt x="197" y="128"/>
                  </a:lnTo>
                  <a:lnTo>
                    <a:pt x="193" y="124"/>
                  </a:lnTo>
                  <a:lnTo>
                    <a:pt x="188" y="120"/>
                  </a:lnTo>
                  <a:lnTo>
                    <a:pt x="185" y="116"/>
                  </a:lnTo>
                  <a:lnTo>
                    <a:pt x="181" y="113"/>
                  </a:lnTo>
                  <a:lnTo>
                    <a:pt x="177" y="109"/>
                  </a:lnTo>
                  <a:lnTo>
                    <a:pt x="174" y="107"/>
                  </a:lnTo>
                  <a:lnTo>
                    <a:pt x="169" y="104"/>
                  </a:lnTo>
                  <a:lnTo>
                    <a:pt x="165" y="101"/>
                  </a:lnTo>
                  <a:lnTo>
                    <a:pt x="161" y="97"/>
                  </a:lnTo>
                  <a:lnTo>
                    <a:pt x="156" y="95"/>
                  </a:lnTo>
                  <a:lnTo>
                    <a:pt x="150" y="92"/>
                  </a:lnTo>
                  <a:lnTo>
                    <a:pt x="146" y="90"/>
                  </a:lnTo>
                  <a:lnTo>
                    <a:pt x="142" y="87"/>
                  </a:lnTo>
                  <a:lnTo>
                    <a:pt x="137" y="84"/>
                  </a:lnTo>
                  <a:lnTo>
                    <a:pt x="133" y="83"/>
                  </a:lnTo>
                  <a:lnTo>
                    <a:pt x="130" y="80"/>
                  </a:lnTo>
                  <a:lnTo>
                    <a:pt x="125" y="78"/>
                  </a:lnTo>
                  <a:lnTo>
                    <a:pt x="121" y="76"/>
                  </a:lnTo>
                  <a:lnTo>
                    <a:pt x="117" y="74"/>
                  </a:lnTo>
                  <a:lnTo>
                    <a:pt x="112" y="73"/>
                  </a:lnTo>
                  <a:lnTo>
                    <a:pt x="105" y="69"/>
                  </a:lnTo>
                  <a:lnTo>
                    <a:pt x="98" y="67"/>
                  </a:lnTo>
                  <a:lnTo>
                    <a:pt x="89" y="65"/>
                  </a:lnTo>
                  <a:lnTo>
                    <a:pt x="82" y="62"/>
                  </a:lnTo>
                  <a:lnTo>
                    <a:pt x="76" y="61"/>
                  </a:lnTo>
                  <a:lnTo>
                    <a:pt x="68" y="59"/>
                  </a:lnTo>
                  <a:lnTo>
                    <a:pt x="63" y="57"/>
                  </a:lnTo>
                  <a:lnTo>
                    <a:pt x="57" y="57"/>
                  </a:lnTo>
                  <a:lnTo>
                    <a:pt x="51" y="55"/>
                  </a:lnTo>
                  <a:lnTo>
                    <a:pt x="46" y="55"/>
                  </a:lnTo>
                  <a:lnTo>
                    <a:pt x="41" y="54"/>
                  </a:lnTo>
                  <a:lnTo>
                    <a:pt x="35" y="54"/>
                  </a:lnTo>
                  <a:lnTo>
                    <a:pt x="30" y="54"/>
                  </a:lnTo>
                  <a:lnTo>
                    <a:pt x="26" y="54"/>
                  </a:lnTo>
                  <a:lnTo>
                    <a:pt x="22" y="54"/>
                  </a:lnTo>
                  <a:lnTo>
                    <a:pt x="17" y="54"/>
                  </a:lnTo>
                  <a:lnTo>
                    <a:pt x="13" y="54"/>
                  </a:lnTo>
                  <a:lnTo>
                    <a:pt x="11" y="54"/>
                  </a:lnTo>
                  <a:lnTo>
                    <a:pt x="5" y="55"/>
                  </a:lnTo>
                  <a:lnTo>
                    <a:pt x="3" y="55"/>
                  </a:lnTo>
                  <a:lnTo>
                    <a:pt x="0" y="57"/>
                  </a:lnTo>
                  <a:lnTo>
                    <a:pt x="0" y="55"/>
                  </a:lnTo>
                  <a:lnTo>
                    <a:pt x="1" y="54"/>
                  </a:lnTo>
                  <a:lnTo>
                    <a:pt x="3" y="52"/>
                  </a:lnTo>
                  <a:lnTo>
                    <a:pt x="7" y="49"/>
                  </a:lnTo>
                  <a:lnTo>
                    <a:pt x="11" y="45"/>
                  </a:lnTo>
                  <a:lnTo>
                    <a:pt x="19" y="41"/>
                  </a:lnTo>
                  <a:lnTo>
                    <a:pt x="20" y="38"/>
                  </a:lnTo>
                  <a:lnTo>
                    <a:pt x="26" y="37"/>
                  </a:lnTo>
                  <a:lnTo>
                    <a:pt x="30" y="35"/>
                  </a:lnTo>
                  <a:lnTo>
                    <a:pt x="36" y="32"/>
                  </a:lnTo>
                  <a:lnTo>
                    <a:pt x="41" y="29"/>
                  </a:lnTo>
                  <a:lnTo>
                    <a:pt x="46" y="27"/>
                  </a:lnTo>
                  <a:lnTo>
                    <a:pt x="52" y="24"/>
                  </a:lnTo>
                  <a:lnTo>
                    <a:pt x="60" y="21"/>
                  </a:lnTo>
                  <a:lnTo>
                    <a:pt x="63" y="20"/>
                  </a:lnTo>
                  <a:lnTo>
                    <a:pt x="67" y="19"/>
                  </a:lnTo>
                  <a:lnTo>
                    <a:pt x="71" y="18"/>
                  </a:lnTo>
                  <a:lnTo>
                    <a:pt x="76" y="18"/>
                  </a:lnTo>
                  <a:lnTo>
                    <a:pt x="80" y="16"/>
                  </a:lnTo>
                  <a:lnTo>
                    <a:pt x="83" y="15"/>
                  </a:lnTo>
                  <a:lnTo>
                    <a:pt x="89" y="14"/>
                  </a:lnTo>
                  <a:lnTo>
                    <a:pt x="93" y="14"/>
                  </a:lnTo>
                  <a:lnTo>
                    <a:pt x="98" y="11"/>
                  </a:lnTo>
                  <a:lnTo>
                    <a:pt x="102" y="11"/>
                  </a:lnTo>
                  <a:lnTo>
                    <a:pt x="108" y="10"/>
                  </a:lnTo>
                  <a:lnTo>
                    <a:pt x="114" y="8"/>
                  </a:lnTo>
                  <a:lnTo>
                    <a:pt x="118" y="7"/>
                  </a:lnTo>
                  <a:lnTo>
                    <a:pt x="124" y="7"/>
                  </a:lnTo>
                  <a:lnTo>
                    <a:pt x="130" y="6"/>
                  </a:lnTo>
                  <a:lnTo>
                    <a:pt x="137" y="6"/>
                  </a:lnTo>
                  <a:lnTo>
                    <a:pt x="143" y="4"/>
                  </a:lnTo>
                  <a:lnTo>
                    <a:pt x="149" y="3"/>
                  </a:lnTo>
                  <a:lnTo>
                    <a:pt x="155" y="3"/>
                  </a:lnTo>
                  <a:lnTo>
                    <a:pt x="162" y="3"/>
                  </a:lnTo>
                  <a:lnTo>
                    <a:pt x="168" y="2"/>
                  </a:lnTo>
                  <a:lnTo>
                    <a:pt x="175" y="2"/>
                  </a:lnTo>
                  <a:lnTo>
                    <a:pt x="182" y="2"/>
                  </a:lnTo>
                  <a:lnTo>
                    <a:pt x="191" y="2"/>
                  </a:lnTo>
                  <a:lnTo>
                    <a:pt x="197" y="0"/>
                  </a:lnTo>
                  <a:lnTo>
                    <a:pt x="204" y="0"/>
                  </a:lnTo>
                  <a:lnTo>
                    <a:pt x="212" y="0"/>
                  </a:lnTo>
                  <a:lnTo>
                    <a:pt x="219" y="0"/>
                  </a:lnTo>
                  <a:lnTo>
                    <a:pt x="225" y="0"/>
                  </a:lnTo>
                  <a:lnTo>
                    <a:pt x="231" y="0"/>
                  </a:lnTo>
                  <a:lnTo>
                    <a:pt x="238" y="2"/>
                  </a:lnTo>
                  <a:lnTo>
                    <a:pt x="244" y="3"/>
                  </a:lnTo>
                  <a:lnTo>
                    <a:pt x="250" y="3"/>
                  </a:lnTo>
                  <a:lnTo>
                    <a:pt x="256" y="4"/>
                  </a:lnTo>
                  <a:lnTo>
                    <a:pt x="261" y="6"/>
                  </a:lnTo>
                  <a:lnTo>
                    <a:pt x="267" y="7"/>
                  </a:lnTo>
                  <a:lnTo>
                    <a:pt x="273" y="8"/>
                  </a:lnTo>
                  <a:lnTo>
                    <a:pt x="279" y="10"/>
                  </a:lnTo>
                  <a:lnTo>
                    <a:pt x="283" y="12"/>
                  </a:lnTo>
                  <a:lnTo>
                    <a:pt x="289" y="14"/>
                  </a:lnTo>
                  <a:lnTo>
                    <a:pt x="294" y="15"/>
                  </a:lnTo>
                  <a:lnTo>
                    <a:pt x="300" y="18"/>
                  </a:lnTo>
                  <a:lnTo>
                    <a:pt x="304" y="19"/>
                  </a:lnTo>
                  <a:lnTo>
                    <a:pt x="308" y="21"/>
                  </a:lnTo>
                  <a:lnTo>
                    <a:pt x="313" y="23"/>
                  </a:lnTo>
                  <a:lnTo>
                    <a:pt x="317" y="25"/>
                  </a:lnTo>
                  <a:lnTo>
                    <a:pt x="321" y="28"/>
                  </a:lnTo>
                  <a:lnTo>
                    <a:pt x="326" y="31"/>
                  </a:lnTo>
                  <a:lnTo>
                    <a:pt x="333" y="35"/>
                  </a:lnTo>
                  <a:lnTo>
                    <a:pt x="342" y="41"/>
                  </a:lnTo>
                  <a:lnTo>
                    <a:pt x="348" y="46"/>
                  </a:lnTo>
                  <a:lnTo>
                    <a:pt x="355" y="53"/>
                  </a:lnTo>
                  <a:lnTo>
                    <a:pt x="361" y="58"/>
                  </a:lnTo>
                  <a:lnTo>
                    <a:pt x="367" y="63"/>
                  </a:lnTo>
                  <a:lnTo>
                    <a:pt x="371" y="70"/>
                  </a:lnTo>
                  <a:lnTo>
                    <a:pt x="377" y="76"/>
                  </a:lnTo>
                  <a:lnTo>
                    <a:pt x="381" y="82"/>
                  </a:lnTo>
                  <a:lnTo>
                    <a:pt x="386" y="88"/>
                  </a:lnTo>
                  <a:lnTo>
                    <a:pt x="390" y="95"/>
                  </a:lnTo>
                  <a:lnTo>
                    <a:pt x="395" y="101"/>
                  </a:lnTo>
                  <a:lnTo>
                    <a:pt x="398" y="107"/>
                  </a:lnTo>
                  <a:lnTo>
                    <a:pt x="400" y="112"/>
                  </a:lnTo>
                  <a:lnTo>
                    <a:pt x="403" y="118"/>
                  </a:lnTo>
                  <a:lnTo>
                    <a:pt x="406" y="124"/>
                  </a:lnTo>
                  <a:lnTo>
                    <a:pt x="408" y="129"/>
                  </a:lnTo>
                  <a:lnTo>
                    <a:pt x="409" y="134"/>
                  </a:lnTo>
                  <a:lnTo>
                    <a:pt x="411" y="138"/>
                  </a:lnTo>
                  <a:lnTo>
                    <a:pt x="414" y="143"/>
                  </a:lnTo>
                  <a:lnTo>
                    <a:pt x="414" y="147"/>
                  </a:lnTo>
                  <a:lnTo>
                    <a:pt x="415" y="151"/>
                  </a:lnTo>
                  <a:lnTo>
                    <a:pt x="417" y="156"/>
                  </a:lnTo>
                  <a:lnTo>
                    <a:pt x="418" y="160"/>
                  </a:lnTo>
                  <a:lnTo>
                    <a:pt x="418" y="164"/>
                  </a:lnTo>
                  <a:lnTo>
                    <a:pt x="419" y="168"/>
                  </a:lnTo>
                  <a:lnTo>
                    <a:pt x="419" y="173"/>
                  </a:lnTo>
                  <a:lnTo>
                    <a:pt x="421" y="177"/>
                  </a:lnTo>
                  <a:lnTo>
                    <a:pt x="421" y="181"/>
                  </a:lnTo>
                  <a:lnTo>
                    <a:pt x="421" y="185"/>
                  </a:lnTo>
                  <a:lnTo>
                    <a:pt x="421" y="189"/>
                  </a:lnTo>
                  <a:lnTo>
                    <a:pt x="421" y="194"/>
                  </a:lnTo>
                  <a:lnTo>
                    <a:pt x="421" y="198"/>
                  </a:lnTo>
                  <a:lnTo>
                    <a:pt x="421" y="202"/>
                  </a:lnTo>
                  <a:lnTo>
                    <a:pt x="421" y="206"/>
                  </a:lnTo>
                  <a:lnTo>
                    <a:pt x="422" y="210"/>
                  </a:lnTo>
                  <a:lnTo>
                    <a:pt x="421" y="217"/>
                  </a:lnTo>
                  <a:lnTo>
                    <a:pt x="421" y="223"/>
                  </a:lnTo>
                  <a:lnTo>
                    <a:pt x="421" y="228"/>
                  </a:lnTo>
                  <a:lnTo>
                    <a:pt x="421" y="232"/>
                  </a:lnTo>
                  <a:lnTo>
                    <a:pt x="421" y="236"/>
                  </a:lnTo>
                  <a:lnTo>
                    <a:pt x="421" y="240"/>
                  </a:lnTo>
                  <a:lnTo>
                    <a:pt x="421" y="241"/>
                  </a:lnTo>
                  <a:lnTo>
                    <a:pt x="421" y="243"/>
                  </a:lnTo>
                  <a:lnTo>
                    <a:pt x="393" y="224"/>
                  </a:lnTo>
                  <a:lnTo>
                    <a:pt x="393" y="223"/>
                  </a:lnTo>
                  <a:lnTo>
                    <a:pt x="393" y="219"/>
                  </a:lnTo>
                  <a:lnTo>
                    <a:pt x="393" y="217"/>
                  </a:lnTo>
                  <a:lnTo>
                    <a:pt x="393" y="214"/>
                  </a:lnTo>
                  <a:lnTo>
                    <a:pt x="393" y="210"/>
                  </a:lnTo>
                  <a:lnTo>
                    <a:pt x="393" y="206"/>
                  </a:lnTo>
                  <a:lnTo>
                    <a:pt x="392" y="202"/>
                  </a:lnTo>
                  <a:lnTo>
                    <a:pt x="392" y="197"/>
                  </a:lnTo>
                  <a:lnTo>
                    <a:pt x="390" y="192"/>
                  </a:lnTo>
                  <a:lnTo>
                    <a:pt x="390" y="186"/>
                  </a:lnTo>
                  <a:lnTo>
                    <a:pt x="389" y="181"/>
                  </a:lnTo>
                  <a:lnTo>
                    <a:pt x="389" y="175"/>
                  </a:lnTo>
                  <a:lnTo>
                    <a:pt x="387" y="169"/>
                  </a:lnTo>
                  <a:lnTo>
                    <a:pt x="386" y="163"/>
                  </a:lnTo>
                  <a:lnTo>
                    <a:pt x="384" y="156"/>
                  </a:lnTo>
                  <a:lnTo>
                    <a:pt x="381" y="150"/>
                  </a:lnTo>
                  <a:lnTo>
                    <a:pt x="378" y="143"/>
                  </a:lnTo>
                  <a:lnTo>
                    <a:pt x="377" y="137"/>
                  </a:lnTo>
                  <a:lnTo>
                    <a:pt x="373" y="129"/>
                  </a:lnTo>
                  <a:lnTo>
                    <a:pt x="370" y="122"/>
                  </a:lnTo>
                  <a:lnTo>
                    <a:pt x="367" y="116"/>
                  </a:lnTo>
                  <a:lnTo>
                    <a:pt x="362" y="109"/>
                  </a:lnTo>
                  <a:lnTo>
                    <a:pt x="358" y="101"/>
                  </a:lnTo>
                  <a:lnTo>
                    <a:pt x="352" y="95"/>
                  </a:lnTo>
                  <a:lnTo>
                    <a:pt x="346" y="88"/>
                  </a:lnTo>
                  <a:lnTo>
                    <a:pt x="342" y="82"/>
                  </a:lnTo>
                  <a:lnTo>
                    <a:pt x="335" y="76"/>
                  </a:lnTo>
                  <a:lnTo>
                    <a:pt x="329" y="70"/>
                  </a:lnTo>
                  <a:lnTo>
                    <a:pt x="321" y="65"/>
                  </a:lnTo>
                  <a:lnTo>
                    <a:pt x="314" y="59"/>
                  </a:lnTo>
                  <a:lnTo>
                    <a:pt x="310" y="55"/>
                  </a:lnTo>
                  <a:lnTo>
                    <a:pt x="305" y="53"/>
                  </a:lnTo>
                  <a:lnTo>
                    <a:pt x="301" y="52"/>
                  </a:lnTo>
                  <a:lnTo>
                    <a:pt x="297" y="49"/>
                  </a:lnTo>
                  <a:lnTo>
                    <a:pt x="292" y="46"/>
                  </a:lnTo>
                  <a:lnTo>
                    <a:pt x="288" y="45"/>
                  </a:lnTo>
                  <a:lnTo>
                    <a:pt x="283" y="42"/>
                  </a:lnTo>
                  <a:lnTo>
                    <a:pt x="279" y="41"/>
                  </a:lnTo>
                  <a:lnTo>
                    <a:pt x="275" y="40"/>
                  </a:lnTo>
                  <a:lnTo>
                    <a:pt x="270" y="37"/>
                  </a:lnTo>
                  <a:lnTo>
                    <a:pt x="266" y="36"/>
                  </a:lnTo>
                  <a:lnTo>
                    <a:pt x="261" y="36"/>
                  </a:lnTo>
                  <a:lnTo>
                    <a:pt x="257" y="33"/>
                  </a:lnTo>
                  <a:lnTo>
                    <a:pt x="253" y="33"/>
                  </a:lnTo>
                  <a:lnTo>
                    <a:pt x="248" y="32"/>
                  </a:lnTo>
                  <a:lnTo>
                    <a:pt x="244" y="32"/>
                  </a:lnTo>
                  <a:lnTo>
                    <a:pt x="240" y="31"/>
                  </a:lnTo>
                  <a:lnTo>
                    <a:pt x="235" y="29"/>
                  </a:lnTo>
                  <a:lnTo>
                    <a:pt x="231" y="28"/>
                  </a:lnTo>
                  <a:lnTo>
                    <a:pt x="226" y="28"/>
                  </a:lnTo>
                  <a:lnTo>
                    <a:pt x="222" y="28"/>
                  </a:lnTo>
                  <a:lnTo>
                    <a:pt x="218" y="28"/>
                  </a:lnTo>
                  <a:lnTo>
                    <a:pt x="213" y="28"/>
                  </a:lnTo>
                  <a:lnTo>
                    <a:pt x="209" y="28"/>
                  </a:lnTo>
                  <a:lnTo>
                    <a:pt x="204" y="27"/>
                  </a:lnTo>
                  <a:lnTo>
                    <a:pt x="200" y="27"/>
                  </a:lnTo>
                  <a:lnTo>
                    <a:pt x="196" y="27"/>
                  </a:lnTo>
                  <a:lnTo>
                    <a:pt x="193" y="27"/>
                  </a:lnTo>
                  <a:lnTo>
                    <a:pt x="184" y="28"/>
                  </a:lnTo>
                  <a:lnTo>
                    <a:pt x="178" y="28"/>
                  </a:lnTo>
                  <a:lnTo>
                    <a:pt x="169" y="28"/>
                  </a:lnTo>
                  <a:lnTo>
                    <a:pt x="162" y="29"/>
                  </a:lnTo>
                  <a:lnTo>
                    <a:pt x="156" y="29"/>
                  </a:lnTo>
                  <a:lnTo>
                    <a:pt x="149" y="31"/>
                  </a:lnTo>
                  <a:lnTo>
                    <a:pt x="143" y="32"/>
                  </a:lnTo>
                  <a:lnTo>
                    <a:pt x="137" y="33"/>
                  </a:lnTo>
                  <a:lnTo>
                    <a:pt x="131" y="33"/>
                  </a:lnTo>
                  <a:lnTo>
                    <a:pt x="127" y="36"/>
                  </a:lnTo>
                  <a:lnTo>
                    <a:pt x="122" y="36"/>
                  </a:lnTo>
                  <a:lnTo>
                    <a:pt x="120" y="37"/>
                  </a:lnTo>
                  <a:lnTo>
                    <a:pt x="115" y="37"/>
                  </a:lnTo>
                  <a:lnTo>
                    <a:pt x="114" y="38"/>
                  </a:lnTo>
                  <a:lnTo>
                    <a:pt x="109" y="40"/>
                  </a:lnTo>
                  <a:lnTo>
                    <a:pt x="108" y="41"/>
                  </a:lnTo>
                  <a:lnTo>
                    <a:pt x="109" y="41"/>
                  </a:lnTo>
                  <a:lnTo>
                    <a:pt x="112" y="41"/>
                  </a:lnTo>
                  <a:lnTo>
                    <a:pt x="117" y="42"/>
                  </a:lnTo>
                  <a:lnTo>
                    <a:pt x="122" y="45"/>
                  </a:lnTo>
                  <a:lnTo>
                    <a:pt x="125" y="46"/>
                  </a:lnTo>
                  <a:lnTo>
                    <a:pt x="130" y="48"/>
                  </a:lnTo>
                  <a:lnTo>
                    <a:pt x="134" y="49"/>
                  </a:lnTo>
                  <a:lnTo>
                    <a:pt x="139" y="52"/>
                  </a:lnTo>
                  <a:lnTo>
                    <a:pt x="143" y="53"/>
                  </a:lnTo>
                  <a:lnTo>
                    <a:pt x="149" y="55"/>
                  </a:lnTo>
                  <a:lnTo>
                    <a:pt x="155" y="58"/>
                  </a:lnTo>
                  <a:lnTo>
                    <a:pt x="161" y="62"/>
                  </a:lnTo>
                  <a:lnTo>
                    <a:pt x="165" y="65"/>
                  </a:lnTo>
                  <a:lnTo>
                    <a:pt x="171" y="67"/>
                  </a:lnTo>
                  <a:lnTo>
                    <a:pt x="175" y="71"/>
                  </a:lnTo>
                  <a:lnTo>
                    <a:pt x="182" y="75"/>
                  </a:lnTo>
                  <a:lnTo>
                    <a:pt x="187" y="79"/>
                  </a:lnTo>
                  <a:lnTo>
                    <a:pt x="193" y="83"/>
                  </a:lnTo>
                  <a:lnTo>
                    <a:pt x="199" y="87"/>
                  </a:lnTo>
                  <a:lnTo>
                    <a:pt x="204" y="92"/>
                  </a:lnTo>
                  <a:lnTo>
                    <a:pt x="210" y="97"/>
                  </a:lnTo>
                  <a:lnTo>
                    <a:pt x="215" y="103"/>
                  </a:lnTo>
                  <a:lnTo>
                    <a:pt x="221" y="108"/>
                  </a:lnTo>
                  <a:lnTo>
                    <a:pt x="225" y="114"/>
                  </a:lnTo>
                  <a:lnTo>
                    <a:pt x="229" y="120"/>
                  </a:lnTo>
                  <a:lnTo>
                    <a:pt x="235" y="126"/>
                  </a:lnTo>
                  <a:lnTo>
                    <a:pt x="237" y="130"/>
                  </a:lnTo>
                  <a:lnTo>
                    <a:pt x="240" y="133"/>
                  </a:lnTo>
                  <a:lnTo>
                    <a:pt x="241" y="137"/>
                  </a:lnTo>
                  <a:lnTo>
                    <a:pt x="244" y="141"/>
                  </a:lnTo>
                  <a:lnTo>
                    <a:pt x="247" y="147"/>
                  </a:lnTo>
                  <a:lnTo>
                    <a:pt x="250" y="155"/>
                  </a:lnTo>
                  <a:lnTo>
                    <a:pt x="253" y="162"/>
                  </a:lnTo>
                  <a:lnTo>
                    <a:pt x="257" y="168"/>
                  </a:lnTo>
                  <a:lnTo>
                    <a:pt x="259" y="175"/>
                  </a:lnTo>
                  <a:lnTo>
                    <a:pt x="261" y="181"/>
                  </a:lnTo>
                  <a:lnTo>
                    <a:pt x="264" y="188"/>
                  </a:lnTo>
                  <a:lnTo>
                    <a:pt x="267" y="194"/>
                  </a:lnTo>
                  <a:lnTo>
                    <a:pt x="269" y="200"/>
                  </a:lnTo>
                  <a:lnTo>
                    <a:pt x="272" y="206"/>
                  </a:lnTo>
                  <a:lnTo>
                    <a:pt x="273" y="211"/>
                  </a:lnTo>
                  <a:lnTo>
                    <a:pt x="275" y="218"/>
                  </a:lnTo>
                  <a:lnTo>
                    <a:pt x="276" y="223"/>
                  </a:lnTo>
                  <a:lnTo>
                    <a:pt x="278" y="228"/>
                  </a:lnTo>
                  <a:lnTo>
                    <a:pt x="279" y="234"/>
                  </a:lnTo>
                  <a:lnTo>
                    <a:pt x="280" y="239"/>
                  </a:lnTo>
                  <a:lnTo>
                    <a:pt x="282" y="243"/>
                  </a:lnTo>
                  <a:lnTo>
                    <a:pt x="282" y="248"/>
                  </a:lnTo>
                  <a:lnTo>
                    <a:pt x="283" y="251"/>
                  </a:lnTo>
                  <a:lnTo>
                    <a:pt x="285" y="256"/>
                  </a:lnTo>
                  <a:lnTo>
                    <a:pt x="285" y="262"/>
                  </a:lnTo>
                  <a:lnTo>
                    <a:pt x="286" y="269"/>
                  </a:lnTo>
                  <a:lnTo>
                    <a:pt x="286" y="273"/>
                  </a:lnTo>
                  <a:lnTo>
                    <a:pt x="288" y="277"/>
                  </a:lnTo>
                  <a:lnTo>
                    <a:pt x="288" y="279"/>
                  </a:lnTo>
                  <a:lnTo>
                    <a:pt x="288" y="281"/>
                  </a:lnTo>
                  <a:lnTo>
                    <a:pt x="261" y="304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2" name="Freeform 41"/>
            <p:cNvSpPr>
              <a:spLocks/>
            </p:cNvSpPr>
            <p:nvPr/>
          </p:nvSpPr>
          <p:spPr bwMode="auto">
            <a:xfrm>
              <a:off x="826" y="1746"/>
              <a:ext cx="291" cy="184"/>
            </a:xfrm>
            <a:custGeom>
              <a:avLst/>
              <a:gdLst>
                <a:gd name="T0" fmla="*/ 553 w 581"/>
                <a:gd name="T1" fmla="*/ 363 h 369"/>
                <a:gd name="T2" fmla="*/ 551 w 581"/>
                <a:gd name="T3" fmla="*/ 343 h 369"/>
                <a:gd name="T4" fmla="*/ 551 w 581"/>
                <a:gd name="T5" fmla="*/ 328 h 369"/>
                <a:gd name="T6" fmla="*/ 548 w 581"/>
                <a:gd name="T7" fmla="*/ 308 h 369"/>
                <a:gd name="T8" fmla="*/ 545 w 581"/>
                <a:gd name="T9" fmla="*/ 286 h 369"/>
                <a:gd name="T10" fmla="*/ 540 w 581"/>
                <a:gd name="T11" fmla="*/ 263 h 369"/>
                <a:gd name="T12" fmla="*/ 534 w 581"/>
                <a:gd name="T13" fmla="*/ 239 h 369"/>
                <a:gd name="T14" fmla="*/ 525 w 581"/>
                <a:gd name="T15" fmla="*/ 212 h 369"/>
                <a:gd name="T16" fmla="*/ 513 w 581"/>
                <a:gd name="T17" fmla="*/ 187 h 369"/>
                <a:gd name="T18" fmla="*/ 499 w 581"/>
                <a:gd name="T19" fmla="*/ 163 h 369"/>
                <a:gd name="T20" fmla="*/ 481 w 581"/>
                <a:gd name="T21" fmla="*/ 139 h 369"/>
                <a:gd name="T22" fmla="*/ 461 w 581"/>
                <a:gd name="T23" fmla="*/ 115 h 369"/>
                <a:gd name="T24" fmla="*/ 437 w 581"/>
                <a:gd name="T25" fmla="*/ 96 h 369"/>
                <a:gd name="T26" fmla="*/ 409 w 581"/>
                <a:gd name="T27" fmla="*/ 79 h 369"/>
                <a:gd name="T28" fmla="*/ 379 w 581"/>
                <a:gd name="T29" fmla="*/ 64 h 369"/>
                <a:gd name="T30" fmla="*/ 345 w 581"/>
                <a:gd name="T31" fmla="*/ 53 h 369"/>
                <a:gd name="T32" fmla="*/ 313 w 581"/>
                <a:gd name="T33" fmla="*/ 45 h 369"/>
                <a:gd name="T34" fmla="*/ 282 w 581"/>
                <a:gd name="T35" fmla="*/ 37 h 369"/>
                <a:gd name="T36" fmla="*/ 253 w 581"/>
                <a:gd name="T37" fmla="*/ 33 h 369"/>
                <a:gd name="T38" fmla="*/ 225 w 581"/>
                <a:gd name="T39" fmla="*/ 30 h 369"/>
                <a:gd name="T40" fmla="*/ 199 w 581"/>
                <a:gd name="T41" fmla="*/ 29 h 369"/>
                <a:gd name="T42" fmla="*/ 174 w 581"/>
                <a:gd name="T43" fmla="*/ 29 h 369"/>
                <a:gd name="T44" fmla="*/ 153 w 581"/>
                <a:gd name="T45" fmla="*/ 30 h 369"/>
                <a:gd name="T46" fmla="*/ 133 w 581"/>
                <a:gd name="T47" fmla="*/ 32 h 369"/>
                <a:gd name="T48" fmla="*/ 115 w 581"/>
                <a:gd name="T49" fmla="*/ 34 h 369"/>
                <a:gd name="T50" fmla="*/ 96 w 581"/>
                <a:gd name="T51" fmla="*/ 38 h 369"/>
                <a:gd name="T52" fmla="*/ 76 w 581"/>
                <a:gd name="T53" fmla="*/ 43 h 369"/>
                <a:gd name="T54" fmla="*/ 0 w 581"/>
                <a:gd name="T55" fmla="*/ 53 h 369"/>
                <a:gd name="T56" fmla="*/ 17 w 581"/>
                <a:gd name="T57" fmla="*/ 42 h 369"/>
                <a:gd name="T58" fmla="*/ 32 w 581"/>
                <a:gd name="T59" fmla="*/ 37 h 369"/>
                <a:gd name="T60" fmla="*/ 50 w 581"/>
                <a:gd name="T61" fmla="*/ 29 h 369"/>
                <a:gd name="T62" fmla="*/ 70 w 581"/>
                <a:gd name="T63" fmla="*/ 22 h 369"/>
                <a:gd name="T64" fmla="*/ 93 w 581"/>
                <a:gd name="T65" fmla="*/ 15 h 369"/>
                <a:gd name="T66" fmla="*/ 121 w 581"/>
                <a:gd name="T67" fmla="*/ 9 h 369"/>
                <a:gd name="T68" fmla="*/ 149 w 581"/>
                <a:gd name="T69" fmla="*/ 4 h 369"/>
                <a:gd name="T70" fmla="*/ 180 w 581"/>
                <a:gd name="T71" fmla="*/ 1 h 369"/>
                <a:gd name="T72" fmla="*/ 213 w 581"/>
                <a:gd name="T73" fmla="*/ 0 h 369"/>
                <a:gd name="T74" fmla="*/ 248 w 581"/>
                <a:gd name="T75" fmla="*/ 3 h 369"/>
                <a:gd name="T76" fmla="*/ 285 w 581"/>
                <a:gd name="T77" fmla="*/ 7 h 369"/>
                <a:gd name="T78" fmla="*/ 323 w 581"/>
                <a:gd name="T79" fmla="*/ 15 h 369"/>
                <a:gd name="T80" fmla="*/ 361 w 581"/>
                <a:gd name="T81" fmla="*/ 28 h 369"/>
                <a:gd name="T82" fmla="*/ 401 w 581"/>
                <a:gd name="T83" fmla="*/ 45 h 369"/>
                <a:gd name="T84" fmla="*/ 436 w 581"/>
                <a:gd name="T85" fmla="*/ 64 h 369"/>
                <a:gd name="T86" fmla="*/ 468 w 581"/>
                <a:gd name="T87" fmla="*/ 88 h 369"/>
                <a:gd name="T88" fmla="*/ 494 w 581"/>
                <a:gd name="T89" fmla="*/ 111 h 369"/>
                <a:gd name="T90" fmla="*/ 516 w 581"/>
                <a:gd name="T91" fmla="*/ 136 h 369"/>
                <a:gd name="T92" fmla="*/ 534 w 581"/>
                <a:gd name="T93" fmla="*/ 163 h 369"/>
                <a:gd name="T94" fmla="*/ 548 w 581"/>
                <a:gd name="T95" fmla="*/ 189 h 369"/>
                <a:gd name="T96" fmla="*/ 560 w 581"/>
                <a:gd name="T97" fmla="*/ 215 h 369"/>
                <a:gd name="T98" fmla="*/ 569 w 581"/>
                <a:gd name="T99" fmla="*/ 241 h 369"/>
                <a:gd name="T100" fmla="*/ 573 w 581"/>
                <a:gd name="T101" fmla="*/ 265 h 369"/>
                <a:gd name="T102" fmla="*/ 578 w 581"/>
                <a:gd name="T103" fmla="*/ 286 h 369"/>
                <a:gd name="T104" fmla="*/ 579 w 581"/>
                <a:gd name="T105" fmla="*/ 307 h 369"/>
                <a:gd name="T106" fmla="*/ 581 w 581"/>
                <a:gd name="T107" fmla="*/ 325 h 369"/>
                <a:gd name="T108" fmla="*/ 579 w 581"/>
                <a:gd name="T109" fmla="*/ 339 h 369"/>
                <a:gd name="T110" fmla="*/ 579 w 581"/>
                <a:gd name="T111" fmla="*/ 356 h 369"/>
                <a:gd name="T112" fmla="*/ 553 w 581"/>
                <a:gd name="T113" fmla="*/ 369 h 36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81"/>
                <a:gd name="T172" fmla="*/ 0 h 369"/>
                <a:gd name="T173" fmla="*/ 581 w 581"/>
                <a:gd name="T174" fmla="*/ 369 h 36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81" h="369">
                  <a:moveTo>
                    <a:pt x="553" y="369"/>
                  </a:moveTo>
                  <a:lnTo>
                    <a:pt x="553" y="368"/>
                  </a:lnTo>
                  <a:lnTo>
                    <a:pt x="553" y="367"/>
                  </a:lnTo>
                  <a:lnTo>
                    <a:pt x="553" y="363"/>
                  </a:lnTo>
                  <a:lnTo>
                    <a:pt x="553" y="359"/>
                  </a:lnTo>
                  <a:lnTo>
                    <a:pt x="551" y="354"/>
                  </a:lnTo>
                  <a:lnTo>
                    <a:pt x="551" y="346"/>
                  </a:lnTo>
                  <a:lnTo>
                    <a:pt x="551" y="343"/>
                  </a:lnTo>
                  <a:lnTo>
                    <a:pt x="551" y="339"/>
                  </a:lnTo>
                  <a:lnTo>
                    <a:pt x="551" y="334"/>
                  </a:lnTo>
                  <a:lnTo>
                    <a:pt x="551" y="331"/>
                  </a:lnTo>
                  <a:lnTo>
                    <a:pt x="551" y="328"/>
                  </a:lnTo>
                  <a:lnTo>
                    <a:pt x="550" y="322"/>
                  </a:lnTo>
                  <a:lnTo>
                    <a:pt x="550" y="317"/>
                  </a:lnTo>
                  <a:lnTo>
                    <a:pt x="548" y="313"/>
                  </a:lnTo>
                  <a:lnTo>
                    <a:pt x="548" y="308"/>
                  </a:lnTo>
                  <a:lnTo>
                    <a:pt x="547" y="303"/>
                  </a:lnTo>
                  <a:lnTo>
                    <a:pt x="547" y="297"/>
                  </a:lnTo>
                  <a:lnTo>
                    <a:pt x="547" y="292"/>
                  </a:lnTo>
                  <a:lnTo>
                    <a:pt x="545" y="286"/>
                  </a:lnTo>
                  <a:lnTo>
                    <a:pt x="544" y="280"/>
                  </a:lnTo>
                  <a:lnTo>
                    <a:pt x="543" y="275"/>
                  </a:lnTo>
                  <a:lnTo>
                    <a:pt x="543" y="269"/>
                  </a:lnTo>
                  <a:lnTo>
                    <a:pt x="540" y="263"/>
                  </a:lnTo>
                  <a:lnTo>
                    <a:pt x="540" y="257"/>
                  </a:lnTo>
                  <a:lnTo>
                    <a:pt x="537" y="252"/>
                  </a:lnTo>
                  <a:lnTo>
                    <a:pt x="537" y="245"/>
                  </a:lnTo>
                  <a:lnTo>
                    <a:pt x="534" y="239"/>
                  </a:lnTo>
                  <a:lnTo>
                    <a:pt x="532" y="232"/>
                  </a:lnTo>
                  <a:lnTo>
                    <a:pt x="529" y="225"/>
                  </a:lnTo>
                  <a:lnTo>
                    <a:pt x="528" y="219"/>
                  </a:lnTo>
                  <a:lnTo>
                    <a:pt x="525" y="212"/>
                  </a:lnTo>
                  <a:lnTo>
                    <a:pt x="522" y="206"/>
                  </a:lnTo>
                  <a:lnTo>
                    <a:pt x="519" y="199"/>
                  </a:lnTo>
                  <a:lnTo>
                    <a:pt x="516" y="194"/>
                  </a:lnTo>
                  <a:lnTo>
                    <a:pt x="513" y="187"/>
                  </a:lnTo>
                  <a:lnTo>
                    <a:pt x="509" y="181"/>
                  </a:lnTo>
                  <a:lnTo>
                    <a:pt x="506" y="174"/>
                  </a:lnTo>
                  <a:lnTo>
                    <a:pt x="503" y="168"/>
                  </a:lnTo>
                  <a:lnTo>
                    <a:pt x="499" y="163"/>
                  </a:lnTo>
                  <a:lnTo>
                    <a:pt x="494" y="156"/>
                  </a:lnTo>
                  <a:lnTo>
                    <a:pt x="490" y="151"/>
                  </a:lnTo>
                  <a:lnTo>
                    <a:pt x="487" y="144"/>
                  </a:lnTo>
                  <a:lnTo>
                    <a:pt x="481" y="139"/>
                  </a:lnTo>
                  <a:lnTo>
                    <a:pt x="477" y="132"/>
                  </a:lnTo>
                  <a:lnTo>
                    <a:pt x="472" y="127"/>
                  </a:lnTo>
                  <a:lnTo>
                    <a:pt x="468" y="122"/>
                  </a:lnTo>
                  <a:lnTo>
                    <a:pt x="461" y="115"/>
                  </a:lnTo>
                  <a:lnTo>
                    <a:pt x="455" y="110"/>
                  </a:lnTo>
                  <a:lnTo>
                    <a:pt x="449" y="105"/>
                  </a:lnTo>
                  <a:lnTo>
                    <a:pt x="445" y="101"/>
                  </a:lnTo>
                  <a:lnTo>
                    <a:pt x="437" y="96"/>
                  </a:lnTo>
                  <a:lnTo>
                    <a:pt x="431" y="90"/>
                  </a:lnTo>
                  <a:lnTo>
                    <a:pt x="424" y="87"/>
                  </a:lnTo>
                  <a:lnTo>
                    <a:pt x="418" y="83"/>
                  </a:lnTo>
                  <a:lnTo>
                    <a:pt x="409" y="79"/>
                  </a:lnTo>
                  <a:lnTo>
                    <a:pt x="402" y="75"/>
                  </a:lnTo>
                  <a:lnTo>
                    <a:pt x="395" y="71"/>
                  </a:lnTo>
                  <a:lnTo>
                    <a:pt x="387" y="68"/>
                  </a:lnTo>
                  <a:lnTo>
                    <a:pt x="379" y="64"/>
                  </a:lnTo>
                  <a:lnTo>
                    <a:pt x="370" y="62"/>
                  </a:lnTo>
                  <a:lnTo>
                    <a:pt x="361" y="58"/>
                  </a:lnTo>
                  <a:lnTo>
                    <a:pt x="354" y="56"/>
                  </a:lnTo>
                  <a:lnTo>
                    <a:pt x="345" y="53"/>
                  </a:lnTo>
                  <a:lnTo>
                    <a:pt x="336" y="50"/>
                  </a:lnTo>
                  <a:lnTo>
                    <a:pt x="329" y="49"/>
                  </a:lnTo>
                  <a:lnTo>
                    <a:pt x="322" y="46"/>
                  </a:lnTo>
                  <a:lnTo>
                    <a:pt x="313" y="45"/>
                  </a:lnTo>
                  <a:lnTo>
                    <a:pt x="306" y="42"/>
                  </a:lnTo>
                  <a:lnTo>
                    <a:pt x="297" y="41"/>
                  </a:lnTo>
                  <a:lnTo>
                    <a:pt x="289" y="39"/>
                  </a:lnTo>
                  <a:lnTo>
                    <a:pt x="282" y="37"/>
                  </a:lnTo>
                  <a:lnTo>
                    <a:pt x="275" y="37"/>
                  </a:lnTo>
                  <a:lnTo>
                    <a:pt x="268" y="35"/>
                  </a:lnTo>
                  <a:lnTo>
                    <a:pt x="260" y="34"/>
                  </a:lnTo>
                  <a:lnTo>
                    <a:pt x="253" y="33"/>
                  </a:lnTo>
                  <a:lnTo>
                    <a:pt x="246" y="33"/>
                  </a:lnTo>
                  <a:lnTo>
                    <a:pt x="238" y="32"/>
                  </a:lnTo>
                  <a:lnTo>
                    <a:pt x="232" y="30"/>
                  </a:lnTo>
                  <a:lnTo>
                    <a:pt x="225" y="30"/>
                  </a:lnTo>
                  <a:lnTo>
                    <a:pt x="218" y="29"/>
                  </a:lnTo>
                  <a:lnTo>
                    <a:pt x="212" y="29"/>
                  </a:lnTo>
                  <a:lnTo>
                    <a:pt x="206" y="29"/>
                  </a:lnTo>
                  <a:lnTo>
                    <a:pt x="199" y="29"/>
                  </a:lnTo>
                  <a:lnTo>
                    <a:pt x="193" y="29"/>
                  </a:lnTo>
                  <a:lnTo>
                    <a:pt x="187" y="29"/>
                  </a:lnTo>
                  <a:lnTo>
                    <a:pt x="181" y="29"/>
                  </a:lnTo>
                  <a:lnTo>
                    <a:pt x="174" y="29"/>
                  </a:lnTo>
                  <a:lnTo>
                    <a:pt x="170" y="29"/>
                  </a:lnTo>
                  <a:lnTo>
                    <a:pt x="164" y="30"/>
                  </a:lnTo>
                  <a:lnTo>
                    <a:pt x="159" y="30"/>
                  </a:lnTo>
                  <a:lnTo>
                    <a:pt x="153" y="30"/>
                  </a:lnTo>
                  <a:lnTo>
                    <a:pt x="148" y="30"/>
                  </a:lnTo>
                  <a:lnTo>
                    <a:pt x="142" y="32"/>
                  </a:lnTo>
                  <a:lnTo>
                    <a:pt x="137" y="32"/>
                  </a:lnTo>
                  <a:lnTo>
                    <a:pt x="133" y="32"/>
                  </a:lnTo>
                  <a:lnTo>
                    <a:pt x="129" y="33"/>
                  </a:lnTo>
                  <a:lnTo>
                    <a:pt x="124" y="33"/>
                  </a:lnTo>
                  <a:lnTo>
                    <a:pt x="120" y="34"/>
                  </a:lnTo>
                  <a:lnTo>
                    <a:pt x="115" y="34"/>
                  </a:lnTo>
                  <a:lnTo>
                    <a:pt x="111" y="35"/>
                  </a:lnTo>
                  <a:lnTo>
                    <a:pt x="107" y="35"/>
                  </a:lnTo>
                  <a:lnTo>
                    <a:pt x="104" y="37"/>
                  </a:lnTo>
                  <a:lnTo>
                    <a:pt x="96" y="38"/>
                  </a:lnTo>
                  <a:lnTo>
                    <a:pt x="91" y="41"/>
                  </a:lnTo>
                  <a:lnTo>
                    <a:pt x="85" y="41"/>
                  </a:lnTo>
                  <a:lnTo>
                    <a:pt x="80" y="42"/>
                  </a:lnTo>
                  <a:lnTo>
                    <a:pt x="76" y="43"/>
                  </a:lnTo>
                  <a:lnTo>
                    <a:pt x="73" y="45"/>
                  </a:lnTo>
                  <a:lnTo>
                    <a:pt x="69" y="46"/>
                  </a:lnTo>
                  <a:lnTo>
                    <a:pt x="67" y="47"/>
                  </a:lnTo>
                  <a:lnTo>
                    <a:pt x="0" y="53"/>
                  </a:lnTo>
                  <a:lnTo>
                    <a:pt x="1" y="50"/>
                  </a:lnTo>
                  <a:lnTo>
                    <a:pt x="7" y="47"/>
                  </a:lnTo>
                  <a:lnTo>
                    <a:pt x="12" y="45"/>
                  </a:lnTo>
                  <a:lnTo>
                    <a:pt x="17" y="42"/>
                  </a:lnTo>
                  <a:lnTo>
                    <a:pt x="20" y="41"/>
                  </a:lnTo>
                  <a:lnTo>
                    <a:pt x="25" y="39"/>
                  </a:lnTo>
                  <a:lnTo>
                    <a:pt x="28" y="38"/>
                  </a:lnTo>
                  <a:lnTo>
                    <a:pt x="32" y="37"/>
                  </a:lnTo>
                  <a:lnTo>
                    <a:pt x="36" y="34"/>
                  </a:lnTo>
                  <a:lnTo>
                    <a:pt x="41" y="33"/>
                  </a:lnTo>
                  <a:lnTo>
                    <a:pt x="45" y="30"/>
                  </a:lnTo>
                  <a:lnTo>
                    <a:pt x="50" y="29"/>
                  </a:lnTo>
                  <a:lnTo>
                    <a:pt x="54" y="28"/>
                  </a:lnTo>
                  <a:lnTo>
                    <a:pt x="60" y="25"/>
                  </a:lnTo>
                  <a:lnTo>
                    <a:pt x="64" y="24"/>
                  </a:lnTo>
                  <a:lnTo>
                    <a:pt x="70" y="22"/>
                  </a:lnTo>
                  <a:lnTo>
                    <a:pt x="76" y="20"/>
                  </a:lnTo>
                  <a:lnTo>
                    <a:pt x="82" y="18"/>
                  </a:lnTo>
                  <a:lnTo>
                    <a:pt x="88" y="16"/>
                  </a:lnTo>
                  <a:lnTo>
                    <a:pt x="93" y="15"/>
                  </a:lnTo>
                  <a:lnTo>
                    <a:pt x="99" y="13"/>
                  </a:lnTo>
                  <a:lnTo>
                    <a:pt x="107" y="12"/>
                  </a:lnTo>
                  <a:lnTo>
                    <a:pt x="114" y="11"/>
                  </a:lnTo>
                  <a:lnTo>
                    <a:pt x="121" y="9"/>
                  </a:lnTo>
                  <a:lnTo>
                    <a:pt x="127" y="8"/>
                  </a:lnTo>
                  <a:lnTo>
                    <a:pt x="134" y="7"/>
                  </a:lnTo>
                  <a:lnTo>
                    <a:pt x="142" y="5"/>
                  </a:lnTo>
                  <a:lnTo>
                    <a:pt x="149" y="4"/>
                  </a:lnTo>
                  <a:lnTo>
                    <a:pt x="156" y="3"/>
                  </a:lnTo>
                  <a:lnTo>
                    <a:pt x="164" y="3"/>
                  </a:lnTo>
                  <a:lnTo>
                    <a:pt x="171" y="1"/>
                  </a:lnTo>
                  <a:lnTo>
                    <a:pt x="180" y="1"/>
                  </a:lnTo>
                  <a:lnTo>
                    <a:pt x="189" y="0"/>
                  </a:lnTo>
                  <a:lnTo>
                    <a:pt x="196" y="0"/>
                  </a:lnTo>
                  <a:lnTo>
                    <a:pt x="205" y="0"/>
                  </a:lnTo>
                  <a:lnTo>
                    <a:pt x="213" y="0"/>
                  </a:lnTo>
                  <a:lnTo>
                    <a:pt x="222" y="0"/>
                  </a:lnTo>
                  <a:lnTo>
                    <a:pt x="231" y="0"/>
                  </a:lnTo>
                  <a:lnTo>
                    <a:pt x="240" y="1"/>
                  </a:lnTo>
                  <a:lnTo>
                    <a:pt x="248" y="3"/>
                  </a:lnTo>
                  <a:lnTo>
                    <a:pt x="257" y="3"/>
                  </a:lnTo>
                  <a:lnTo>
                    <a:pt x="266" y="4"/>
                  </a:lnTo>
                  <a:lnTo>
                    <a:pt x="275" y="4"/>
                  </a:lnTo>
                  <a:lnTo>
                    <a:pt x="285" y="7"/>
                  </a:lnTo>
                  <a:lnTo>
                    <a:pt x="294" y="8"/>
                  </a:lnTo>
                  <a:lnTo>
                    <a:pt x="303" y="11"/>
                  </a:lnTo>
                  <a:lnTo>
                    <a:pt x="313" y="12"/>
                  </a:lnTo>
                  <a:lnTo>
                    <a:pt x="323" y="15"/>
                  </a:lnTo>
                  <a:lnTo>
                    <a:pt x="332" y="17"/>
                  </a:lnTo>
                  <a:lnTo>
                    <a:pt x="341" y="20"/>
                  </a:lnTo>
                  <a:lnTo>
                    <a:pt x="351" y="24"/>
                  </a:lnTo>
                  <a:lnTo>
                    <a:pt x="361" y="28"/>
                  </a:lnTo>
                  <a:lnTo>
                    <a:pt x="370" y="32"/>
                  </a:lnTo>
                  <a:lnTo>
                    <a:pt x="380" y="35"/>
                  </a:lnTo>
                  <a:lnTo>
                    <a:pt x="390" y="39"/>
                  </a:lnTo>
                  <a:lnTo>
                    <a:pt x="401" y="45"/>
                  </a:lnTo>
                  <a:lnTo>
                    <a:pt x="409" y="49"/>
                  </a:lnTo>
                  <a:lnTo>
                    <a:pt x="420" y="54"/>
                  </a:lnTo>
                  <a:lnTo>
                    <a:pt x="427" y="59"/>
                  </a:lnTo>
                  <a:lnTo>
                    <a:pt x="436" y="64"/>
                  </a:lnTo>
                  <a:lnTo>
                    <a:pt x="445" y="70"/>
                  </a:lnTo>
                  <a:lnTo>
                    <a:pt x="453" y="76"/>
                  </a:lnTo>
                  <a:lnTo>
                    <a:pt x="461" y="81"/>
                  </a:lnTo>
                  <a:lnTo>
                    <a:pt x="468" y="88"/>
                  </a:lnTo>
                  <a:lnTo>
                    <a:pt x="475" y="93"/>
                  </a:lnTo>
                  <a:lnTo>
                    <a:pt x="481" y="98"/>
                  </a:lnTo>
                  <a:lnTo>
                    <a:pt x="488" y="105"/>
                  </a:lnTo>
                  <a:lnTo>
                    <a:pt x="494" y="111"/>
                  </a:lnTo>
                  <a:lnTo>
                    <a:pt x="500" y="117"/>
                  </a:lnTo>
                  <a:lnTo>
                    <a:pt x="506" y="123"/>
                  </a:lnTo>
                  <a:lnTo>
                    <a:pt x="510" y="130"/>
                  </a:lnTo>
                  <a:lnTo>
                    <a:pt x="516" y="136"/>
                  </a:lnTo>
                  <a:lnTo>
                    <a:pt x="521" y="143"/>
                  </a:lnTo>
                  <a:lnTo>
                    <a:pt x="525" y="149"/>
                  </a:lnTo>
                  <a:lnTo>
                    <a:pt x="529" y="156"/>
                  </a:lnTo>
                  <a:lnTo>
                    <a:pt x="534" y="163"/>
                  </a:lnTo>
                  <a:lnTo>
                    <a:pt x="538" y="169"/>
                  </a:lnTo>
                  <a:lnTo>
                    <a:pt x="541" y="176"/>
                  </a:lnTo>
                  <a:lnTo>
                    <a:pt x="545" y="182"/>
                  </a:lnTo>
                  <a:lnTo>
                    <a:pt x="548" y="189"/>
                  </a:lnTo>
                  <a:lnTo>
                    <a:pt x="551" y="195"/>
                  </a:lnTo>
                  <a:lnTo>
                    <a:pt x="554" y="202"/>
                  </a:lnTo>
                  <a:lnTo>
                    <a:pt x="557" y="208"/>
                  </a:lnTo>
                  <a:lnTo>
                    <a:pt x="560" y="215"/>
                  </a:lnTo>
                  <a:lnTo>
                    <a:pt x="562" y="221"/>
                  </a:lnTo>
                  <a:lnTo>
                    <a:pt x="564" y="228"/>
                  </a:lnTo>
                  <a:lnTo>
                    <a:pt x="566" y="235"/>
                  </a:lnTo>
                  <a:lnTo>
                    <a:pt x="569" y="241"/>
                  </a:lnTo>
                  <a:lnTo>
                    <a:pt x="569" y="246"/>
                  </a:lnTo>
                  <a:lnTo>
                    <a:pt x="570" y="253"/>
                  </a:lnTo>
                  <a:lnTo>
                    <a:pt x="572" y="258"/>
                  </a:lnTo>
                  <a:lnTo>
                    <a:pt x="573" y="265"/>
                  </a:lnTo>
                  <a:lnTo>
                    <a:pt x="575" y="270"/>
                  </a:lnTo>
                  <a:lnTo>
                    <a:pt x="575" y="275"/>
                  </a:lnTo>
                  <a:lnTo>
                    <a:pt x="576" y="280"/>
                  </a:lnTo>
                  <a:lnTo>
                    <a:pt x="578" y="286"/>
                  </a:lnTo>
                  <a:lnTo>
                    <a:pt x="578" y="291"/>
                  </a:lnTo>
                  <a:lnTo>
                    <a:pt x="578" y="296"/>
                  </a:lnTo>
                  <a:lnTo>
                    <a:pt x="579" y="301"/>
                  </a:lnTo>
                  <a:lnTo>
                    <a:pt x="579" y="307"/>
                  </a:lnTo>
                  <a:lnTo>
                    <a:pt x="579" y="311"/>
                  </a:lnTo>
                  <a:lnTo>
                    <a:pt x="579" y="316"/>
                  </a:lnTo>
                  <a:lnTo>
                    <a:pt x="579" y="320"/>
                  </a:lnTo>
                  <a:lnTo>
                    <a:pt x="581" y="325"/>
                  </a:lnTo>
                  <a:lnTo>
                    <a:pt x="579" y="328"/>
                  </a:lnTo>
                  <a:lnTo>
                    <a:pt x="579" y="331"/>
                  </a:lnTo>
                  <a:lnTo>
                    <a:pt x="579" y="334"/>
                  </a:lnTo>
                  <a:lnTo>
                    <a:pt x="579" y="339"/>
                  </a:lnTo>
                  <a:lnTo>
                    <a:pt x="579" y="345"/>
                  </a:lnTo>
                  <a:lnTo>
                    <a:pt x="579" y="350"/>
                  </a:lnTo>
                  <a:lnTo>
                    <a:pt x="579" y="354"/>
                  </a:lnTo>
                  <a:lnTo>
                    <a:pt x="579" y="356"/>
                  </a:lnTo>
                  <a:lnTo>
                    <a:pt x="579" y="358"/>
                  </a:lnTo>
                  <a:lnTo>
                    <a:pt x="579" y="360"/>
                  </a:lnTo>
                  <a:lnTo>
                    <a:pt x="553" y="369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3" name="Freeform 42"/>
            <p:cNvSpPr>
              <a:spLocks/>
            </p:cNvSpPr>
            <p:nvPr/>
          </p:nvSpPr>
          <p:spPr bwMode="auto">
            <a:xfrm>
              <a:off x="775" y="1687"/>
              <a:ext cx="413" cy="209"/>
            </a:xfrm>
            <a:custGeom>
              <a:avLst/>
              <a:gdLst>
                <a:gd name="T0" fmla="*/ 779 w 827"/>
                <a:gd name="T1" fmla="*/ 409 h 419"/>
                <a:gd name="T2" fmla="*/ 782 w 827"/>
                <a:gd name="T3" fmla="*/ 392 h 419"/>
                <a:gd name="T4" fmla="*/ 787 w 827"/>
                <a:gd name="T5" fmla="*/ 370 h 419"/>
                <a:gd name="T6" fmla="*/ 790 w 827"/>
                <a:gd name="T7" fmla="*/ 342 h 419"/>
                <a:gd name="T8" fmla="*/ 793 w 827"/>
                <a:gd name="T9" fmla="*/ 312 h 419"/>
                <a:gd name="T10" fmla="*/ 792 w 827"/>
                <a:gd name="T11" fmla="*/ 279 h 419"/>
                <a:gd name="T12" fmla="*/ 787 w 827"/>
                <a:gd name="T13" fmla="*/ 244 h 419"/>
                <a:gd name="T14" fmla="*/ 777 w 827"/>
                <a:gd name="T15" fmla="*/ 208 h 419"/>
                <a:gd name="T16" fmla="*/ 763 w 827"/>
                <a:gd name="T17" fmla="*/ 176 h 419"/>
                <a:gd name="T18" fmla="*/ 738 w 827"/>
                <a:gd name="T19" fmla="*/ 143 h 419"/>
                <a:gd name="T20" fmla="*/ 707 w 827"/>
                <a:gd name="T21" fmla="*/ 114 h 419"/>
                <a:gd name="T22" fmla="*/ 667 w 827"/>
                <a:gd name="T23" fmla="*/ 91 h 419"/>
                <a:gd name="T24" fmla="*/ 621 w 827"/>
                <a:gd name="T25" fmla="*/ 71 h 419"/>
                <a:gd name="T26" fmla="*/ 574 w 827"/>
                <a:gd name="T27" fmla="*/ 55 h 419"/>
                <a:gd name="T28" fmla="*/ 529 w 827"/>
                <a:gd name="T29" fmla="*/ 43 h 419"/>
                <a:gd name="T30" fmla="*/ 485 w 827"/>
                <a:gd name="T31" fmla="*/ 36 h 419"/>
                <a:gd name="T32" fmla="*/ 442 w 827"/>
                <a:gd name="T33" fmla="*/ 32 h 419"/>
                <a:gd name="T34" fmla="*/ 401 w 827"/>
                <a:gd name="T35" fmla="*/ 30 h 419"/>
                <a:gd name="T36" fmla="*/ 362 w 827"/>
                <a:gd name="T37" fmla="*/ 32 h 419"/>
                <a:gd name="T38" fmla="*/ 325 w 827"/>
                <a:gd name="T39" fmla="*/ 34 h 419"/>
                <a:gd name="T40" fmla="*/ 290 w 827"/>
                <a:gd name="T41" fmla="*/ 41 h 419"/>
                <a:gd name="T42" fmla="*/ 258 w 827"/>
                <a:gd name="T43" fmla="*/ 49 h 419"/>
                <a:gd name="T44" fmla="*/ 229 w 827"/>
                <a:gd name="T45" fmla="*/ 57 h 419"/>
                <a:gd name="T46" fmla="*/ 202 w 827"/>
                <a:gd name="T47" fmla="*/ 66 h 419"/>
                <a:gd name="T48" fmla="*/ 180 w 827"/>
                <a:gd name="T49" fmla="*/ 76 h 419"/>
                <a:gd name="T50" fmla="*/ 155 w 827"/>
                <a:gd name="T51" fmla="*/ 88 h 419"/>
                <a:gd name="T52" fmla="*/ 119 w 827"/>
                <a:gd name="T53" fmla="*/ 110 h 419"/>
                <a:gd name="T54" fmla="*/ 88 w 827"/>
                <a:gd name="T55" fmla="*/ 131 h 419"/>
                <a:gd name="T56" fmla="*/ 63 w 827"/>
                <a:gd name="T57" fmla="*/ 152 h 419"/>
                <a:gd name="T58" fmla="*/ 40 w 827"/>
                <a:gd name="T59" fmla="*/ 174 h 419"/>
                <a:gd name="T60" fmla="*/ 0 w 827"/>
                <a:gd name="T61" fmla="*/ 193 h 419"/>
                <a:gd name="T62" fmla="*/ 11 w 827"/>
                <a:gd name="T63" fmla="*/ 172 h 419"/>
                <a:gd name="T64" fmla="*/ 28 w 827"/>
                <a:gd name="T65" fmla="*/ 150 h 419"/>
                <a:gd name="T66" fmla="*/ 59 w 827"/>
                <a:gd name="T67" fmla="*/ 121 h 419"/>
                <a:gd name="T68" fmla="*/ 79 w 827"/>
                <a:gd name="T69" fmla="*/ 104 h 419"/>
                <a:gd name="T70" fmla="*/ 106 w 827"/>
                <a:gd name="T71" fmla="*/ 88 h 419"/>
                <a:gd name="T72" fmla="*/ 135 w 827"/>
                <a:gd name="T73" fmla="*/ 70 h 419"/>
                <a:gd name="T74" fmla="*/ 172 w 827"/>
                <a:gd name="T75" fmla="*/ 53 h 419"/>
                <a:gd name="T76" fmla="*/ 213 w 827"/>
                <a:gd name="T77" fmla="*/ 36 h 419"/>
                <a:gd name="T78" fmla="*/ 256 w 827"/>
                <a:gd name="T79" fmla="*/ 20 h 419"/>
                <a:gd name="T80" fmla="*/ 303 w 827"/>
                <a:gd name="T81" fmla="*/ 9 h 419"/>
                <a:gd name="T82" fmla="*/ 351 w 827"/>
                <a:gd name="T83" fmla="*/ 4 h 419"/>
                <a:gd name="T84" fmla="*/ 400 w 827"/>
                <a:gd name="T85" fmla="*/ 0 h 419"/>
                <a:gd name="T86" fmla="*/ 450 w 827"/>
                <a:gd name="T87" fmla="*/ 2 h 419"/>
                <a:gd name="T88" fmla="*/ 499 w 827"/>
                <a:gd name="T89" fmla="*/ 8 h 419"/>
                <a:gd name="T90" fmla="*/ 546 w 827"/>
                <a:gd name="T91" fmla="*/ 16 h 419"/>
                <a:gd name="T92" fmla="*/ 591 w 827"/>
                <a:gd name="T93" fmla="*/ 28 h 419"/>
                <a:gd name="T94" fmla="*/ 634 w 827"/>
                <a:gd name="T95" fmla="*/ 43 h 419"/>
                <a:gd name="T96" fmla="*/ 673 w 827"/>
                <a:gd name="T97" fmla="*/ 62 h 419"/>
                <a:gd name="T98" fmla="*/ 710 w 827"/>
                <a:gd name="T99" fmla="*/ 84 h 419"/>
                <a:gd name="T100" fmla="*/ 741 w 827"/>
                <a:gd name="T101" fmla="*/ 108 h 419"/>
                <a:gd name="T102" fmla="*/ 767 w 827"/>
                <a:gd name="T103" fmla="*/ 134 h 419"/>
                <a:gd name="T104" fmla="*/ 787 w 827"/>
                <a:gd name="T105" fmla="*/ 161 h 419"/>
                <a:gd name="T106" fmla="*/ 804 w 827"/>
                <a:gd name="T107" fmla="*/ 190 h 419"/>
                <a:gd name="T108" fmla="*/ 814 w 827"/>
                <a:gd name="T109" fmla="*/ 219 h 419"/>
                <a:gd name="T110" fmla="*/ 821 w 827"/>
                <a:gd name="T111" fmla="*/ 248 h 419"/>
                <a:gd name="T112" fmla="*/ 825 w 827"/>
                <a:gd name="T113" fmla="*/ 277 h 419"/>
                <a:gd name="T114" fmla="*/ 827 w 827"/>
                <a:gd name="T115" fmla="*/ 304 h 419"/>
                <a:gd name="T116" fmla="*/ 825 w 827"/>
                <a:gd name="T117" fmla="*/ 328 h 419"/>
                <a:gd name="T118" fmla="*/ 824 w 827"/>
                <a:gd name="T119" fmla="*/ 350 h 419"/>
                <a:gd name="T120" fmla="*/ 821 w 827"/>
                <a:gd name="T121" fmla="*/ 370 h 419"/>
                <a:gd name="T122" fmla="*/ 817 w 827"/>
                <a:gd name="T123" fmla="*/ 393 h 419"/>
                <a:gd name="T124" fmla="*/ 776 w 827"/>
                <a:gd name="T125" fmla="*/ 419 h 41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27"/>
                <a:gd name="T190" fmla="*/ 0 h 419"/>
                <a:gd name="T191" fmla="*/ 827 w 827"/>
                <a:gd name="T192" fmla="*/ 419 h 41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27" h="419">
                  <a:moveTo>
                    <a:pt x="776" y="419"/>
                  </a:moveTo>
                  <a:lnTo>
                    <a:pt x="776" y="418"/>
                  </a:lnTo>
                  <a:lnTo>
                    <a:pt x="776" y="415"/>
                  </a:lnTo>
                  <a:lnTo>
                    <a:pt x="777" y="413"/>
                  </a:lnTo>
                  <a:lnTo>
                    <a:pt x="779" y="409"/>
                  </a:lnTo>
                  <a:lnTo>
                    <a:pt x="779" y="405"/>
                  </a:lnTo>
                  <a:lnTo>
                    <a:pt x="780" y="402"/>
                  </a:lnTo>
                  <a:lnTo>
                    <a:pt x="780" y="398"/>
                  </a:lnTo>
                  <a:lnTo>
                    <a:pt x="782" y="396"/>
                  </a:lnTo>
                  <a:lnTo>
                    <a:pt x="782" y="392"/>
                  </a:lnTo>
                  <a:lnTo>
                    <a:pt x="783" y="388"/>
                  </a:lnTo>
                  <a:lnTo>
                    <a:pt x="785" y="384"/>
                  </a:lnTo>
                  <a:lnTo>
                    <a:pt x="786" y="380"/>
                  </a:lnTo>
                  <a:lnTo>
                    <a:pt x="786" y="374"/>
                  </a:lnTo>
                  <a:lnTo>
                    <a:pt x="787" y="370"/>
                  </a:lnTo>
                  <a:lnTo>
                    <a:pt x="787" y="364"/>
                  </a:lnTo>
                  <a:lnTo>
                    <a:pt x="789" y="359"/>
                  </a:lnTo>
                  <a:lnTo>
                    <a:pt x="789" y="354"/>
                  </a:lnTo>
                  <a:lnTo>
                    <a:pt x="790" y="349"/>
                  </a:lnTo>
                  <a:lnTo>
                    <a:pt x="790" y="342"/>
                  </a:lnTo>
                  <a:lnTo>
                    <a:pt x="792" y="337"/>
                  </a:lnTo>
                  <a:lnTo>
                    <a:pt x="792" y="330"/>
                  </a:lnTo>
                  <a:lnTo>
                    <a:pt x="792" y="325"/>
                  </a:lnTo>
                  <a:lnTo>
                    <a:pt x="792" y="319"/>
                  </a:lnTo>
                  <a:lnTo>
                    <a:pt x="793" y="312"/>
                  </a:lnTo>
                  <a:lnTo>
                    <a:pt x="793" y="305"/>
                  </a:lnTo>
                  <a:lnTo>
                    <a:pt x="793" y="299"/>
                  </a:lnTo>
                  <a:lnTo>
                    <a:pt x="793" y="292"/>
                  </a:lnTo>
                  <a:lnTo>
                    <a:pt x="793" y="286"/>
                  </a:lnTo>
                  <a:lnTo>
                    <a:pt x="792" y="279"/>
                  </a:lnTo>
                  <a:lnTo>
                    <a:pt x="790" y="271"/>
                  </a:lnTo>
                  <a:lnTo>
                    <a:pt x="790" y="265"/>
                  </a:lnTo>
                  <a:lnTo>
                    <a:pt x="789" y="258"/>
                  </a:lnTo>
                  <a:lnTo>
                    <a:pt x="787" y="250"/>
                  </a:lnTo>
                  <a:lnTo>
                    <a:pt x="787" y="244"/>
                  </a:lnTo>
                  <a:lnTo>
                    <a:pt x="786" y="237"/>
                  </a:lnTo>
                  <a:lnTo>
                    <a:pt x="785" y="231"/>
                  </a:lnTo>
                  <a:lnTo>
                    <a:pt x="782" y="223"/>
                  </a:lnTo>
                  <a:lnTo>
                    <a:pt x="779" y="216"/>
                  </a:lnTo>
                  <a:lnTo>
                    <a:pt x="777" y="208"/>
                  </a:lnTo>
                  <a:lnTo>
                    <a:pt x="774" y="202"/>
                  </a:lnTo>
                  <a:lnTo>
                    <a:pt x="771" y="195"/>
                  </a:lnTo>
                  <a:lnTo>
                    <a:pt x="768" y="189"/>
                  </a:lnTo>
                  <a:lnTo>
                    <a:pt x="765" y="181"/>
                  </a:lnTo>
                  <a:lnTo>
                    <a:pt x="763" y="176"/>
                  </a:lnTo>
                  <a:lnTo>
                    <a:pt x="758" y="168"/>
                  </a:lnTo>
                  <a:lnTo>
                    <a:pt x="754" y="161"/>
                  </a:lnTo>
                  <a:lnTo>
                    <a:pt x="748" y="155"/>
                  </a:lnTo>
                  <a:lnTo>
                    <a:pt x="744" y="150"/>
                  </a:lnTo>
                  <a:lnTo>
                    <a:pt x="738" y="143"/>
                  </a:lnTo>
                  <a:lnTo>
                    <a:pt x="733" y="136"/>
                  </a:lnTo>
                  <a:lnTo>
                    <a:pt x="727" y="131"/>
                  </a:lnTo>
                  <a:lnTo>
                    <a:pt x="722" y="126"/>
                  </a:lnTo>
                  <a:lnTo>
                    <a:pt x="714" y="119"/>
                  </a:lnTo>
                  <a:lnTo>
                    <a:pt x="707" y="114"/>
                  </a:lnTo>
                  <a:lnTo>
                    <a:pt x="700" y="109"/>
                  </a:lnTo>
                  <a:lnTo>
                    <a:pt x="692" y="104"/>
                  </a:lnTo>
                  <a:lnTo>
                    <a:pt x="685" y="98"/>
                  </a:lnTo>
                  <a:lnTo>
                    <a:pt x="676" y="95"/>
                  </a:lnTo>
                  <a:lnTo>
                    <a:pt x="667" y="91"/>
                  </a:lnTo>
                  <a:lnTo>
                    <a:pt x="659" y="87"/>
                  </a:lnTo>
                  <a:lnTo>
                    <a:pt x="648" y="81"/>
                  </a:lnTo>
                  <a:lnTo>
                    <a:pt x="640" y="78"/>
                  </a:lnTo>
                  <a:lnTo>
                    <a:pt x="629" y="74"/>
                  </a:lnTo>
                  <a:lnTo>
                    <a:pt x="621" y="71"/>
                  </a:lnTo>
                  <a:lnTo>
                    <a:pt x="610" y="67"/>
                  </a:lnTo>
                  <a:lnTo>
                    <a:pt x="602" y="63"/>
                  </a:lnTo>
                  <a:lnTo>
                    <a:pt x="591" y="60"/>
                  </a:lnTo>
                  <a:lnTo>
                    <a:pt x="584" y="58"/>
                  </a:lnTo>
                  <a:lnTo>
                    <a:pt x="574" y="55"/>
                  </a:lnTo>
                  <a:lnTo>
                    <a:pt x="564" y="53"/>
                  </a:lnTo>
                  <a:lnTo>
                    <a:pt x="555" y="50"/>
                  </a:lnTo>
                  <a:lnTo>
                    <a:pt x="546" y="47"/>
                  </a:lnTo>
                  <a:lnTo>
                    <a:pt x="537" y="45"/>
                  </a:lnTo>
                  <a:lnTo>
                    <a:pt x="529" y="43"/>
                  </a:lnTo>
                  <a:lnTo>
                    <a:pt x="520" y="42"/>
                  </a:lnTo>
                  <a:lnTo>
                    <a:pt x="511" y="41"/>
                  </a:lnTo>
                  <a:lnTo>
                    <a:pt x="502" y="38"/>
                  </a:lnTo>
                  <a:lnTo>
                    <a:pt x="493" y="37"/>
                  </a:lnTo>
                  <a:lnTo>
                    <a:pt x="485" y="36"/>
                  </a:lnTo>
                  <a:lnTo>
                    <a:pt x="476" y="34"/>
                  </a:lnTo>
                  <a:lnTo>
                    <a:pt x="467" y="33"/>
                  </a:lnTo>
                  <a:lnTo>
                    <a:pt x="458" y="33"/>
                  </a:lnTo>
                  <a:lnTo>
                    <a:pt x="451" y="32"/>
                  </a:lnTo>
                  <a:lnTo>
                    <a:pt x="442" y="32"/>
                  </a:lnTo>
                  <a:lnTo>
                    <a:pt x="433" y="30"/>
                  </a:lnTo>
                  <a:lnTo>
                    <a:pt x="425" y="30"/>
                  </a:lnTo>
                  <a:lnTo>
                    <a:pt x="417" y="30"/>
                  </a:lnTo>
                  <a:lnTo>
                    <a:pt x="409" y="30"/>
                  </a:lnTo>
                  <a:lnTo>
                    <a:pt x="401" y="30"/>
                  </a:lnTo>
                  <a:lnTo>
                    <a:pt x="394" y="30"/>
                  </a:lnTo>
                  <a:lnTo>
                    <a:pt x="385" y="30"/>
                  </a:lnTo>
                  <a:lnTo>
                    <a:pt x="378" y="32"/>
                  </a:lnTo>
                  <a:lnTo>
                    <a:pt x="369" y="32"/>
                  </a:lnTo>
                  <a:lnTo>
                    <a:pt x="362" y="32"/>
                  </a:lnTo>
                  <a:lnTo>
                    <a:pt x="354" y="32"/>
                  </a:lnTo>
                  <a:lnTo>
                    <a:pt x="347" y="33"/>
                  </a:lnTo>
                  <a:lnTo>
                    <a:pt x="340" y="33"/>
                  </a:lnTo>
                  <a:lnTo>
                    <a:pt x="332" y="34"/>
                  </a:lnTo>
                  <a:lnTo>
                    <a:pt x="325" y="34"/>
                  </a:lnTo>
                  <a:lnTo>
                    <a:pt x="318" y="36"/>
                  </a:lnTo>
                  <a:lnTo>
                    <a:pt x="311" y="37"/>
                  </a:lnTo>
                  <a:lnTo>
                    <a:pt x="303" y="38"/>
                  </a:lnTo>
                  <a:lnTo>
                    <a:pt x="297" y="40"/>
                  </a:lnTo>
                  <a:lnTo>
                    <a:pt x="290" y="41"/>
                  </a:lnTo>
                  <a:lnTo>
                    <a:pt x="284" y="42"/>
                  </a:lnTo>
                  <a:lnTo>
                    <a:pt x="277" y="43"/>
                  </a:lnTo>
                  <a:lnTo>
                    <a:pt x="271" y="45"/>
                  </a:lnTo>
                  <a:lnTo>
                    <a:pt x="265" y="47"/>
                  </a:lnTo>
                  <a:lnTo>
                    <a:pt x="258" y="49"/>
                  </a:lnTo>
                  <a:lnTo>
                    <a:pt x="252" y="50"/>
                  </a:lnTo>
                  <a:lnTo>
                    <a:pt x="246" y="51"/>
                  </a:lnTo>
                  <a:lnTo>
                    <a:pt x="240" y="53"/>
                  </a:lnTo>
                  <a:lnTo>
                    <a:pt x="234" y="54"/>
                  </a:lnTo>
                  <a:lnTo>
                    <a:pt x="229" y="57"/>
                  </a:lnTo>
                  <a:lnTo>
                    <a:pt x="223" y="58"/>
                  </a:lnTo>
                  <a:lnTo>
                    <a:pt x="218" y="60"/>
                  </a:lnTo>
                  <a:lnTo>
                    <a:pt x="213" y="62"/>
                  </a:lnTo>
                  <a:lnTo>
                    <a:pt x="208" y="64"/>
                  </a:lnTo>
                  <a:lnTo>
                    <a:pt x="202" y="66"/>
                  </a:lnTo>
                  <a:lnTo>
                    <a:pt x="198" y="68"/>
                  </a:lnTo>
                  <a:lnTo>
                    <a:pt x="194" y="70"/>
                  </a:lnTo>
                  <a:lnTo>
                    <a:pt x="189" y="72"/>
                  </a:lnTo>
                  <a:lnTo>
                    <a:pt x="185" y="74"/>
                  </a:lnTo>
                  <a:lnTo>
                    <a:pt x="180" y="76"/>
                  </a:lnTo>
                  <a:lnTo>
                    <a:pt x="176" y="79"/>
                  </a:lnTo>
                  <a:lnTo>
                    <a:pt x="172" y="80"/>
                  </a:lnTo>
                  <a:lnTo>
                    <a:pt x="167" y="83"/>
                  </a:lnTo>
                  <a:lnTo>
                    <a:pt x="163" y="84"/>
                  </a:lnTo>
                  <a:lnTo>
                    <a:pt x="155" y="88"/>
                  </a:lnTo>
                  <a:lnTo>
                    <a:pt x="148" y="93"/>
                  </a:lnTo>
                  <a:lnTo>
                    <a:pt x="139" y="97"/>
                  </a:lnTo>
                  <a:lnTo>
                    <a:pt x="132" y="101"/>
                  </a:lnTo>
                  <a:lnTo>
                    <a:pt x="126" y="106"/>
                  </a:lnTo>
                  <a:lnTo>
                    <a:pt x="119" y="110"/>
                  </a:lnTo>
                  <a:lnTo>
                    <a:pt x="112" y="114"/>
                  </a:lnTo>
                  <a:lnTo>
                    <a:pt x="106" y="119"/>
                  </a:lnTo>
                  <a:lnTo>
                    <a:pt x="100" y="123"/>
                  </a:lnTo>
                  <a:lnTo>
                    <a:pt x="94" y="127"/>
                  </a:lnTo>
                  <a:lnTo>
                    <a:pt x="88" y="131"/>
                  </a:lnTo>
                  <a:lnTo>
                    <a:pt x="82" y="136"/>
                  </a:lnTo>
                  <a:lnTo>
                    <a:pt x="78" y="140"/>
                  </a:lnTo>
                  <a:lnTo>
                    <a:pt x="74" y="144"/>
                  </a:lnTo>
                  <a:lnTo>
                    <a:pt x="68" y="148"/>
                  </a:lnTo>
                  <a:lnTo>
                    <a:pt x="63" y="152"/>
                  </a:lnTo>
                  <a:lnTo>
                    <a:pt x="60" y="155"/>
                  </a:lnTo>
                  <a:lnTo>
                    <a:pt x="56" y="159"/>
                  </a:lnTo>
                  <a:lnTo>
                    <a:pt x="49" y="165"/>
                  </a:lnTo>
                  <a:lnTo>
                    <a:pt x="44" y="171"/>
                  </a:lnTo>
                  <a:lnTo>
                    <a:pt x="40" y="174"/>
                  </a:lnTo>
                  <a:lnTo>
                    <a:pt x="37" y="178"/>
                  </a:lnTo>
                  <a:lnTo>
                    <a:pt x="34" y="180"/>
                  </a:lnTo>
                  <a:lnTo>
                    <a:pt x="34" y="181"/>
                  </a:lnTo>
                  <a:lnTo>
                    <a:pt x="0" y="194"/>
                  </a:lnTo>
                  <a:lnTo>
                    <a:pt x="0" y="193"/>
                  </a:lnTo>
                  <a:lnTo>
                    <a:pt x="2" y="190"/>
                  </a:lnTo>
                  <a:lnTo>
                    <a:pt x="3" y="185"/>
                  </a:lnTo>
                  <a:lnTo>
                    <a:pt x="6" y="180"/>
                  </a:lnTo>
                  <a:lnTo>
                    <a:pt x="8" y="176"/>
                  </a:lnTo>
                  <a:lnTo>
                    <a:pt x="11" y="172"/>
                  </a:lnTo>
                  <a:lnTo>
                    <a:pt x="14" y="168"/>
                  </a:lnTo>
                  <a:lnTo>
                    <a:pt x="17" y="164"/>
                  </a:lnTo>
                  <a:lnTo>
                    <a:pt x="19" y="159"/>
                  </a:lnTo>
                  <a:lnTo>
                    <a:pt x="24" y="155"/>
                  </a:lnTo>
                  <a:lnTo>
                    <a:pt x="28" y="150"/>
                  </a:lnTo>
                  <a:lnTo>
                    <a:pt x="34" y="144"/>
                  </a:lnTo>
                  <a:lnTo>
                    <a:pt x="38" y="138"/>
                  </a:lnTo>
                  <a:lnTo>
                    <a:pt x="46" y="133"/>
                  </a:lnTo>
                  <a:lnTo>
                    <a:pt x="52" y="126"/>
                  </a:lnTo>
                  <a:lnTo>
                    <a:pt x="59" y="121"/>
                  </a:lnTo>
                  <a:lnTo>
                    <a:pt x="62" y="117"/>
                  </a:lnTo>
                  <a:lnTo>
                    <a:pt x="66" y="114"/>
                  </a:lnTo>
                  <a:lnTo>
                    <a:pt x="71" y="110"/>
                  </a:lnTo>
                  <a:lnTo>
                    <a:pt x="75" y="108"/>
                  </a:lnTo>
                  <a:lnTo>
                    <a:pt x="79" y="104"/>
                  </a:lnTo>
                  <a:lnTo>
                    <a:pt x="84" y="101"/>
                  </a:lnTo>
                  <a:lnTo>
                    <a:pt x="90" y="97"/>
                  </a:lnTo>
                  <a:lnTo>
                    <a:pt x="95" y="95"/>
                  </a:lnTo>
                  <a:lnTo>
                    <a:pt x="100" y="91"/>
                  </a:lnTo>
                  <a:lnTo>
                    <a:pt x="106" y="88"/>
                  </a:lnTo>
                  <a:lnTo>
                    <a:pt x="110" y="84"/>
                  </a:lnTo>
                  <a:lnTo>
                    <a:pt x="117" y="80"/>
                  </a:lnTo>
                  <a:lnTo>
                    <a:pt x="123" y="76"/>
                  </a:lnTo>
                  <a:lnTo>
                    <a:pt x="129" y="74"/>
                  </a:lnTo>
                  <a:lnTo>
                    <a:pt x="135" y="70"/>
                  </a:lnTo>
                  <a:lnTo>
                    <a:pt x="142" y="67"/>
                  </a:lnTo>
                  <a:lnTo>
                    <a:pt x="150" y="63"/>
                  </a:lnTo>
                  <a:lnTo>
                    <a:pt x="155" y="59"/>
                  </a:lnTo>
                  <a:lnTo>
                    <a:pt x="163" y="57"/>
                  </a:lnTo>
                  <a:lnTo>
                    <a:pt x="172" y="53"/>
                  </a:lnTo>
                  <a:lnTo>
                    <a:pt x="179" y="49"/>
                  </a:lnTo>
                  <a:lnTo>
                    <a:pt x="186" y="46"/>
                  </a:lnTo>
                  <a:lnTo>
                    <a:pt x="195" y="42"/>
                  </a:lnTo>
                  <a:lnTo>
                    <a:pt x="204" y="40"/>
                  </a:lnTo>
                  <a:lnTo>
                    <a:pt x="213" y="36"/>
                  </a:lnTo>
                  <a:lnTo>
                    <a:pt x="221" y="32"/>
                  </a:lnTo>
                  <a:lnTo>
                    <a:pt x="230" y="28"/>
                  </a:lnTo>
                  <a:lnTo>
                    <a:pt x="239" y="25"/>
                  </a:lnTo>
                  <a:lnTo>
                    <a:pt x="248" y="23"/>
                  </a:lnTo>
                  <a:lnTo>
                    <a:pt x="256" y="20"/>
                  </a:lnTo>
                  <a:lnTo>
                    <a:pt x="265" y="17"/>
                  </a:lnTo>
                  <a:lnTo>
                    <a:pt x="275" y="16"/>
                  </a:lnTo>
                  <a:lnTo>
                    <a:pt x="284" y="13"/>
                  </a:lnTo>
                  <a:lnTo>
                    <a:pt x="293" y="11"/>
                  </a:lnTo>
                  <a:lnTo>
                    <a:pt x="303" y="9"/>
                  </a:lnTo>
                  <a:lnTo>
                    <a:pt x="312" y="8"/>
                  </a:lnTo>
                  <a:lnTo>
                    <a:pt x="322" y="5"/>
                  </a:lnTo>
                  <a:lnTo>
                    <a:pt x="332" y="5"/>
                  </a:lnTo>
                  <a:lnTo>
                    <a:pt x="341" y="4"/>
                  </a:lnTo>
                  <a:lnTo>
                    <a:pt x="351" y="4"/>
                  </a:lnTo>
                  <a:lnTo>
                    <a:pt x="360" y="3"/>
                  </a:lnTo>
                  <a:lnTo>
                    <a:pt x="371" y="2"/>
                  </a:lnTo>
                  <a:lnTo>
                    <a:pt x="381" y="2"/>
                  </a:lnTo>
                  <a:lnTo>
                    <a:pt x="391" y="2"/>
                  </a:lnTo>
                  <a:lnTo>
                    <a:pt x="400" y="0"/>
                  </a:lnTo>
                  <a:lnTo>
                    <a:pt x="410" y="0"/>
                  </a:lnTo>
                  <a:lnTo>
                    <a:pt x="420" y="2"/>
                  </a:lnTo>
                  <a:lnTo>
                    <a:pt x="430" y="2"/>
                  </a:lnTo>
                  <a:lnTo>
                    <a:pt x="439" y="2"/>
                  </a:lnTo>
                  <a:lnTo>
                    <a:pt x="450" y="2"/>
                  </a:lnTo>
                  <a:lnTo>
                    <a:pt x="460" y="3"/>
                  </a:lnTo>
                  <a:lnTo>
                    <a:pt x="470" y="4"/>
                  </a:lnTo>
                  <a:lnTo>
                    <a:pt x="479" y="4"/>
                  </a:lnTo>
                  <a:lnTo>
                    <a:pt x="489" y="5"/>
                  </a:lnTo>
                  <a:lnTo>
                    <a:pt x="499" y="8"/>
                  </a:lnTo>
                  <a:lnTo>
                    <a:pt x="509" y="9"/>
                  </a:lnTo>
                  <a:lnTo>
                    <a:pt x="517" y="11"/>
                  </a:lnTo>
                  <a:lnTo>
                    <a:pt x="527" y="12"/>
                  </a:lnTo>
                  <a:lnTo>
                    <a:pt x="537" y="15"/>
                  </a:lnTo>
                  <a:lnTo>
                    <a:pt x="546" y="16"/>
                  </a:lnTo>
                  <a:lnTo>
                    <a:pt x="555" y="19"/>
                  </a:lnTo>
                  <a:lnTo>
                    <a:pt x="564" y="20"/>
                  </a:lnTo>
                  <a:lnTo>
                    <a:pt x="574" y="23"/>
                  </a:lnTo>
                  <a:lnTo>
                    <a:pt x="584" y="26"/>
                  </a:lnTo>
                  <a:lnTo>
                    <a:pt x="591" y="28"/>
                  </a:lnTo>
                  <a:lnTo>
                    <a:pt x="600" y="30"/>
                  </a:lnTo>
                  <a:lnTo>
                    <a:pt x="609" y="33"/>
                  </a:lnTo>
                  <a:lnTo>
                    <a:pt x="618" y="37"/>
                  </a:lnTo>
                  <a:lnTo>
                    <a:pt x="625" y="40"/>
                  </a:lnTo>
                  <a:lnTo>
                    <a:pt x="634" y="43"/>
                  </a:lnTo>
                  <a:lnTo>
                    <a:pt x="643" y="47"/>
                  </a:lnTo>
                  <a:lnTo>
                    <a:pt x="651" y="51"/>
                  </a:lnTo>
                  <a:lnTo>
                    <a:pt x="659" y="54"/>
                  </a:lnTo>
                  <a:lnTo>
                    <a:pt x="666" y="58"/>
                  </a:lnTo>
                  <a:lnTo>
                    <a:pt x="673" y="62"/>
                  </a:lnTo>
                  <a:lnTo>
                    <a:pt x="682" y="66"/>
                  </a:lnTo>
                  <a:lnTo>
                    <a:pt x="689" y="70"/>
                  </a:lnTo>
                  <a:lnTo>
                    <a:pt x="697" y="74"/>
                  </a:lnTo>
                  <a:lnTo>
                    <a:pt x="703" y="79"/>
                  </a:lnTo>
                  <a:lnTo>
                    <a:pt x="710" y="84"/>
                  </a:lnTo>
                  <a:lnTo>
                    <a:pt x="716" y="88"/>
                  </a:lnTo>
                  <a:lnTo>
                    <a:pt x="723" y="92"/>
                  </a:lnTo>
                  <a:lnTo>
                    <a:pt x="729" y="97"/>
                  </a:lnTo>
                  <a:lnTo>
                    <a:pt x="736" y="102"/>
                  </a:lnTo>
                  <a:lnTo>
                    <a:pt x="741" y="108"/>
                  </a:lnTo>
                  <a:lnTo>
                    <a:pt x="746" y="113"/>
                  </a:lnTo>
                  <a:lnTo>
                    <a:pt x="752" y="118"/>
                  </a:lnTo>
                  <a:lnTo>
                    <a:pt x="758" y="123"/>
                  </a:lnTo>
                  <a:lnTo>
                    <a:pt x="763" y="129"/>
                  </a:lnTo>
                  <a:lnTo>
                    <a:pt x="767" y="134"/>
                  </a:lnTo>
                  <a:lnTo>
                    <a:pt x="771" y="139"/>
                  </a:lnTo>
                  <a:lnTo>
                    <a:pt x="776" y="144"/>
                  </a:lnTo>
                  <a:lnTo>
                    <a:pt x="780" y="150"/>
                  </a:lnTo>
                  <a:lnTo>
                    <a:pt x="785" y="155"/>
                  </a:lnTo>
                  <a:lnTo>
                    <a:pt x="787" y="161"/>
                  </a:lnTo>
                  <a:lnTo>
                    <a:pt x="792" y="167"/>
                  </a:lnTo>
                  <a:lnTo>
                    <a:pt x="795" y="173"/>
                  </a:lnTo>
                  <a:lnTo>
                    <a:pt x="798" y="178"/>
                  </a:lnTo>
                  <a:lnTo>
                    <a:pt x="801" y="185"/>
                  </a:lnTo>
                  <a:lnTo>
                    <a:pt x="804" y="190"/>
                  </a:lnTo>
                  <a:lnTo>
                    <a:pt x="805" y="197"/>
                  </a:lnTo>
                  <a:lnTo>
                    <a:pt x="808" y="202"/>
                  </a:lnTo>
                  <a:lnTo>
                    <a:pt x="809" y="208"/>
                  </a:lnTo>
                  <a:lnTo>
                    <a:pt x="812" y="214"/>
                  </a:lnTo>
                  <a:lnTo>
                    <a:pt x="814" y="219"/>
                  </a:lnTo>
                  <a:lnTo>
                    <a:pt x="815" y="226"/>
                  </a:lnTo>
                  <a:lnTo>
                    <a:pt x="817" y="231"/>
                  </a:lnTo>
                  <a:lnTo>
                    <a:pt x="818" y="237"/>
                  </a:lnTo>
                  <a:lnTo>
                    <a:pt x="820" y="243"/>
                  </a:lnTo>
                  <a:lnTo>
                    <a:pt x="821" y="248"/>
                  </a:lnTo>
                  <a:lnTo>
                    <a:pt x="821" y="254"/>
                  </a:lnTo>
                  <a:lnTo>
                    <a:pt x="823" y="260"/>
                  </a:lnTo>
                  <a:lnTo>
                    <a:pt x="824" y="265"/>
                  </a:lnTo>
                  <a:lnTo>
                    <a:pt x="824" y="271"/>
                  </a:lnTo>
                  <a:lnTo>
                    <a:pt x="825" y="277"/>
                  </a:lnTo>
                  <a:lnTo>
                    <a:pt x="825" y="282"/>
                  </a:lnTo>
                  <a:lnTo>
                    <a:pt x="825" y="287"/>
                  </a:lnTo>
                  <a:lnTo>
                    <a:pt x="827" y="294"/>
                  </a:lnTo>
                  <a:lnTo>
                    <a:pt x="827" y="299"/>
                  </a:lnTo>
                  <a:lnTo>
                    <a:pt x="827" y="304"/>
                  </a:lnTo>
                  <a:lnTo>
                    <a:pt x="827" y="309"/>
                  </a:lnTo>
                  <a:lnTo>
                    <a:pt x="827" y="315"/>
                  </a:lnTo>
                  <a:lnTo>
                    <a:pt x="827" y="319"/>
                  </a:lnTo>
                  <a:lnTo>
                    <a:pt x="827" y="324"/>
                  </a:lnTo>
                  <a:lnTo>
                    <a:pt x="825" y="328"/>
                  </a:lnTo>
                  <a:lnTo>
                    <a:pt x="825" y="333"/>
                  </a:lnTo>
                  <a:lnTo>
                    <a:pt x="825" y="337"/>
                  </a:lnTo>
                  <a:lnTo>
                    <a:pt x="825" y="342"/>
                  </a:lnTo>
                  <a:lnTo>
                    <a:pt x="824" y="346"/>
                  </a:lnTo>
                  <a:lnTo>
                    <a:pt x="824" y="350"/>
                  </a:lnTo>
                  <a:lnTo>
                    <a:pt x="823" y="354"/>
                  </a:lnTo>
                  <a:lnTo>
                    <a:pt x="823" y="359"/>
                  </a:lnTo>
                  <a:lnTo>
                    <a:pt x="823" y="362"/>
                  </a:lnTo>
                  <a:lnTo>
                    <a:pt x="821" y="366"/>
                  </a:lnTo>
                  <a:lnTo>
                    <a:pt x="821" y="370"/>
                  </a:lnTo>
                  <a:lnTo>
                    <a:pt x="821" y="374"/>
                  </a:lnTo>
                  <a:lnTo>
                    <a:pt x="820" y="379"/>
                  </a:lnTo>
                  <a:lnTo>
                    <a:pt x="818" y="384"/>
                  </a:lnTo>
                  <a:lnTo>
                    <a:pt x="817" y="389"/>
                  </a:lnTo>
                  <a:lnTo>
                    <a:pt x="817" y="393"/>
                  </a:lnTo>
                  <a:lnTo>
                    <a:pt x="815" y="397"/>
                  </a:lnTo>
                  <a:lnTo>
                    <a:pt x="815" y="400"/>
                  </a:lnTo>
                  <a:lnTo>
                    <a:pt x="815" y="401"/>
                  </a:lnTo>
                  <a:lnTo>
                    <a:pt x="776" y="419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4" name="Freeform 43"/>
            <p:cNvSpPr>
              <a:spLocks/>
            </p:cNvSpPr>
            <p:nvPr/>
          </p:nvSpPr>
          <p:spPr bwMode="auto">
            <a:xfrm>
              <a:off x="698" y="1628"/>
              <a:ext cx="109" cy="161"/>
            </a:xfrm>
            <a:custGeom>
              <a:avLst/>
              <a:gdLst>
                <a:gd name="T0" fmla="*/ 102 w 218"/>
                <a:gd name="T1" fmla="*/ 309 h 321"/>
                <a:gd name="T2" fmla="*/ 93 w 218"/>
                <a:gd name="T3" fmla="*/ 297 h 321"/>
                <a:gd name="T4" fmla="*/ 82 w 218"/>
                <a:gd name="T5" fmla="*/ 281 h 321"/>
                <a:gd name="T6" fmla="*/ 67 w 218"/>
                <a:gd name="T7" fmla="*/ 262 h 321"/>
                <a:gd name="T8" fmla="*/ 54 w 218"/>
                <a:gd name="T9" fmla="*/ 242 h 321"/>
                <a:gd name="T10" fmla="*/ 45 w 218"/>
                <a:gd name="T11" fmla="*/ 232 h 321"/>
                <a:gd name="T12" fmla="*/ 33 w 218"/>
                <a:gd name="T13" fmla="*/ 214 h 321"/>
                <a:gd name="T14" fmla="*/ 20 w 218"/>
                <a:gd name="T15" fmla="*/ 195 h 321"/>
                <a:gd name="T16" fmla="*/ 9 w 218"/>
                <a:gd name="T17" fmla="*/ 178 h 321"/>
                <a:gd name="T18" fmla="*/ 3 w 218"/>
                <a:gd name="T19" fmla="*/ 165 h 321"/>
                <a:gd name="T20" fmla="*/ 0 w 218"/>
                <a:gd name="T21" fmla="*/ 158 h 321"/>
                <a:gd name="T22" fmla="*/ 1 w 218"/>
                <a:gd name="T23" fmla="*/ 149 h 321"/>
                <a:gd name="T24" fmla="*/ 6 w 218"/>
                <a:gd name="T25" fmla="*/ 136 h 321"/>
                <a:gd name="T26" fmla="*/ 12 w 218"/>
                <a:gd name="T27" fmla="*/ 119 h 321"/>
                <a:gd name="T28" fmla="*/ 20 w 218"/>
                <a:gd name="T29" fmla="*/ 99 h 321"/>
                <a:gd name="T30" fmla="*/ 31 w 218"/>
                <a:gd name="T31" fmla="*/ 78 h 321"/>
                <a:gd name="T32" fmla="*/ 38 w 218"/>
                <a:gd name="T33" fmla="*/ 64 h 321"/>
                <a:gd name="T34" fmla="*/ 45 w 218"/>
                <a:gd name="T35" fmla="*/ 49 h 321"/>
                <a:gd name="T36" fmla="*/ 57 w 218"/>
                <a:gd name="T37" fmla="*/ 31 h 321"/>
                <a:gd name="T38" fmla="*/ 67 w 218"/>
                <a:gd name="T39" fmla="*/ 15 h 321"/>
                <a:gd name="T40" fmla="*/ 79 w 218"/>
                <a:gd name="T41" fmla="*/ 5 h 321"/>
                <a:gd name="T42" fmla="*/ 98 w 218"/>
                <a:gd name="T43" fmla="*/ 1 h 321"/>
                <a:gd name="T44" fmla="*/ 112 w 218"/>
                <a:gd name="T45" fmla="*/ 10 h 321"/>
                <a:gd name="T46" fmla="*/ 127 w 218"/>
                <a:gd name="T47" fmla="*/ 23 h 321"/>
                <a:gd name="T48" fmla="*/ 142 w 218"/>
                <a:gd name="T49" fmla="*/ 39 h 321"/>
                <a:gd name="T50" fmla="*/ 158 w 218"/>
                <a:gd name="T51" fmla="*/ 56 h 321"/>
                <a:gd name="T52" fmla="*/ 172 w 218"/>
                <a:gd name="T53" fmla="*/ 74 h 321"/>
                <a:gd name="T54" fmla="*/ 186 w 218"/>
                <a:gd name="T55" fmla="*/ 93 h 321"/>
                <a:gd name="T56" fmla="*/ 199 w 218"/>
                <a:gd name="T57" fmla="*/ 111 h 321"/>
                <a:gd name="T58" fmla="*/ 208 w 218"/>
                <a:gd name="T59" fmla="*/ 125 h 321"/>
                <a:gd name="T60" fmla="*/ 215 w 218"/>
                <a:gd name="T61" fmla="*/ 137 h 321"/>
                <a:gd name="T62" fmla="*/ 216 w 218"/>
                <a:gd name="T63" fmla="*/ 146 h 321"/>
                <a:gd name="T64" fmla="*/ 218 w 218"/>
                <a:gd name="T65" fmla="*/ 157 h 321"/>
                <a:gd name="T66" fmla="*/ 216 w 218"/>
                <a:gd name="T67" fmla="*/ 170 h 321"/>
                <a:gd name="T68" fmla="*/ 215 w 218"/>
                <a:gd name="T69" fmla="*/ 186 h 321"/>
                <a:gd name="T70" fmla="*/ 212 w 218"/>
                <a:gd name="T71" fmla="*/ 203 h 321"/>
                <a:gd name="T72" fmla="*/ 210 w 218"/>
                <a:gd name="T73" fmla="*/ 220 h 321"/>
                <a:gd name="T74" fmla="*/ 206 w 218"/>
                <a:gd name="T75" fmla="*/ 235 h 321"/>
                <a:gd name="T76" fmla="*/ 205 w 218"/>
                <a:gd name="T77" fmla="*/ 250 h 321"/>
                <a:gd name="T78" fmla="*/ 202 w 218"/>
                <a:gd name="T79" fmla="*/ 263 h 321"/>
                <a:gd name="T80" fmla="*/ 200 w 218"/>
                <a:gd name="T81" fmla="*/ 272 h 321"/>
                <a:gd name="T82" fmla="*/ 171 w 218"/>
                <a:gd name="T83" fmla="*/ 294 h 321"/>
                <a:gd name="T84" fmla="*/ 91 w 218"/>
                <a:gd name="T85" fmla="*/ 38 h 321"/>
                <a:gd name="T86" fmla="*/ 82 w 218"/>
                <a:gd name="T87" fmla="*/ 51 h 321"/>
                <a:gd name="T88" fmla="*/ 73 w 218"/>
                <a:gd name="T89" fmla="*/ 61 h 321"/>
                <a:gd name="T90" fmla="*/ 66 w 218"/>
                <a:gd name="T91" fmla="*/ 76 h 321"/>
                <a:gd name="T92" fmla="*/ 58 w 218"/>
                <a:gd name="T93" fmla="*/ 90 h 321"/>
                <a:gd name="T94" fmla="*/ 51 w 218"/>
                <a:gd name="T95" fmla="*/ 104 h 321"/>
                <a:gd name="T96" fmla="*/ 44 w 218"/>
                <a:gd name="T97" fmla="*/ 120 h 321"/>
                <a:gd name="T98" fmla="*/ 39 w 218"/>
                <a:gd name="T99" fmla="*/ 133 h 321"/>
                <a:gd name="T100" fmla="*/ 36 w 218"/>
                <a:gd name="T101" fmla="*/ 146 h 321"/>
                <a:gd name="T102" fmla="*/ 39 w 218"/>
                <a:gd name="T103" fmla="*/ 158 h 321"/>
                <a:gd name="T104" fmla="*/ 42 w 218"/>
                <a:gd name="T105" fmla="*/ 167 h 321"/>
                <a:gd name="T106" fmla="*/ 51 w 218"/>
                <a:gd name="T107" fmla="*/ 183 h 321"/>
                <a:gd name="T108" fmla="*/ 63 w 218"/>
                <a:gd name="T109" fmla="*/ 201 h 321"/>
                <a:gd name="T110" fmla="*/ 76 w 218"/>
                <a:gd name="T111" fmla="*/ 222 h 321"/>
                <a:gd name="T112" fmla="*/ 86 w 218"/>
                <a:gd name="T113" fmla="*/ 239 h 321"/>
                <a:gd name="T114" fmla="*/ 95 w 218"/>
                <a:gd name="T115" fmla="*/ 251 h 321"/>
                <a:gd name="T116" fmla="*/ 108 w 218"/>
                <a:gd name="T117" fmla="*/ 271 h 321"/>
                <a:gd name="T118" fmla="*/ 121 w 218"/>
                <a:gd name="T119" fmla="*/ 288 h 321"/>
                <a:gd name="T120" fmla="*/ 131 w 218"/>
                <a:gd name="T121" fmla="*/ 304 h 321"/>
                <a:gd name="T122" fmla="*/ 139 w 218"/>
                <a:gd name="T123" fmla="*/ 315 h 321"/>
                <a:gd name="T124" fmla="*/ 107 w 218"/>
                <a:gd name="T125" fmla="*/ 315 h 32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18"/>
                <a:gd name="T190" fmla="*/ 0 h 321"/>
                <a:gd name="T191" fmla="*/ 218 w 218"/>
                <a:gd name="T192" fmla="*/ 321 h 32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18" h="321">
                  <a:moveTo>
                    <a:pt x="107" y="315"/>
                  </a:moveTo>
                  <a:lnTo>
                    <a:pt x="105" y="313"/>
                  </a:lnTo>
                  <a:lnTo>
                    <a:pt x="102" y="309"/>
                  </a:lnTo>
                  <a:lnTo>
                    <a:pt x="99" y="305"/>
                  </a:lnTo>
                  <a:lnTo>
                    <a:pt x="96" y="301"/>
                  </a:lnTo>
                  <a:lnTo>
                    <a:pt x="93" y="297"/>
                  </a:lnTo>
                  <a:lnTo>
                    <a:pt x="91" y="292"/>
                  </a:lnTo>
                  <a:lnTo>
                    <a:pt x="86" y="287"/>
                  </a:lnTo>
                  <a:lnTo>
                    <a:pt x="82" y="281"/>
                  </a:lnTo>
                  <a:lnTo>
                    <a:pt x="77" y="275"/>
                  </a:lnTo>
                  <a:lnTo>
                    <a:pt x="73" y="269"/>
                  </a:lnTo>
                  <a:lnTo>
                    <a:pt x="67" y="262"/>
                  </a:lnTo>
                  <a:lnTo>
                    <a:pt x="63" y="255"/>
                  </a:lnTo>
                  <a:lnTo>
                    <a:pt x="58" y="249"/>
                  </a:lnTo>
                  <a:lnTo>
                    <a:pt x="54" y="242"/>
                  </a:lnTo>
                  <a:lnTo>
                    <a:pt x="51" y="238"/>
                  </a:lnTo>
                  <a:lnTo>
                    <a:pt x="48" y="234"/>
                  </a:lnTo>
                  <a:lnTo>
                    <a:pt x="45" y="232"/>
                  </a:lnTo>
                  <a:lnTo>
                    <a:pt x="42" y="228"/>
                  </a:lnTo>
                  <a:lnTo>
                    <a:pt x="38" y="221"/>
                  </a:lnTo>
                  <a:lnTo>
                    <a:pt x="33" y="214"/>
                  </a:lnTo>
                  <a:lnTo>
                    <a:pt x="29" y="207"/>
                  </a:lnTo>
                  <a:lnTo>
                    <a:pt x="25" y="200"/>
                  </a:lnTo>
                  <a:lnTo>
                    <a:pt x="20" y="195"/>
                  </a:lnTo>
                  <a:lnTo>
                    <a:pt x="16" y="188"/>
                  </a:lnTo>
                  <a:lnTo>
                    <a:pt x="12" y="183"/>
                  </a:lnTo>
                  <a:lnTo>
                    <a:pt x="9" y="178"/>
                  </a:lnTo>
                  <a:lnTo>
                    <a:pt x="7" y="173"/>
                  </a:lnTo>
                  <a:lnTo>
                    <a:pt x="4" y="169"/>
                  </a:lnTo>
                  <a:lnTo>
                    <a:pt x="3" y="165"/>
                  </a:lnTo>
                  <a:lnTo>
                    <a:pt x="1" y="162"/>
                  </a:lnTo>
                  <a:lnTo>
                    <a:pt x="0" y="159"/>
                  </a:lnTo>
                  <a:lnTo>
                    <a:pt x="0" y="158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3" y="141"/>
                  </a:lnTo>
                  <a:lnTo>
                    <a:pt x="6" y="136"/>
                  </a:lnTo>
                  <a:lnTo>
                    <a:pt x="7" y="131"/>
                  </a:lnTo>
                  <a:lnTo>
                    <a:pt x="10" y="125"/>
                  </a:lnTo>
                  <a:lnTo>
                    <a:pt x="12" y="119"/>
                  </a:lnTo>
                  <a:lnTo>
                    <a:pt x="14" y="112"/>
                  </a:lnTo>
                  <a:lnTo>
                    <a:pt x="17" y="106"/>
                  </a:lnTo>
                  <a:lnTo>
                    <a:pt x="20" y="99"/>
                  </a:lnTo>
                  <a:lnTo>
                    <a:pt x="23" y="91"/>
                  </a:lnTo>
                  <a:lnTo>
                    <a:pt x="28" y="85"/>
                  </a:lnTo>
                  <a:lnTo>
                    <a:pt x="31" y="78"/>
                  </a:lnTo>
                  <a:lnTo>
                    <a:pt x="35" y="72"/>
                  </a:lnTo>
                  <a:lnTo>
                    <a:pt x="36" y="68"/>
                  </a:lnTo>
                  <a:lnTo>
                    <a:pt x="38" y="64"/>
                  </a:lnTo>
                  <a:lnTo>
                    <a:pt x="39" y="60"/>
                  </a:lnTo>
                  <a:lnTo>
                    <a:pt x="41" y="57"/>
                  </a:lnTo>
                  <a:lnTo>
                    <a:pt x="45" y="49"/>
                  </a:lnTo>
                  <a:lnTo>
                    <a:pt x="50" y="44"/>
                  </a:lnTo>
                  <a:lnTo>
                    <a:pt x="52" y="36"/>
                  </a:lnTo>
                  <a:lnTo>
                    <a:pt x="57" y="31"/>
                  </a:lnTo>
                  <a:lnTo>
                    <a:pt x="60" y="25"/>
                  </a:lnTo>
                  <a:lnTo>
                    <a:pt x="64" y="21"/>
                  </a:lnTo>
                  <a:lnTo>
                    <a:pt x="67" y="15"/>
                  </a:lnTo>
                  <a:lnTo>
                    <a:pt x="71" y="11"/>
                  </a:lnTo>
                  <a:lnTo>
                    <a:pt x="74" y="8"/>
                  </a:lnTo>
                  <a:lnTo>
                    <a:pt x="79" y="5"/>
                  </a:lnTo>
                  <a:lnTo>
                    <a:pt x="85" y="0"/>
                  </a:lnTo>
                  <a:lnTo>
                    <a:pt x="92" y="0"/>
                  </a:lnTo>
                  <a:lnTo>
                    <a:pt x="98" y="1"/>
                  </a:lnTo>
                  <a:lnTo>
                    <a:pt x="105" y="5"/>
                  </a:lnTo>
                  <a:lnTo>
                    <a:pt x="108" y="6"/>
                  </a:lnTo>
                  <a:lnTo>
                    <a:pt x="112" y="10"/>
                  </a:lnTo>
                  <a:lnTo>
                    <a:pt x="117" y="14"/>
                  </a:lnTo>
                  <a:lnTo>
                    <a:pt x="123" y="19"/>
                  </a:lnTo>
                  <a:lnTo>
                    <a:pt x="127" y="23"/>
                  </a:lnTo>
                  <a:lnTo>
                    <a:pt x="131" y="28"/>
                  </a:lnTo>
                  <a:lnTo>
                    <a:pt x="137" y="32"/>
                  </a:lnTo>
                  <a:lnTo>
                    <a:pt x="142" y="39"/>
                  </a:lnTo>
                  <a:lnTo>
                    <a:pt x="146" y="44"/>
                  </a:lnTo>
                  <a:lnTo>
                    <a:pt x="152" y="51"/>
                  </a:lnTo>
                  <a:lnTo>
                    <a:pt x="158" y="56"/>
                  </a:lnTo>
                  <a:lnTo>
                    <a:pt x="164" y="63"/>
                  </a:lnTo>
                  <a:lnTo>
                    <a:pt x="167" y="69"/>
                  </a:lnTo>
                  <a:lnTo>
                    <a:pt x="172" y="74"/>
                  </a:lnTo>
                  <a:lnTo>
                    <a:pt x="177" y="81"/>
                  </a:lnTo>
                  <a:lnTo>
                    <a:pt x="181" y="87"/>
                  </a:lnTo>
                  <a:lnTo>
                    <a:pt x="186" y="93"/>
                  </a:lnTo>
                  <a:lnTo>
                    <a:pt x="190" y="99"/>
                  </a:lnTo>
                  <a:lnTo>
                    <a:pt x="194" y="104"/>
                  </a:lnTo>
                  <a:lnTo>
                    <a:pt x="199" y="111"/>
                  </a:lnTo>
                  <a:lnTo>
                    <a:pt x="202" y="115"/>
                  </a:lnTo>
                  <a:lnTo>
                    <a:pt x="205" y="120"/>
                  </a:lnTo>
                  <a:lnTo>
                    <a:pt x="208" y="125"/>
                  </a:lnTo>
                  <a:lnTo>
                    <a:pt x="210" y="131"/>
                  </a:lnTo>
                  <a:lnTo>
                    <a:pt x="213" y="133"/>
                  </a:lnTo>
                  <a:lnTo>
                    <a:pt x="215" y="137"/>
                  </a:lnTo>
                  <a:lnTo>
                    <a:pt x="215" y="141"/>
                  </a:lnTo>
                  <a:lnTo>
                    <a:pt x="216" y="144"/>
                  </a:lnTo>
                  <a:lnTo>
                    <a:pt x="216" y="146"/>
                  </a:lnTo>
                  <a:lnTo>
                    <a:pt x="216" y="149"/>
                  </a:lnTo>
                  <a:lnTo>
                    <a:pt x="216" y="153"/>
                  </a:lnTo>
                  <a:lnTo>
                    <a:pt x="218" y="157"/>
                  </a:lnTo>
                  <a:lnTo>
                    <a:pt x="216" y="161"/>
                  </a:lnTo>
                  <a:lnTo>
                    <a:pt x="216" y="166"/>
                  </a:lnTo>
                  <a:lnTo>
                    <a:pt x="216" y="170"/>
                  </a:lnTo>
                  <a:lnTo>
                    <a:pt x="216" y="176"/>
                  </a:lnTo>
                  <a:lnTo>
                    <a:pt x="215" y="180"/>
                  </a:lnTo>
                  <a:lnTo>
                    <a:pt x="215" y="186"/>
                  </a:lnTo>
                  <a:lnTo>
                    <a:pt x="213" y="191"/>
                  </a:lnTo>
                  <a:lnTo>
                    <a:pt x="213" y="197"/>
                  </a:lnTo>
                  <a:lnTo>
                    <a:pt x="212" y="203"/>
                  </a:lnTo>
                  <a:lnTo>
                    <a:pt x="212" y="208"/>
                  </a:lnTo>
                  <a:lnTo>
                    <a:pt x="210" y="214"/>
                  </a:lnTo>
                  <a:lnTo>
                    <a:pt x="210" y="220"/>
                  </a:lnTo>
                  <a:lnTo>
                    <a:pt x="209" y="225"/>
                  </a:lnTo>
                  <a:lnTo>
                    <a:pt x="208" y="230"/>
                  </a:lnTo>
                  <a:lnTo>
                    <a:pt x="206" y="235"/>
                  </a:lnTo>
                  <a:lnTo>
                    <a:pt x="206" y="241"/>
                  </a:lnTo>
                  <a:lnTo>
                    <a:pt x="206" y="246"/>
                  </a:lnTo>
                  <a:lnTo>
                    <a:pt x="205" y="250"/>
                  </a:lnTo>
                  <a:lnTo>
                    <a:pt x="203" y="255"/>
                  </a:lnTo>
                  <a:lnTo>
                    <a:pt x="203" y="259"/>
                  </a:lnTo>
                  <a:lnTo>
                    <a:pt x="202" y="263"/>
                  </a:lnTo>
                  <a:lnTo>
                    <a:pt x="202" y="266"/>
                  </a:lnTo>
                  <a:lnTo>
                    <a:pt x="200" y="268"/>
                  </a:lnTo>
                  <a:lnTo>
                    <a:pt x="200" y="272"/>
                  </a:lnTo>
                  <a:lnTo>
                    <a:pt x="200" y="275"/>
                  </a:lnTo>
                  <a:lnTo>
                    <a:pt x="200" y="276"/>
                  </a:lnTo>
                  <a:lnTo>
                    <a:pt x="171" y="294"/>
                  </a:lnTo>
                  <a:lnTo>
                    <a:pt x="187" y="146"/>
                  </a:lnTo>
                  <a:lnTo>
                    <a:pt x="92" y="36"/>
                  </a:lnTo>
                  <a:lnTo>
                    <a:pt x="91" y="38"/>
                  </a:lnTo>
                  <a:lnTo>
                    <a:pt x="89" y="40"/>
                  </a:lnTo>
                  <a:lnTo>
                    <a:pt x="85" y="44"/>
                  </a:lnTo>
                  <a:lnTo>
                    <a:pt x="82" y="51"/>
                  </a:lnTo>
                  <a:lnTo>
                    <a:pt x="79" y="53"/>
                  </a:lnTo>
                  <a:lnTo>
                    <a:pt x="76" y="57"/>
                  </a:lnTo>
                  <a:lnTo>
                    <a:pt x="73" y="61"/>
                  </a:lnTo>
                  <a:lnTo>
                    <a:pt x="71" y="66"/>
                  </a:lnTo>
                  <a:lnTo>
                    <a:pt x="69" y="70"/>
                  </a:lnTo>
                  <a:lnTo>
                    <a:pt x="66" y="76"/>
                  </a:lnTo>
                  <a:lnTo>
                    <a:pt x="64" y="80"/>
                  </a:lnTo>
                  <a:lnTo>
                    <a:pt x="61" y="85"/>
                  </a:lnTo>
                  <a:lnTo>
                    <a:pt x="58" y="90"/>
                  </a:lnTo>
                  <a:lnTo>
                    <a:pt x="55" y="95"/>
                  </a:lnTo>
                  <a:lnTo>
                    <a:pt x="52" y="99"/>
                  </a:lnTo>
                  <a:lnTo>
                    <a:pt x="51" y="104"/>
                  </a:lnTo>
                  <a:lnTo>
                    <a:pt x="48" y="110"/>
                  </a:lnTo>
                  <a:lnTo>
                    <a:pt x="47" y="115"/>
                  </a:lnTo>
                  <a:lnTo>
                    <a:pt x="44" y="120"/>
                  </a:lnTo>
                  <a:lnTo>
                    <a:pt x="42" y="125"/>
                  </a:lnTo>
                  <a:lnTo>
                    <a:pt x="41" y="129"/>
                  </a:lnTo>
                  <a:lnTo>
                    <a:pt x="39" y="133"/>
                  </a:lnTo>
                  <a:lnTo>
                    <a:pt x="38" y="139"/>
                  </a:lnTo>
                  <a:lnTo>
                    <a:pt x="38" y="142"/>
                  </a:lnTo>
                  <a:lnTo>
                    <a:pt x="36" y="146"/>
                  </a:lnTo>
                  <a:lnTo>
                    <a:pt x="36" y="150"/>
                  </a:lnTo>
                  <a:lnTo>
                    <a:pt x="38" y="154"/>
                  </a:lnTo>
                  <a:lnTo>
                    <a:pt x="39" y="158"/>
                  </a:lnTo>
                  <a:lnTo>
                    <a:pt x="39" y="159"/>
                  </a:lnTo>
                  <a:lnTo>
                    <a:pt x="41" y="163"/>
                  </a:lnTo>
                  <a:lnTo>
                    <a:pt x="42" y="167"/>
                  </a:lnTo>
                  <a:lnTo>
                    <a:pt x="45" y="173"/>
                  </a:lnTo>
                  <a:lnTo>
                    <a:pt x="48" y="178"/>
                  </a:lnTo>
                  <a:lnTo>
                    <a:pt x="51" y="183"/>
                  </a:lnTo>
                  <a:lnTo>
                    <a:pt x="54" y="190"/>
                  </a:lnTo>
                  <a:lnTo>
                    <a:pt x="58" y="196"/>
                  </a:lnTo>
                  <a:lnTo>
                    <a:pt x="63" y="201"/>
                  </a:lnTo>
                  <a:lnTo>
                    <a:pt x="67" y="208"/>
                  </a:lnTo>
                  <a:lnTo>
                    <a:pt x="71" y="214"/>
                  </a:lnTo>
                  <a:lnTo>
                    <a:pt x="76" y="222"/>
                  </a:lnTo>
                  <a:lnTo>
                    <a:pt x="80" y="229"/>
                  </a:lnTo>
                  <a:lnTo>
                    <a:pt x="85" y="235"/>
                  </a:lnTo>
                  <a:lnTo>
                    <a:pt x="86" y="239"/>
                  </a:lnTo>
                  <a:lnTo>
                    <a:pt x="89" y="243"/>
                  </a:lnTo>
                  <a:lnTo>
                    <a:pt x="92" y="247"/>
                  </a:lnTo>
                  <a:lnTo>
                    <a:pt x="95" y="251"/>
                  </a:lnTo>
                  <a:lnTo>
                    <a:pt x="99" y="258"/>
                  </a:lnTo>
                  <a:lnTo>
                    <a:pt x="104" y="264"/>
                  </a:lnTo>
                  <a:lnTo>
                    <a:pt x="108" y="271"/>
                  </a:lnTo>
                  <a:lnTo>
                    <a:pt x="112" y="277"/>
                  </a:lnTo>
                  <a:lnTo>
                    <a:pt x="117" y="283"/>
                  </a:lnTo>
                  <a:lnTo>
                    <a:pt x="121" y="288"/>
                  </a:lnTo>
                  <a:lnTo>
                    <a:pt x="124" y="293"/>
                  </a:lnTo>
                  <a:lnTo>
                    <a:pt x="129" y="300"/>
                  </a:lnTo>
                  <a:lnTo>
                    <a:pt x="131" y="304"/>
                  </a:lnTo>
                  <a:lnTo>
                    <a:pt x="134" y="307"/>
                  </a:lnTo>
                  <a:lnTo>
                    <a:pt x="137" y="311"/>
                  </a:lnTo>
                  <a:lnTo>
                    <a:pt x="139" y="315"/>
                  </a:lnTo>
                  <a:lnTo>
                    <a:pt x="143" y="319"/>
                  </a:lnTo>
                  <a:lnTo>
                    <a:pt x="145" y="321"/>
                  </a:lnTo>
                  <a:lnTo>
                    <a:pt x="107" y="315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5" name="Freeform 44"/>
            <p:cNvSpPr>
              <a:spLocks/>
            </p:cNvSpPr>
            <p:nvPr/>
          </p:nvSpPr>
          <p:spPr bwMode="auto">
            <a:xfrm>
              <a:off x="439" y="1814"/>
              <a:ext cx="40" cy="23"/>
            </a:xfrm>
            <a:custGeom>
              <a:avLst/>
              <a:gdLst>
                <a:gd name="T0" fmla="*/ 23 w 79"/>
                <a:gd name="T1" fmla="*/ 0 h 47"/>
                <a:gd name="T2" fmla="*/ 26 w 79"/>
                <a:gd name="T3" fmla="*/ 0 h 47"/>
                <a:gd name="T4" fmla="*/ 29 w 79"/>
                <a:gd name="T5" fmla="*/ 2 h 47"/>
                <a:gd name="T6" fmla="*/ 34 w 79"/>
                <a:gd name="T7" fmla="*/ 3 h 47"/>
                <a:gd name="T8" fmla="*/ 38 w 79"/>
                <a:gd name="T9" fmla="*/ 6 h 47"/>
                <a:gd name="T10" fmla="*/ 42 w 79"/>
                <a:gd name="T11" fmla="*/ 7 h 47"/>
                <a:gd name="T12" fmla="*/ 48 w 79"/>
                <a:gd name="T13" fmla="*/ 10 h 47"/>
                <a:gd name="T14" fmla="*/ 56 w 79"/>
                <a:gd name="T15" fmla="*/ 13 h 47"/>
                <a:gd name="T16" fmla="*/ 60 w 79"/>
                <a:gd name="T17" fmla="*/ 16 h 47"/>
                <a:gd name="T18" fmla="*/ 66 w 79"/>
                <a:gd name="T19" fmla="*/ 19 h 47"/>
                <a:gd name="T20" fmla="*/ 70 w 79"/>
                <a:gd name="T21" fmla="*/ 23 h 47"/>
                <a:gd name="T22" fmla="*/ 75 w 79"/>
                <a:gd name="T23" fmla="*/ 27 h 47"/>
                <a:gd name="T24" fmla="*/ 77 w 79"/>
                <a:gd name="T25" fmla="*/ 30 h 47"/>
                <a:gd name="T26" fmla="*/ 79 w 79"/>
                <a:gd name="T27" fmla="*/ 34 h 47"/>
                <a:gd name="T28" fmla="*/ 79 w 79"/>
                <a:gd name="T29" fmla="*/ 38 h 47"/>
                <a:gd name="T30" fmla="*/ 79 w 79"/>
                <a:gd name="T31" fmla="*/ 42 h 47"/>
                <a:gd name="T32" fmla="*/ 76 w 79"/>
                <a:gd name="T33" fmla="*/ 45 h 47"/>
                <a:gd name="T34" fmla="*/ 72 w 79"/>
                <a:gd name="T35" fmla="*/ 47 h 47"/>
                <a:gd name="T36" fmla="*/ 66 w 79"/>
                <a:gd name="T37" fmla="*/ 47 h 47"/>
                <a:gd name="T38" fmla="*/ 61 w 79"/>
                <a:gd name="T39" fmla="*/ 47 h 47"/>
                <a:gd name="T40" fmla="*/ 54 w 79"/>
                <a:gd name="T41" fmla="*/ 45 h 47"/>
                <a:gd name="T42" fmla="*/ 48 w 79"/>
                <a:gd name="T43" fmla="*/ 44 h 47"/>
                <a:gd name="T44" fmla="*/ 41 w 79"/>
                <a:gd name="T45" fmla="*/ 41 h 47"/>
                <a:gd name="T46" fmla="*/ 35 w 79"/>
                <a:gd name="T47" fmla="*/ 38 h 47"/>
                <a:gd name="T48" fmla="*/ 28 w 79"/>
                <a:gd name="T49" fmla="*/ 34 h 47"/>
                <a:gd name="T50" fmla="*/ 20 w 79"/>
                <a:gd name="T51" fmla="*/ 32 h 47"/>
                <a:gd name="T52" fmla="*/ 15 w 79"/>
                <a:gd name="T53" fmla="*/ 28 h 47"/>
                <a:gd name="T54" fmla="*/ 10 w 79"/>
                <a:gd name="T55" fmla="*/ 25 h 47"/>
                <a:gd name="T56" fmla="*/ 6 w 79"/>
                <a:gd name="T57" fmla="*/ 23 h 47"/>
                <a:gd name="T58" fmla="*/ 3 w 79"/>
                <a:gd name="T59" fmla="*/ 20 h 47"/>
                <a:gd name="T60" fmla="*/ 0 w 79"/>
                <a:gd name="T61" fmla="*/ 19 h 47"/>
                <a:gd name="T62" fmla="*/ 23 w 79"/>
                <a:gd name="T63" fmla="*/ 0 h 47"/>
                <a:gd name="T64" fmla="*/ 23 w 79"/>
                <a:gd name="T65" fmla="*/ 0 h 4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9"/>
                <a:gd name="T100" fmla="*/ 0 h 47"/>
                <a:gd name="T101" fmla="*/ 79 w 79"/>
                <a:gd name="T102" fmla="*/ 47 h 4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9" h="47">
                  <a:moveTo>
                    <a:pt x="23" y="0"/>
                  </a:moveTo>
                  <a:lnTo>
                    <a:pt x="26" y="0"/>
                  </a:lnTo>
                  <a:lnTo>
                    <a:pt x="29" y="2"/>
                  </a:lnTo>
                  <a:lnTo>
                    <a:pt x="34" y="3"/>
                  </a:lnTo>
                  <a:lnTo>
                    <a:pt x="38" y="6"/>
                  </a:lnTo>
                  <a:lnTo>
                    <a:pt x="42" y="7"/>
                  </a:lnTo>
                  <a:lnTo>
                    <a:pt x="48" y="10"/>
                  </a:lnTo>
                  <a:lnTo>
                    <a:pt x="56" y="13"/>
                  </a:lnTo>
                  <a:lnTo>
                    <a:pt x="60" y="16"/>
                  </a:lnTo>
                  <a:lnTo>
                    <a:pt x="66" y="19"/>
                  </a:lnTo>
                  <a:lnTo>
                    <a:pt x="70" y="23"/>
                  </a:lnTo>
                  <a:lnTo>
                    <a:pt x="75" y="27"/>
                  </a:lnTo>
                  <a:lnTo>
                    <a:pt x="77" y="30"/>
                  </a:lnTo>
                  <a:lnTo>
                    <a:pt x="79" y="34"/>
                  </a:lnTo>
                  <a:lnTo>
                    <a:pt x="79" y="38"/>
                  </a:lnTo>
                  <a:lnTo>
                    <a:pt x="79" y="42"/>
                  </a:lnTo>
                  <a:lnTo>
                    <a:pt x="76" y="45"/>
                  </a:lnTo>
                  <a:lnTo>
                    <a:pt x="72" y="47"/>
                  </a:lnTo>
                  <a:lnTo>
                    <a:pt x="66" y="47"/>
                  </a:lnTo>
                  <a:lnTo>
                    <a:pt x="61" y="47"/>
                  </a:lnTo>
                  <a:lnTo>
                    <a:pt x="54" y="45"/>
                  </a:lnTo>
                  <a:lnTo>
                    <a:pt x="48" y="44"/>
                  </a:lnTo>
                  <a:lnTo>
                    <a:pt x="41" y="41"/>
                  </a:lnTo>
                  <a:lnTo>
                    <a:pt x="35" y="38"/>
                  </a:lnTo>
                  <a:lnTo>
                    <a:pt x="28" y="34"/>
                  </a:lnTo>
                  <a:lnTo>
                    <a:pt x="20" y="32"/>
                  </a:lnTo>
                  <a:lnTo>
                    <a:pt x="15" y="28"/>
                  </a:lnTo>
                  <a:lnTo>
                    <a:pt x="10" y="25"/>
                  </a:lnTo>
                  <a:lnTo>
                    <a:pt x="6" y="23"/>
                  </a:lnTo>
                  <a:lnTo>
                    <a:pt x="3" y="20"/>
                  </a:lnTo>
                  <a:lnTo>
                    <a:pt x="0" y="19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6" name="Freeform 45"/>
            <p:cNvSpPr>
              <a:spLocks/>
            </p:cNvSpPr>
            <p:nvPr/>
          </p:nvSpPr>
          <p:spPr bwMode="auto">
            <a:xfrm>
              <a:off x="516" y="1769"/>
              <a:ext cx="30" cy="38"/>
            </a:xfrm>
            <a:custGeom>
              <a:avLst/>
              <a:gdLst>
                <a:gd name="T0" fmla="*/ 0 w 60"/>
                <a:gd name="T1" fmla="*/ 8 h 76"/>
                <a:gd name="T2" fmla="*/ 0 w 60"/>
                <a:gd name="T3" fmla="*/ 8 h 76"/>
                <a:gd name="T4" fmla="*/ 2 w 60"/>
                <a:gd name="T5" fmla="*/ 11 h 76"/>
                <a:gd name="T6" fmla="*/ 4 w 60"/>
                <a:gd name="T7" fmla="*/ 15 h 76"/>
                <a:gd name="T8" fmla="*/ 7 w 60"/>
                <a:gd name="T9" fmla="*/ 21 h 76"/>
                <a:gd name="T10" fmla="*/ 10 w 60"/>
                <a:gd name="T11" fmla="*/ 28 h 76"/>
                <a:gd name="T12" fmla="*/ 14 w 60"/>
                <a:gd name="T13" fmla="*/ 34 h 76"/>
                <a:gd name="T14" fmla="*/ 17 w 60"/>
                <a:gd name="T15" fmla="*/ 38 h 76"/>
                <a:gd name="T16" fmla="*/ 19 w 60"/>
                <a:gd name="T17" fmla="*/ 42 h 76"/>
                <a:gd name="T18" fmla="*/ 20 w 60"/>
                <a:gd name="T19" fmla="*/ 46 h 76"/>
                <a:gd name="T20" fmla="*/ 24 w 60"/>
                <a:gd name="T21" fmla="*/ 50 h 76"/>
                <a:gd name="T22" fmla="*/ 27 w 60"/>
                <a:gd name="T23" fmla="*/ 57 h 76"/>
                <a:gd name="T24" fmla="*/ 33 w 60"/>
                <a:gd name="T25" fmla="*/ 63 h 76"/>
                <a:gd name="T26" fmla="*/ 38 w 60"/>
                <a:gd name="T27" fmla="*/ 68 h 76"/>
                <a:gd name="T28" fmla="*/ 42 w 60"/>
                <a:gd name="T29" fmla="*/ 72 h 76"/>
                <a:gd name="T30" fmla="*/ 46 w 60"/>
                <a:gd name="T31" fmla="*/ 75 h 76"/>
                <a:gd name="T32" fmla="*/ 51 w 60"/>
                <a:gd name="T33" fmla="*/ 76 h 76"/>
                <a:gd name="T34" fmla="*/ 54 w 60"/>
                <a:gd name="T35" fmla="*/ 74 h 76"/>
                <a:gd name="T36" fmla="*/ 57 w 60"/>
                <a:gd name="T37" fmla="*/ 71 h 76"/>
                <a:gd name="T38" fmla="*/ 58 w 60"/>
                <a:gd name="T39" fmla="*/ 64 h 76"/>
                <a:gd name="T40" fmla="*/ 60 w 60"/>
                <a:gd name="T41" fmla="*/ 59 h 76"/>
                <a:gd name="T42" fmla="*/ 58 w 60"/>
                <a:gd name="T43" fmla="*/ 53 h 76"/>
                <a:gd name="T44" fmla="*/ 58 w 60"/>
                <a:gd name="T45" fmla="*/ 47 h 76"/>
                <a:gd name="T46" fmla="*/ 55 w 60"/>
                <a:gd name="T47" fmla="*/ 41 h 76"/>
                <a:gd name="T48" fmla="*/ 54 w 60"/>
                <a:gd name="T49" fmla="*/ 36 h 76"/>
                <a:gd name="T50" fmla="*/ 52 w 60"/>
                <a:gd name="T51" fmla="*/ 29 h 76"/>
                <a:gd name="T52" fmla="*/ 51 w 60"/>
                <a:gd name="T53" fmla="*/ 25 h 76"/>
                <a:gd name="T54" fmla="*/ 48 w 60"/>
                <a:gd name="T55" fmla="*/ 19 h 76"/>
                <a:gd name="T56" fmla="*/ 45 w 60"/>
                <a:gd name="T57" fmla="*/ 15 h 76"/>
                <a:gd name="T58" fmla="*/ 42 w 60"/>
                <a:gd name="T59" fmla="*/ 11 h 76"/>
                <a:gd name="T60" fmla="*/ 41 w 60"/>
                <a:gd name="T61" fmla="*/ 7 h 76"/>
                <a:gd name="T62" fmla="*/ 38 w 60"/>
                <a:gd name="T63" fmla="*/ 2 h 76"/>
                <a:gd name="T64" fmla="*/ 36 w 60"/>
                <a:gd name="T65" fmla="*/ 0 h 76"/>
                <a:gd name="T66" fmla="*/ 0 w 60"/>
                <a:gd name="T67" fmla="*/ 8 h 76"/>
                <a:gd name="T68" fmla="*/ 0 w 60"/>
                <a:gd name="T69" fmla="*/ 8 h 7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0"/>
                <a:gd name="T106" fmla="*/ 0 h 76"/>
                <a:gd name="T107" fmla="*/ 60 w 60"/>
                <a:gd name="T108" fmla="*/ 76 h 7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0" h="76">
                  <a:moveTo>
                    <a:pt x="0" y="8"/>
                  </a:moveTo>
                  <a:lnTo>
                    <a:pt x="0" y="8"/>
                  </a:lnTo>
                  <a:lnTo>
                    <a:pt x="2" y="11"/>
                  </a:lnTo>
                  <a:lnTo>
                    <a:pt x="4" y="15"/>
                  </a:lnTo>
                  <a:lnTo>
                    <a:pt x="7" y="21"/>
                  </a:lnTo>
                  <a:lnTo>
                    <a:pt x="10" y="28"/>
                  </a:lnTo>
                  <a:lnTo>
                    <a:pt x="14" y="34"/>
                  </a:lnTo>
                  <a:lnTo>
                    <a:pt x="17" y="38"/>
                  </a:lnTo>
                  <a:lnTo>
                    <a:pt x="19" y="42"/>
                  </a:lnTo>
                  <a:lnTo>
                    <a:pt x="20" y="46"/>
                  </a:lnTo>
                  <a:lnTo>
                    <a:pt x="24" y="50"/>
                  </a:lnTo>
                  <a:lnTo>
                    <a:pt x="27" y="57"/>
                  </a:lnTo>
                  <a:lnTo>
                    <a:pt x="33" y="63"/>
                  </a:lnTo>
                  <a:lnTo>
                    <a:pt x="38" y="68"/>
                  </a:lnTo>
                  <a:lnTo>
                    <a:pt x="42" y="72"/>
                  </a:lnTo>
                  <a:lnTo>
                    <a:pt x="46" y="75"/>
                  </a:lnTo>
                  <a:lnTo>
                    <a:pt x="51" y="76"/>
                  </a:lnTo>
                  <a:lnTo>
                    <a:pt x="54" y="74"/>
                  </a:lnTo>
                  <a:lnTo>
                    <a:pt x="57" y="71"/>
                  </a:lnTo>
                  <a:lnTo>
                    <a:pt x="58" y="64"/>
                  </a:lnTo>
                  <a:lnTo>
                    <a:pt x="60" y="59"/>
                  </a:lnTo>
                  <a:lnTo>
                    <a:pt x="58" y="53"/>
                  </a:lnTo>
                  <a:lnTo>
                    <a:pt x="58" y="47"/>
                  </a:lnTo>
                  <a:lnTo>
                    <a:pt x="55" y="41"/>
                  </a:lnTo>
                  <a:lnTo>
                    <a:pt x="54" y="36"/>
                  </a:lnTo>
                  <a:lnTo>
                    <a:pt x="52" y="29"/>
                  </a:lnTo>
                  <a:lnTo>
                    <a:pt x="51" y="25"/>
                  </a:lnTo>
                  <a:lnTo>
                    <a:pt x="48" y="19"/>
                  </a:lnTo>
                  <a:lnTo>
                    <a:pt x="45" y="15"/>
                  </a:lnTo>
                  <a:lnTo>
                    <a:pt x="42" y="11"/>
                  </a:lnTo>
                  <a:lnTo>
                    <a:pt x="41" y="7"/>
                  </a:lnTo>
                  <a:lnTo>
                    <a:pt x="38" y="2"/>
                  </a:lnTo>
                  <a:lnTo>
                    <a:pt x="36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7" name="Freeform 46"/>
            <p:cNvSpPr>
              <a:spLocks/>
            </p:cNvSpPr>
            <p:nvPr/>
          </p:nvSpPr>
          <p:spPr bwMode="auto">
            <a:xfrm>
              <a:off x="396" y="1863"/>
              <a:ext cx="61" cy="30"/>
            </a:xfrm>
            <a:custGeom>
              <a:avLst/>
              <a:gdLst>
                <a:gd name="T0" fmla="*/ 3 w 123"/>
                <a:gd name="T1" fmla="*/ 0 h 59"/>
                <a:gd name="T2" fmla="*/ 3 w 123"/>
                <a:gd name="T3" fmla="*/ 0 h 59"/>
                <a:gd name="T4" fmla="*/ 8 w 123"/>
                <a:gd name="T5" fmla="*/ 0 h 59"/>
                <a:gd name="T6" fmla="*/ 9 w 123"/>
                <a:gd name="T7" fmla="*/ 0 h 59"/>
                <a:gd name="T8" fmla="*/ 13 w 123"/>
                <a:gd name="T9" fmla="*/ 1 h 59"/>
                <a:gd name="T10" fmla="*/ 16 w 123"/>
                <a:gd name="T11" fmla="*/ 1 h 59"/>
                <a:gd name="T12" fmla="*/ 21 w 123"/>
                <a:gd name="T13" fmla="*/ 3 h 59"/>
                <a:gd name="T14" fmla="*/ 25 w 123"/>
                <a:gd name="T15" fmla="*/ 3 h 59"/>
                <a:gd name="T16" fmla="*/ 29 w 123"/>
                <a:gd name="T17" fmla="*/ 4 h 59"/>
                <a:gd name="T18" fmla="*/ 35 w 123"/>
                <a:gd name="T19" fmla="*/ 4 h 59"/>
                <a:gd name="T20" fmla="*/ 40 w 123"/>
                <a:gd name="T21" fmla="*/ 5 h 59"/>
                <a:gd name="T22" fmla="*/ 46 w 123"/>
                <a:gd name="T23" fmla="*/ 6 h 59"/>
                <a:gd name="T24" fmla="*/ 51 w 123"/>
                <a:gd name="T25" fmla="*/ 8 h 59"/>
                <a:gd name="T26" fmla="*/ 56 w 123"/>
                <a:gd name="T27" fmla="*/ 8 h 59"/>
                <a:gd name="T28" fmla="*/ 63 w 123"/>
                <a:gd name="T29" fmla="*/ 10 h 59"/>
                <a:gd name="T30" fmla="*/ 67 w 123"/>
                <a:gd name="T31" fmla="*/ 10 h 59"/>
                <a:gd name="T32" fmla="*/ 73 w 123"/>
                <a:gd name="T33" fmla="*/ 12 h 59"/>
                <a:gd name="T34" fmla="*/ 78 w 123"/>
                <a:gd name="T35" fmla="*/ 13 h 59"/>
                <a:gd name="T36" fmla="*/ 84 w 123"/>
                <a:gd name="T37" fmla="*/ 14 h 59"/>
                <a:gd name="T38" fmla="*/ 89 w 123"/>
                <a:gd name="T39" fmla="*/ 16 h 59"/>
                <a:gd name="T40" fmla="*/ 94 w 123"/>
                <a:gd name="T41" fmla="*/ 17 h 59"/>
                <a:gd name="T42" fmla="*/ 98 w 123"/>
                <a:gd name="T43" fmla="*/ 18 h 59"/>
                <a:gd name="T44" fmla="*/ 104 w 123"/>
                <a:gd name="T45" fmla="*/ 20 h 59"/>
                <a:gd name="T46" fmla="*/ 111 w 123"/>
                <a:gd name="T47" fmla="*/ 22 h 59"/>
                <a:gd name="T48" fmla="*/ 117 w 123"/>
                <a:gd name="T49" fmla="*/ 25 h 59"/>
                <a:gd name="T50" fmla="*/ 120 w 123"/>
                <a:gd name="T51" fmla="*/ 27 h 59"/>
                <a:gd name="T52" fmla="*/ 123 w 123"/>
                <a:gd name="T53" fmla="*/ 31 h 59"/>
                <a:gd name="T54" fmla="*/ 122 w 123"/>
                <a:gd name="T55" fmla="*/ 37 h 59"/>
                <a:gd name="T56" fmla="*/ 122 w 123"/>
                <a:gd name="T57" fmla="*/ 42 h 59"/>
                <a:gd name="T58" fmla="*/ 120 w 123"/>
                <a:gd name="T59" fmla="*/ 46 h 59"/>
                <a:gd name="T60" fmla="*/ 120 w 123"/>
                <a:gd name="T61" fmla="*/ 50 h 59"/>
                <a:gd name="T62" fmla="*/ 117 w 123"/>
                <a:gd name="T63" fmla="*/ 56 h 59"/>
                <a:gd name="T64" fmla="*/ 117 w 123"/>
                <a:gd name="T65" fmla="*/ 59 h 59"/>
                <a:gd name="T66" fmla="*/ 0 w 123"/>
                <a:gd name="T67" fmla="*/ 31 h 59"/>
                <a:gd name="T68" fmla="*/ 3 w 123"/>
                <a:gd name="T69" fmla="*/ 0 h 59"/>
                <a:gd name="T70" fmla="*/ 3 w 123"/>
                <a:gd name="T71" fmla="*/ 0 h 5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3"/>
                <a:gd name="T109" fmla="*/ 0 h 59"/>
                <a:gd name="T110" fmla="*/ 123 w 123"/>
                <a:gd name="T111" fmla="*/ 59 h 5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3" h="59">
                  <a:moveTo>
                    <a:pt x="3" y="0"/>
                  </a:moveTo>
                  <a:lnTo>
                    <a:pt x="3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3" y="1"/>
                  </a:lnTo>
                  <a:lnTo>
                    <a:pt x="16" y="1"/>
                  </a:lnTo>
                  <a:lnTo>
                    <a:pt x="21" y="3"/>
                  </a:lnTo>
                  <a:lnTo>
                    <a:pt x="25" y="3"/>
                  </a:lnTo>
                  <a:lnTo>
                    <a:pt x="29" y="4"/>
                  </a:lnTo>
                  <a:lnTo>
                    <a:pt x="35" y="4"/>
                  </a:lnTo>
                  <a:lnTo>
                    <a:pt x="40" y="5"/>
                  </a:lnTo>
                  <a:lnTo>
                    <a:pt x="46" y="6"/>
                  </a:lnTo>
                  <a:lnTo>
                    <a:pt x="51" y="8"/>
                  </a:lnTo>
                  <a:lnTo>
                    <a:pt x="56" y="8"/>
                  </a:lnTo>
                  <a:lnTo>
                    <a:pt x="63" y="10"/>
                  </a:lnTo>
                  <a:lnTo>
                    <a:pt x="67" y="10"/>
                  </a:lnTo>
                  <a:lnTo>
                    <a:pt x="73" y="12"/>
                  </a:lnTo>
                  <a:lnTo>
                    <a:pt x="78" y="13"/>
                  </a:lnTo>
                  <a:lnTo>
                    <a:pt x="84" y="14"/>
                  </a:lnTo>
                  <a:lnTo>
                    <a:pt x="89" y="16"/>
                  </a:lnTo>
                  <a:lnTo>
                    <a:pt x="94" y="17"/>
                  </a:lnTo>
                  <a:lnTo>
                    <a:pt x="98" y="18"/>
                  </a:lnTo>
                  <a:lnTo>
                    <a:pt x="104" y="20"/>
                  </a:lnTo>
                  <a:lnTo>
                    <a:pt x="111" y="22"/>
                  </a:lnTo>
                  <a:lnTo>
                    <a:pt x="117" y="25"/>
                  </a:lnTo>
                  <a:lnTo>
                    <a:pt x="120" y="27"/>
                  </a:lnTo>
                  <a:lnTo>
                    <a:pt x="123" y="31"/>
                  </a:lnTo>
                  <a:lnTo>
                    <a:pt x="122" y="37"/>
                  </a:lnTo>
                  <a:lnTo>
                    <a:pt x="122" y="42"/>
                  </a:lnTo>
                  <a:lnTo>
                    <a:pt x="120" y="46"/>
                  </a:lnTo>
                  <a:lnTo>
                    <a:pt x="120" y="50"/>
                  </a:lnTo>
                  <a:lnTo>
                    <a:pt x="117" y="56"/>
                  </a:lnTo>
                  <a:lnTo>
                    <a:pt x="117" y="59"/>
                  </a:lnTo>
                  <a:lnTo>
                    <a:pt x="0" y="3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8" name="Freeform 47"/>
            <p:cNvSpPr>
              <a:spLocks/>
            </p:cNvSpPr>
            <p:nvPr/>
          </p:nvSpPr>
          <p:spPr bwMode="auto">
            <a:xfrm>
              <a:off x="682" y="1846"/>
              <a:ext cx="38" cy="15"/>
            </a:xfrm>
            <a:custGeom>
              <a:avLst/>
              <a:gdLst>
                <a:gd name="T0" fmla="*/ 71 w 76"/>
                <a:gd name="T1" fmla="*/ 1 h 31"/>
                <a:gd name="T2" fmla="*/ 70 w 76"/>
                <a:gd name="T3" fmla="*/ 0 h 31"/>
                <a:gd name="T4" fmla="*/ 67 w 76"/>
                <a:gd name="T5" fmla="*/ 0 h 31"/>
                <a:gd name="T6" fmla="*/ 63 w 76"/>
                <a:gd name="T7" fmla="*/ 0 h 31"/>
                <a:gd name="T8" fmla="*/ 58 w 76"/>
                <a:gd name="T9" fmla="*/ 0 h 31"/>
                <a:gd name="T10" fmla="*/ 52 w 76"/>
                <a:gd name="T11" fmla="*/ 0 h 31"/>
                <a:gd name="T12" fmla="*/ 46 w 76"/>
                <a:gd name="T13" fmla="*/ 0 h 31"/>
                <a:gd name="T14" fmla="*/ 41 w 76"/>
                <a:gd name="T15" fmla="*/ 0 h 31"/>
                <a:gd name="T16" fmla="*/ 33 w 76"/>
                <a:gd name="T17" fmla="*/ 1 h 31"/>
                <a:gd name="T18" fmla="*/ 27 w 76"/>
                <a:gd name="T19" fmla="*/ 1 h 31"/>
                <a:gd name="T20" fmla="*/ 20 w 76"/>
                <a:gd name="T21" fmla="*/ 1 h 31"/>
                <a:gd name="T22" fmla="*/ 14 w 76"/>
                <a:gd name="T23" fmla="*/ 2 h 31"/>
                <a:gd name="T24" fmla="*/ 10 w 76"/>
                <a:gd name="T25" fmla="*/ 3 h 31"/>
                <a:gd name="T26" fmla="*/ 4 w 76"/>
                <a:gd name="T27" fmla="*/ 6 h 31"/>
                <a:gd name="T28" fmla="*/ 1 w 76"/>
                <a:gd name="T29" fmla="*/ 7 h 31"/>
                <a:gd name="T30" fmla="*/ 0 w 76"/>
                <a:gd name="T31" fmla="*/ 10 h 31"/>
                <a:gd name="T32" fmla="*/ 1 w 76"/>
                <a:gd name="T33" fmla="*/ 14 h 31"/>
                <a:gd name="T34" fmla="*/ 3 w 76"/>
                <a:gd name="T35" fmla="*/ 20 h 31"/>
                <a:gd name="T36" fmla="*/ 10 w 76"/>
                <a:gd name="T37" fmla="*/ 24 h 31"/>
                <a:gd name="T38" fmla="*/ 13 w 76"/>
                <a:gd name="T39" fmla="*/ 27 h 31"/>
                <a:gd name="T40" fmla="*/ 17 w 76"/>
                <a:gd name="T41" fmla="*/ 28 h 31"/>
                <a:gd name="T42" fmla="*/ 23 w 76"/>
                <a:gd name="T43" fmla="*/ 30 h 31"/>
                <a:gd name="T44" fmla="*/ 29 w 76"/>
                <a:gd name="T45" fmla="*/ 31 h 31"/>
                <a:gd name="T46" fmla="*/ 33 w 76"/>
                <a:gd name="T47" fmla="*/ 31 h 31"/>
                <a:gd name="T48" fmla="*/ 39 w 76"/>
                <a:gd name="T49" fmla="*/ 31 h 31"/>
                <a:gd name="T50" fmla="*/ 44 w 76"/>
                <a:gd name="T51" fmla="*/ 31 h 31"/>
                <a:gd name="T52" fmla="*/ 49 w 76"/>
                <a:gd name="T53" fmla="*/ 31 h 31"/>
                <a:gd name="T54" fmla="*/ 54 w 76"/>
                <a:gd name="T55" fmla="*/ 30 h 31"/>
                <a:gd name="T56" fmla="*/ 60 w 76"/>
                <a:gd name="T57" fmla="*/ 28 h 31"/>
                <a:gd name="T58" fmla="*/ 63 w 76"/>
                <a:gd name="T59" fmla="*/ 26 h 31"/>
                <a:gd name="T60" fmla="*/ 67 w 76"/>
                <a:gd name="T61" fmla="*/ 24 h 31"/>
                <a:gd name="T62" fmla="*/ 71 w 76"/>
                <a:gd name="T63" fmla="*/ 19 h 31"/>
                <a:gd name="T64" fmla="*/ 74 w 76"/>
                <a:gd name="T65" fmla="*/ 14 h 31"/>
                <a:gd name="T66" fmla="*/ 76 w 76"/>
                <a:gd name="T67" fmla="*/ 10 h 31"/>
                <a:gd name="T68" fmla="*/ 76 w 76"/>
                <a:gd name="T69" fmla="*/ 7 h 31"/>
                <a:gd name="T70" fmla="*/ 73 w 76"/>
                <a:gd name="T71" fmla="*/ 2 h 31"/>
                <a:gd name="T72" fmla="*/ 71 w 76"/>
                <a:gd name="T73" fmla="*/ 1 h 31"/>
                <a:gd name="T74" fmla="*/ 71 w 76"/>
                <a:gd name="T75" fmla="*/ 1 h 3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6"/>
                <a:gd name="T115" fmla="*/ 0 h 31"/>
                <a:gd name="T116" fmla="*/ 76 w 76"/>
                <a:gd name="T117" fmla="*/ 31 h 3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6" h="31">
                  <a:moveTo>
                    <a:pt x="71" y="1"/>
                  </a:moveTo>
                  <a:lnTo>
                    <a:pt x="70" y="0"/>
                  </a:lnTo>
                  <a:lnTo>
                    <a:pt x="67" y="0"/>
                  </a:lnTo>
                  <a:lnTo>
                    <a:pt x="63" y="0"/>
                  </a:lnTo>
                  <a:lnTo>
                    <a:pt x="58" y="0"/>
                  </a:lnTo>
                  <a:lnTo>
                    <a:pt x="52" y="0"/>
                  </a:lnTo>
                  <a:lnTo>
                    <a:pt x="46" y="0"/>
                  </a:lnTo>
                  <a:lnTo>
                    <a:pt x="41" y="0"/>
                  </a:lnTo>
                  <a:lnTo>
                    <a:pt x="33" y="1"/>
                  </a:lnTo>
                  <a:lnTo>
                    <a:pt x="27" y="1"/>
                  </a:lnTo>
                  <a:lnTo>
                    <a:pt x="20" y="1"/>
                  </a:lnTo>
                  <a:lnTo>
                    <a:pt x="14" y="2"/>
                  </a:lnTo>
                  <a:lnTo>
                    <a:pt x="10" y="3"/>
                  </a:lnTo>
                  <a:lnTo>
                    <a:pt x="4" y="6"/>
                  </a:lnTo>
                  <a:lnTo>
                    <a:pt x="1" y="7"/>
                  </a:lnTo>
                  <a:lnTo>
                    <a:pt x="0" y="10"/>
                  </a:lnTo>
                  <a:lnTo>
                    <a:pt x="1" y="14"/>
                  </a:lnTo>
                  <a:lnTo>
                    <a:pt x="3" y="20"/>
                  </a:lnTo>
                  <a:lnTo>
                    <a:pt x="10" y="24"/>
                  </a:lnTo>
                  <a:lnTo>
                    <a:pt x="13" y="27"/>
                  </a:lnTo>
                  <a:lnTo>
                    <a:pt x="17" y="28"/>
                  </a:lnTo>
                  <a:lnTo>
                    <a:pt x="23" y="30"/>
                  </a:lnTo>
                  <a:lnTo>
                    <a:pt x="29" y="31"/>
                  </a:lnTo>
                  <a:lnTo>
                    <a:pt x="33" y="31"/>
                  </a:lnTo>
                  <a:lnTo>
                    <a:pt x="39" y="31"/>
                  </a:lnTo>
                  <a:lnTo>
                    <a:pt x="44" y="31"/>
                  </a:lnTo>
                  <a:lnTo>
                    <a:pt x="49" y="31"/>
                  </a:lnTo>
                  <a:lnTo>
                    <a:pt x="54" y="30"/>
                  </a:lnTo>
                  <a:lnTo>
                    <a:pt x="60" y="28"/>
                  </a:lnTo>
                  <a:lnTo>
                    <a:pt x="63" y="26"/>
                  </a:lnTo>
                  <a:lnTo>
                    <a:pt x="67" y="24"/>
                  </a:lnTo>
                  <a:lnTo>
                    <a:pt x="71" y="19"/>
                  </a:lnTo>
                  <a:lnTo>
                    <a:pt x="74" y="14"/>
                  </a:lnTo>
                  <a:lnTo>
                    <a:pt x="76" y="10"/>
                  </a:lnTo>
                  <a:lnTo>
                    <a:pt x="76" y="7"/>
                  </a:lnTo>
                  <a:lnTo>
                    <a:pt x="73" y="2"/>
                  </a:lnTo>
                  <a:lnTo>
                    <a:pt x="71" y="1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9" name="Freeform 48"/>
            <p:cNvSpPr>
              <a:spLocks/>
            </p:cNvSpPr>
            <p:nvPr/>
          </p:nvSpPr>
          <p:spPr bwMode="auto">
            <a:xfrm>
              <a:off x="708" y="1810"/>
              <a:ext cx="44" cy="17"/>
            </a:xfrm>
            <a:custGeom>
              <a:avLst/>
              <a:gdLst>
                <a:gd name="T0" fmla="*/ 80 w 88"/>
                <a:gd name="T1" fmla="*/ 3 h 36"/>
                <a:gd name="T2" fmla="*/ 74 w 88"/>
                <a:gd name="T3" fmla="*/ 2 h 36"/>
                <a:gd name="T4" fmla="*/ 69 w 88"/>
                <a:gd name="T5" fmla="*/ 0 h 36"/>
                <a:gd name="T6" fmla="*/ 61 w 88"/>
                <a:gd name="T7" fmla="*/ 0 h 36"/>
                <a:gd name="T8" fmla="*/ 54 w 88"/>
                <a:gd name="T9" fmla="*/ 0 h 36"/>
                <a:gd name="T10" fmla="*/ 50 w 88"/>
                <a:gd name="T11" fmla="*/ 0 h 36"/>
                <a:gd name="T12" fmla="*/ 47 w 88"/>
                <a:gd name="T13" fmla="*/ 0 h 36"/>
                <a:gd name="T14" fmla="*/ 42 w 88"/>
                <a:gd name="T15" fmla="*/ 2 h 36"/>
                <a:gd name="T16" fmla="*/ 38 w 88"/>
                <a:gd name="T17" fmla="*/ 2 h 36"/>
                <a:gd name="T18" fmla="*/ 31 w 88"/>
                <a:gd name="T19" fmla="*/ 3 h 36"/>
                <a:gd name="T20" fmla="*/ 23 w 88"/>
                <a:gd name="T21" fmla="*/ 6 h 36"/>
                <a:gd name="T22" fmla="*/ 16 w 88"/>
                <a:gd name="T23" fmla="*/ 7 h 36"/>
                <a:gd name="T24" fmla="*/ 10 w 88"/>
                <a:gd name="T25" fmla="*/ 8 h 36"/>
                <a:gd name="T26" fmla="*/ 6 w 88"/>
                <a:gd name="T27" fmla="*/ 11 h 36"/>
                <a:gd name="T28" fmla="*/ 3 w 88"/>
                <a:gd name="T29" fmla="*/ 14 h 36"/>
                <a:gd name="T30" fmla="*/ 0 w 88"/>
                <a:gd name="T31" fmla="*/ 16 h 36"/>
                <a:gd name="T32" fmla="*/ 0 w 88"/>
                <a:gd name="T33" fmla="*/ 19 h 36"/>
                <a:gd name="T34" fmla="*/ 1 w 88"/>
                <a:gd name="T35" fmla="*/ 21 h 36"/>
                <a:gd name="T36" fmla="*/ 6 w 88"/>
                <a:gd name="T37" fmla="*/ 24 h 36"/>
                <a:gd name="T38" fmla="*/ 10 w 88"/>
                <a:gd name="T39" fmla="*/ 27 h 36"/>
                <a:gd name="T40" fmla="*/ 14 w 88"/>
                <a:gd name="T41" fmla="*/ 28 h 36"/>
                <a:gd name="T42" fmla="*/ 19 w 88"/>
                <a:gd name="T43" fmla="*/ 29 h 36"/>
                <a:gd name="T44" fmla="*/ 25 w 88"/>
                <a:gd name="T45" fmla="*/ 32 h 36"/>
                <a:gd name="T46" fmla="*/ 31 w 88"/>
                <a:gd name="T47" fmla="*/ 32 h 36"/>
                <a:gd name="T48" fmla="*/ 36 w 88"/>
                <a:gd name="T49" fmla="*/ 33 h 36"/>
                <a:gd name="T50" fmla="*/ 41 w 88"/>
                <a:gd name="T51" fmla="*/ 35 h 36"/>
                <a:gd name="T52" fmla="*/ 47 w 88"/>
                <a:gd name="T53" fmla="*/ 36 h 36"/>
                <a:gd name="T54" fmla="*/ 52 w 88"/>
                <a:gd name="T55" fmla="*/ 35 h 36"/>
                <a:gd name="T56" fmla="*/ 57 w 88"/>
                <a:gd name="T57" fmla="*/ 35 h 36"/>
                <a:gd name="T58" fmla="*/ 61 w 88"/>
                <a:gd name="T59" fmla="*/ 33 h 36"/>
                <a:gd name="T60" fmla="*/ 67 w 88"/>
                <a:gd name="T61" fmla="*/ 33 h 36"/>
                <a:gd name="T62" fmla="*/ 70 w 88"/>
                <a:gd name="T63" fmla="*/ 31 h 36"/>
                <a:gd name="T64" fmla="*/ 74 w 88"/>
                <a:gd name="T65" fmla="*/ 29 h 36"/>
                <a:gd name="T66" fmla="*/ 77 w 88"/>
                <a:gd name="T67" fmla="*/ 27 h 36"/>
                <a:gd name="T68" fmla="*/ 80 w 88"/>
                <a:gd name="T69" fmla="*/ 24 h 36"/>
                <a:gd name="T70" fmla="*/ 83 w 88"/>
                <a:gd name="T71" fmla="*/ 18 h 36"/>
                <a:gd name="T72" fmla="*/ 86 w 88"/>
                <a:gd name="T73" fmla="*/ 14 h 36"/>
                <a:gd name="T74" fmla="*/ 86 w 88"/>
                <a:gd name="T75" fmla="*/ 10 h 36"/>
                <a:gd name="T76" fmla="*/ 88 w 88"/>
                <a:gd name="T77" fmla="*/ 8 h 36"/>
                <a:gd name="T78" fmla="*/ 85 w 88"/>
                <a:gd name="T79" fmla="*/ 4 h 36"/>
                <a:gd name="T80" fmla="*/ 80 w 88"/>
                <a:gd name="T81" fmla="*/ 3 h 36"/>
                <a:gd name="T82" fmla="*/ 80 w 88"/>
                <a:gd name="T83" fmla="*/ 3 h 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8"/>
                <a:gd name="T127" fmla="*/ 0 h 36"/>
                <a:gd name="T128" fmla="*/ 88 w 88"/>
                <a:gd name="T129" fmla="*/ 36 h 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8" h="36">
                  <a:moveTo>
                    <a:pt x="80" y="3"/>
                  </a:moveTo>
                  <a:lnTo>
                    <a:pt x="74" y="2"/>
                  </a:lnTo>
                  <a:lnTo>
                    <a:pt x="69" y="0"/>
                  </a:lnTo>
                  <a:lnTo>
                    <a:pt x="61" y="0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7" y="0"/>
                  </a:lnTo>
                  <a:lnTo>
                    <a:pt x="42" y="2"/>
                  </a:lnTo>
                  <a:lnTo>
                    <a:pt x="38" y="2"/>
                  </a:lnTo>
                  <a:lnTo>
                    <a:pt x="31" y="3"/>
                  </a:lnTo>
                  <a:lnTo>
                    <a:pt x="23" y="6"/>
                  </a:lnTo>
                  <a:lnTo>
                    <a:pt x="16" y="7"/>
                  </a:lnTo>
                  <a:lnTo>
                    <a:pt x="10" y="8"/>
                  </a:lnTo>
                  <a:lnTo>
                    <a:pt x="6" y="11"/>
                  </a:lnTo>
                  <a:lnTo>
                    <a:pt x="3" y="14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1" y="21"/>
                  </a:lnTo>
                  <a:lnTo>
                    <a:pt x="6" y="24"/>
                  </a:lnTo>
                  <a:lnTo>
                    <a:pt x="10" y="27"/>
                  </a:lnTo>
                  <a:lnTo>
                    <a:pt x="14" y="28"/>
                  </a:lnTo>
                  <a:lnTo>
                    <a:pt x="19" y="29"/>
                  </a:lnTo>
                  <a:lnTo>
                    <a:pt x="25" y="32"/>
                  </a:lnTo>
                  <a:lnTo>
                    <a:pt x="31" y="32"/>
                  </a:lnTo>
                  <a:lnTo>
                    <a:pt x="36" y="33"/>
                  </a:lnTo>
                  <a:lnTo>
                    <a:pt x="41" y="35"/>
                  </a:lnTo>
                  <a:lnTo>
                    <a:pt x="47" y="36"/>
                  </a:lnTo>
                  <a:lnTo>
                    <a:pt x="52" y="35"/>
                  </a:lnTo>
                  <a:lnTo>
                    <a:pt x="57" y="35"/>
                  </a:lnTo>
                  <a:lnTo>
                    <a:pt x="61" y="33"/>
                  </a:lnTo>
                  <a:lnTo>
                    <a:pt x="67" y="33"/>
                  </a:lnTo>
                  <a:lnTo>
                    <a:pt x="70" y="31"/>
                  </a:lnTo>
                  <a:lnTo>
                    <a:pt x="74" y="29"/>
                  </a:lnTo>
                  <a:lnTo>
                    <a:pt x="77" y="27"/>
                  </a:lnTo>
                  <a:lnTo>
                    <a:pt x="80" y="24"/>
                  </a:lnTo>
                  <a:lnTo>
                    <a:pt x="83" y="18"/>
                  </a:lnTo>
                  <a:lnTo>
                    <a:pt x="86" y="14"/>
                  </a:lnTo>
                  <a:lnTo>
                    <a:pt x="86" y="10"/>
                  </a:lnTo>
                  <a:lnTo>
                    <a:pt x="88" y="8"/>
                  </a:lnTo>
                  <a:lnTo>
                    <a:pt x="85" y="4"/>
                  </a:lnTo>
                  <a:lnTo>
                    <a:pt x="80" y="3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0" name="Freeform 49"/>
            <p:cNvSpPr>
              <a:spLocks/>
            </p:cNvSpPr>
            <p:nvPr/>
          </p:nvSpPr>
          <p:spPr bwMode="auto">
            <a:xfrm>
              <a:off x="894" y="1820"/>
              <a:ext cx="36" cy="24"/>
            </a:xfrm>
            <a:custGeom>
              <a:avLst/>
              <a:gdLst>
                <a:gd name="T0" fmla="*/ 53 w 74"/>
                <a:gd name="T1" fmla="*/ 0 h 48"/>
                <a:gd name="T2" fmla="*/ 46 w 74"/>
                <a:gd name="T3" fmla="*/ 3 h 48"/>
                <a:gd name="T4" fmla="*/ 40 w 74"/>
                <a:gd name="T5" fmla="*/ 7 h 48"/>
                <a:gd name="T6" fmla="*/ 34 w 74"/>
                <a:gd name="T7" fmla="*/ 10 h 48"/>
                <a:gd name="T8" fmla="*/ 28 w 74"/>
                <a:gd name="T9" fmla="*/ 14 h 48"/>
                <a:gd name="T10" fmla="*/ 22 w 74"/>
                <a:gd name="T11" fmla="*/ 17 h 48"/>
                <a:gd name="T12" fmla="*/ 18 w 74"/>
                <a:gd name="T13" fmla="*/ 21 h 48"/>
                <a:gd name="T14" fmla="*/ 12 w 74"/>
                <a:gd name="T15" fmla="*/ 25 h 48"/>
                <a:gd name="T16" fmla="*/ 9 w 74"/>
                <a:gd name="T17" fmla="*/ 29 h 48"/>
                <a:gd name="T18" fmla="*/ 2 w 74"/>
                <a:gd name="T19" fmla="*/ 36 h 48"/>
                <a:gd name="T20" fmla="*/ 0 w 74"/>
                <a:gd name="T21" fmla="*/ 41 h 48"/>
                <a:gd name="T22" fmla="*/ 0 w 74"/>
                <a:gd name="T23" fmla="*/ 44 h 48"/>
                <a:gd name="T24" fmla="*/ 3 w 74"/>
                <a:gd name="T25" fmla="*/ 45 h 48"/>
                <a:gd name="T26" fmla="*/ 6 w 74"/>
                <a:gd name="T27" fmla="*/ 46 h 48"/>
                <a:gd name="T28" fmla="*/ 12 w 74"/>
                <a:gd name="T29" fmla="*/ 48 h 48"/>
                <a:gd name="T30" fmla="*/ 16 w 74"/>
                <a:gd name="T31" fmla="*/ 48 h 48"/>
                <a:gd name="T32" fmla="*/ 22 w 74"/>
                <a:gd name="T33" fmla="*/ 48 h 48"/>
                <a:gd name="T34" fmla="*/ 27 w 74"/>
                <a:gd name="T35" fmla="*/ 48 h 48"/>
                <a:gd name="T36" fmla="*/ 33 w 74"/>
                <a:gd name="T37" fmla="*/ 46 h 48"/>
                <a:gd name="T38" fmla="*/ 38 w 74"/>
                <a:gd name="T39" fmla="*/ 45 h 48"/>
                <a:gd name="T40" fmla="*/ 43 w 74"/>
                <a:gd name="T41" fmla="*/ 45 h 48"/>
                <a:gd name="T42" fmla="*/ 47 w 74"/>
                <a:gd name="T43" fmla="*/ 42 h 48"/>
                <a:gd name="T44" fmla="*/ 53 w 74"/>
                <a:gd name="T45" fmla="*/ 41 h 48"/>
                <a:gd name="T46" fmla="*/ 60 w 74"/>
                <a:gd name="T47" fmla="*/ 37 h 48"/>
                <a:gd name="T48" fmla="*/ 66 w 74"/>
                <a:gd name="T49" fmla="*/ 32 h 48"/>
                <a:gd name="T50" fmla="*/ 71 w 74"/>
                <a:gd name="T51" fmla="*/ 27 h 48"/>
                <a:gd name="T52" fmla="*/ 74 w 74"/>
                <a:gd name="T53" fmla="*/ 21 h 48"/>
                <a:gd name="T54" fmla="*/ 72 w 74"/>
                <a:gd name="T55" fmla="*/ 16 h 48"/>
                <a:gd name="T56" fmla="*/ 71 w 74"/>
                <a:gd name="T57" fmla="*/ 11 h 48"/>
                <a:gd name="T58" fmla="*/ 68 w 74"/>
                <a:gd name="T59" fmla="*/ 7 h 48"/>
                <a:gd name="T60" fmla="*/ 63 w 74"/>
                <a:gd name="T61" fmla="*/ 6 h 48"/>
                <a:gd name="T62" fmla="*/ 59 w 74"/>
                <a:gd name="T63" fmla="*/ 3 h 48"/>
                <a:gd name="T64" fmla="*/ 56 w 74"/>
                <a:gd name="T65" fmla="*/ 2 h 48"/>
                <a:gd name="T66" fmla="*/ 53 w 74"/>
                <a:gd name="T67" fmla="*/ 0 h 48"/>
                <a:gd name="T68" fmla="*/ 53 w 74"/>
                <a:gd name="T69" fmla="*/ 0 h 48"/>
                <a:gd name="T70" fmla="*/ 53 w 74"/>
                <a:gd name="T71" fmla="*/ 0 h 4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74"/>
                <a:gd name="T109" fmla="*/ 0 h 48"/>
                <a:gd name="T110" fmla="*/ 74 w 74"/>
                <a:gd name="T111" fmla="*/ 48 h 4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74" h="48">
                  <a:moveTo>
                    <a:pt x="53" y="0"/>
                  </a:moveTo>
                  <a:lnTo>
                    <a:pt x="46" y="3"/>
                  </a:lnTo>
                  <a:lnTo>
                    <a:pt x="40" y="7"/>
                  </a:lnTo>
                  <a:lnTo>
                    <a:pt x="34" y="10"/>
                  </a:lnTo>
                  <a:lnTo>
                    <a:pt x="28" y="14"/>
                  </a:lnTo>
                  <a:lnTo>
                    <a:pt x="22" y="17"/>
                  </a:lnTo>
                  <a:lnTo>
                    <a:pt x="18" y="21"/>
                  </a:lnTo>
                  <a:lnTo>
                    <a:pt x="12" y="25"/>
                  </a:lnTo>
                  <a:lnTo>
                    <a:pt x="9" y="29"/>
                  </a:lnTo>
                  <a:lnTo>
                    <a:pt x="2" y="36"/>
                  </a:lnTo>
                  <a:lnTo>
                    <a:pt x="0" y="41"/>
                  </a:lnTo>
                  <a:lnTo>
                    <a:pt x="0" y="44"/>
                  </a:lnTo>
                  <a:lnTo>
                    <a:pt x="3" y="45"/>
                  </a:lnTo>
                  <a:lnTo>
                    <a:pt x="6" y="46"/>
                  </a:lnTo>
                  <a:lnTo>
                    <a:pt x="12" y="48"/>
                  </a:lnTo>
                  <a:lnTo>
                    <a:pt x="16" y="48"/>
                  </a:lnTo>
                  <a:lnTo>
                    <a:pt x="22" y="48"/>
                  </a:lnTo>
                  <a:lnTo>
                    <a:pt x="27" y="48"/>
                  </a:lnTo>
                  <a:lnTo>
                    <a:pt x="33" y="46"/>
                  </a:lnTo>
                  <a:lnTo>
                    <a:pt x="38" y="45"/>
                  </a:lnTo>
                  <a:lnTo>
                    <a:pt x="43" y="45"/>
                  </a:lnTo>
                  <a:lnTo>
                    <a:pt x="47" y="42"/>
                  </a:lnTo>
                  <a:lnTo>
                    <a:pt x="53" y="41"/>
                  </a:lnTo>
                  <a:lnTo>
                    <a:pt x="60" y="37"/>
                  </a:lnTo>
                  <a:lnTo>
                    <a:pt x="66" y="32"/>
                  </a:lnTo>
                  <a:lnTo>
                    <a:pt x="71" y="27"/>
                  </a:lnTo>
                  <a:lnTo>
                    <a:pt x="74" y="21"/>
                  </a:lnTo>
                  <a:lnTo>
                    <a:pt x="72" y="16"/>
                  </a:lnTo>
                  <a:lnTo>
                    <a:pt x="71" y="11"/>
                  </a:lnTo>
                  <a:lnTo>
                    <a:pt x="68" y="7"/>
                  </a:lnTo>
                  <a:lnTo>
                    <a:pt x="63" y="6"/>
                  </a:lnTo>
                  <a:lnTo>
                    <a:pt x="59" y="3"/>
                  </a:lnTo>
                  <a:lnTo>
                    <a:pt x="56" y="2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" name="Freeform 50"/>
            <p:cNvSpPr>
              <a:spLocks/>
            </p:cNvSpPr>
            <p:nvPr/>
          </p:nvSpPr>
          <p:spPr bwMode="auto">
            <a:xfrm>
              <a:off x="982" y="1697"/>
              <a:ext cx="30" cy="35"/>
            </a:xfrm>
            <a:custGeom>
              <a:avLst/>
              <a:gdLst>
                <a:gd name="T0" fmla="*/ 31 w 60"/>
                <a:gd name="T1" fmla="*/ 0 h 71"/>
                <a:gd name="T2" fmla="*/ 30 w 60"/>
                <a:gd name="T3" fmla="*/ 0 h 71"/>
                <a:gd name="T4" fmla="*/ 28 w 60"/>
                <a:gd name="T5" fmla="*/ 3 h 71"/>
                <a:gd name="T6" fmla="*/ 25 w 60"/>
                <a:gd name="T7" fmla="*/ 7 h 71"/>
                <a:gd name="T8" fmla="*/ 22 w 60"/>
                <a:gd name="T9" fmla="*/ 13 h 71"/>
                <a:gd name="T10" fmla="*/ 19 w 60"/>
                <a:gd name="T11" fmla="*/ 19 h 71"/>
                <a:gd name="T12" fmla="*/ 15 w 60"/>
                <a:gd name="T13" fmla="*/ 25 h 71"/>
                <a:gd name="T14" fmla="*/ 14 w 60"/>
                <a:gd name="T15" fmla="*/ 29 h 71"/>
                <a:gd name="T16" fmla="*/ 11 w 60"/>
                <a:gd name="T17" fmla="*/ 33 h 71"/>
                <a:gd name="T18" fmla="*/ 9 w 60"/>
                <a:gd name="T19" fmla="*/ 37 h 71"/>
                <a:gd name="T20" fmla="*/ 8 w 60"/>
                <a:gd name="T21" fmla="*/ 41 h 71"/>
                <a:gd name="T22" fmla="*/ 5 w 60"/>
                <a:gd name="T23" fmla="*/ 47 h 71"/>
                <a:gd name="T24" fmla="*/ 2 w 60"/>
                <a:gd name="T25" fmla="*/ 54 h 71"/>
                <a:gd name="T26" fmla="*/ 0 w 60"/>
                <a:gd name="T27" fmla="*/ 59 h 71"/>
                <a:gd name="T28" fmla="*/ 0 w 60"/>
                <a:gd name="T29" fmla="*/ 66 h 71"/>
                <a:gd name="T30" fmla="*/ 2 w 60"/>
                <a:gd name="T31" fmla="*/ 68 h 71"/>
                <a:gd name="T32" fmla="*/ 5 w 60"/>
                <a:gd name="T33" fmla="*/ 71 h 71"/>
                <a:gd name="T34" fmla="*/ 6 w 60"/>
                <a:gd name="T35" fmla="*/ 71 h 71"/>
                <a:gd name="T36" fmla="*/ 9 w 60"/>
                <a:gd name="T37" fmla="*/ 71 h 71"/>
                <a:gd name="T38" fmla="*/ 12 w 60"/>
                <a:gd name="T39" fmla="*/ 71 h 71"/>
                <a:gd name="T40" fmla="*/ 16 w 60"/>
                <a:gd name="T41" fmla="*/ 70 h 71"/>
                <a:gd name="T42" fmla="*/ 24 w 60"/>
                <a:gd name="T43" fmla="*/ 66 h 71"/>
                <a:gd name="T44" fmla="*/ 30 w 60"/>
                <a:gd name="T45" fmla="*/ 63 h 71"/>
                <a:gd name="T46" fmla="*/ 36 w 60"/>
                <a:gd name="T47" fmla="*/ 58 h 71"/>
                <a:gd name="T48" fmla="*/ 41 w 60"/>
                <a:gd name="T49" fmla="*/ 54 h 71"/>
                <a:gd name="T50" fmla="*/ 44 w 60"/>
                <a:gd name="T51" fmla="*/ 47 h 71"/>
                <a:gd name="T52" fmla="*/ 49 w 60"/>
                <a:gd name="T53" fmla="*/ 42 h 71"/>
                <a:gd name="T54" fmla="*/ 52 w 60"/>
                <a:gd name="T55" fmla="*/ 37 h 71"/>
                <a:gd name="T56" fmla="*/ 55 w 60"/>
                <a:gd name="T57" fmla="*/ 32 h 71"/>
                <a:gd name="T58" fmla="*/ 56 w 60"/>
                <a:gd name="T59" fmla="*/ 25 h 71"/>
                <a:gd name="T60" fmla="*/ 57 w 60"/>
                <a:gd name="T61" fmla="*/ 21 h 71"/>
                <a:gd name="T62" fmla="*/ 57 w 60"/>
                <a:gd name="T63" fmla="*/ 16 h 71"/>
                <a:gd name="T64" fmla="*/ 59 w 60"/>
                <a:gd name="T65" fmla="*/ 12 h 71"/>
                <a:gd name="T66" fmla="*/ 59 w 60"/>
                <a:gd name="T67" fmla="*/ 8 h 71"/>
                <a:gd name="T68" fmla="*/ 60 w 60"/>
                <a:gd name="T69" fmla="*/ 7 h 71"/>
                <a:gd name="T70" fmla="*/ 60 w 60"/>
                <a:gd name="T71" fmla="*/ 4 h 71"/>
                <a:gd name="T72" fmla="*/ 60 w 60"/>
                <a:gd name="T73" fmla="*/ 4 h 71"/>
                <a:gd name="T74" fmla="*/ 31 w 60"/>
                <a:gd name="T75" fmla="*/ 0 h 71"/>
                <a:gd name="T76" fmla="*/ 31 w 60"/>
                <a:gd name="T77" fmla="*/ 0 h 7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0"/>
                <a:gd name="T118" fmla="*/ 0 h 71"/>
                <a:gd name="T119" fmla="*/ 60 w 60"/>
                <a:gd name="T120" fmla="*/ 71 h 7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0" h="71">
                  <a:moveTo>
                    <a:pt x="31" y="0"/>
                  </a:moveTo>
                  <a:lnTo>
                    <a:pt x="30" y="0"/>
                  </a:lnTo>
                  <a:lnTo>
                    <a:pt x="28" y="3"/>
                  </a:lnTo>
                  <a:lnTo>
                    <a:pt x="25" y="7"/>
                  </a:lnTo>
                  <a:lnTo>
                    <a:pt x="22" y="13"/>
                  </a:lnTo>
                  <a:lnTo>
                    <a:pt x="19" y="19"/>
                  </a:lnTo>
                  <a:lnTo>
                    <a:pt x="15" y="25"/>
                  </a:lnTo>
                  <a:lnTo>
                    <a:pt x="14" y="29"/>
                  </a:lnTo>
                  <a:lnTo>
                    <a:pt x="11" y="33"/>
                  </a:lnTo>
                  <a:lnTo>
                    <a:pt x="9" y="37"/>
                  </a:lnTo>
                  <a:lnTo>
                    <a:pt x="8" y="41"/>
                  </a:lnTo>
                  <a:lnTo>
                    <a:pt x="5" y="47"/>
                  </a:lnTo>
                  <a:lnTo>
                    <a:pt x="2" y="54"/>
                  </a:lnTo>
                  <a:lnTo>
                    <a:pt x="0" y="59"/>
                  </a:lnTo>
                  <a:lnTo>
                    <a:pt x="0" y="66"/>
                  </a:lnTo>
                  <a:lnTo>
                    <a:pt x="2" y="68"/>
                  </a:lnTo>
                  <a:lnTo>
                    <a:pt x="5" y="71"/>
                  </a:lnTo>
                  <a:lnTo>
                    <a:pt x="6" y="71"/>
                  </a:lnTo>
                  <a:lnTo>
                    <a:pt x="9" y="71"/>
                  </a:lnTo>
                  <a:lnTo>
                    <a:pt x="12" y="71"/>
                  </a:lnTo>
                  <a:lnTo>
                    <a:pt x="16" y="70"/>
                  </a:lnTo>
                  <a:lnTo>
                    <a:pt x="24" y="66"/>
                  </a:lnTo>
                  <a:lnTo>
                    <a:pt x="30" y="63"/>
                  </a:lnTo>
                  <a:lnTo>
                    <a:pt x="36" y="58"/>
                  </a:lnTo>
                  <a:lnTo>
                    <a:pt x="41" y="54"/>
                  </a:lnTo>
                  <a:lnTo>
                    <a:pt x="44" y="47"/>
                  </a:lnTo>
                  <a:lnTo>
                    <a:pt x="49" y="42"/>
                  </a:lnTo>
                  <a:lnTo>
                    <a:pt x="52" y="37"/>
                  </a:lnTo>
                  <a:lnTo>
                    <a:pt x="55" y="32"/>
                  </a:lnTo>
                  <a:lnTo>
                    <a:pt x="56" y="25"/>
                  </a:lnTo>
                  <a:lnTo>
                    <a:pt x="57" y="21"/>
                  </a:lnTo>
                  <a:lnTo>
                    <a:pt x="57" y="16"/>
                  </a:lnTo>
                  <a:lnTo>
                    <a:pt x="59" y="12"/>
                  </a:lnTo>
                  <a:lnTo>
                    <a:pt x="59" y="8"/>
                  </a:lnTo>
                  <a:lnTo>
                    <a:pt x="60" y="7"/>
                  </a:lnTo>
                  <a:lnTo>
                    <a:pt x="60" y="4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" name="Freeform 51"/>
            <p:cNvSpPr>
              <a:spLocks/>
            </p:cNvSpPr>
            <p:nvPr/>
          </p:nvSpPr>
          <p:spPr bwMode="auto">
            <a:xfrm>
              <a:off x="1041" y="1721"/>
              <a:ext cx="28" cy="37"/>
            </a:xfrm>
            <a:custGeom>
              <a:avLst/>
              <a:gdLst>
                <a:gd name="T0" fmla="*/ 35 w 55"/>
                <a:gd name="T1" fmla="*/ 0 h 73"/>
                <a:gd name="T2" fmla="*/ 34 w 55"/>
                <a:gd name="T3" fmla="*/ 0 h 73"/>
                <a:gd name="T4" fmla="*/ 32 w 55"/>
                <a:gd name="T5" fmla="*/ 2 h 73"/>
                <a:gd name="T6" fmla="*/ 29 w 55"/>
                <a:gd name="T7" fmla="*/ 5 h 73"/>
                <a:gd name="T8" fmla="*/ 26 w 55"/>
                <a:gd name="T9" fmla="*/ 9 h 73"/>
                <a:gd name="T10" fmla="*/ 23 w 55"/>
                <a:gd name="T11" fmla="*/ 13 h 73"/>
                <a:gd name="T12" fmla="*/ 19 w 55"/>
                <a:gd name="T13" fmla="*/ 19 h 73"/>
                <a:gd name="T14" fmla="*/ 16 w 55"/>
                <a:gd name="T15" fmla="*/ 25 h 73"/>
                <a:gd name="T16" fmla="*/ 12 w 55"/>
                <a:gd name="T17" fmla="*/ 31 h 73"/>
                <a:gd name="T18" fmla="*/ 9 w 55"/>
                <a:gd name="T19" fmla="*/ 38 h 73"/>
                <a:gd name="T20" fmla="*/ 4 w 55"/>
                <a:gd name="T21" fmla="*/ 44 h 73"/>
                <a:gd name="T22" fmla="*/ 3 w 55"/>
                <a:gd name="T23" fmla="*/ 49 h 73"/>
                <a:gd name="T24" fmla="*/ 1 w 55"/>
                <a:gd name="T25" fmla="*/ 56 h 73"/>
                <a:gd name="T26" fmla="*/ 0 w 55"/>
                <a:gd name="T27" fmla="*/ 60 h 73"/>
                <a:gd name="T28" fmla="*/ 1 w 55"/>
                <a:gd name="T29" fmla="*/ 65 h 73"/>
                <a:gd name="T30" fmla="*/ 3 w 55"/>
                <a:gd name="T31" fmla="*/ 69 h 73"/>
                <a:gd name="T32" fmla="*/ 6 w 55"/>
                <a:gd name="T33" fmla="*/ 72 h 73"/>
                <a:gd name="T34" fmla="*/ 10 w 55"/>
                <a:gd name="T35" fmla="*/ 73 h 73"/>
                <a:gd name="T36" fmla="*/ 13 w 55"/>
                <a:gd name="T37" fmla="*/ 73 h 73"/>
                <a:gd name="T38" fmla="*/ 17 w 55"/>
                <a:gd name="T39" fmla="*/ 72 h 73"/>
                <a:gd name="T40" fmla="*/ 23 w 55"/>
                <a:gd name="T41" fmla="*/ 70 h 73"/>
                <a:gd name="T42" fmla="*/ 26 w 55"/>
                <a:gd name="T43" fmla="*/ 66 h 73"/>
                <a:gd name="T44" fmla="*/ 31 w 55"/>
                <a:gd name="T45" fmla="*/ 64 h 73"/>
                <a:gd name="T46" fmla="*/ 34 w 55"/>
                <a:gd name="T47" fmla="*/ 60 h 73"/>
                <a:gd name="T48" fmla="*/ 38 w 55"/>
                <a:gd name="T49" fmla="*/ 56 h 73"/>
                <a:gd name="T50" fmla="*/ 41 w 55"/>
                <a:gd name="T51" fmla="*/ 51 h 73"/>
                <a:gd name="T52" fmla="*/ 45 w 55"/>
                <a:gd name="T53" fmla="*/ 46 h 73"/>
                <a:gd name="T54" fmla="*/ 48 w 55"/>
                <a:gd name="T55" fmla="*/ 40 h 73"/>
                <a:gd name="T56" fmla="*/ 51 w 55"/>
                <a:gd name="T57" fmla="*/ 35 h 73"/>
                <a:gd name="T58" fmla="*/ 53 w 55"/>
                <a:gd name="T59" fmla="*/ 30 h 73"/>
                <a:gd name="T60" fmla="*/ 54 w 55"/>
                <a:gd name="T61" fmla="*/ 25 h 73"/>
                <a:gd name="T62" fmla="*/ 55 w 55"/>
                <a:gd name="T63" fmla="*/ 21 h 73"/>
                <a:gd name="T64" fmla="*/ 55 w 55"/>
                <a:gd name="T65" fmla="*/ 17 h 73"/>
                <a:gd name="T66" fmla="*/ 55 w 55"/>
                <a:gd name="T67" fmla="*/ 13 h 73"/>
                <a:gd name="T68" fmla="*/ 54 w 55"/>
                <a:gd name="T69" fmla="*/ 9 h 73"/>
                <a:gd name="T70" fmla="*/ 53 w 55"/>
                <a:gd name="T71" fmla="*/ 6 h 73"/>
                <a:gd name="T72" fmla="*/ 53 w 55"/>
                <a:gd name="T73" fmla="*/ 5 h 73"/>
                <a:gd name="T74" fmla="*/ 48 w 55"/>
                <a:gd name="T75" fmla="*/ 1 h 73"/>
                <a:gd name="T76" fmla="*/ 45 w 55"/>
                <a:gd name="T77" fmla="*/ 0 h 73"/>
                <a:gd name="T78" fmla="*/ 38 w 55"/>
                <a:gd name="T79" fmla="*/ 0 h 73"/>
                <a:gd name="T80" fmla="*/ 35 w 55"/>
                <a:gd name="T81" fmla="*/ 0 h 73"/>
                <a:gd name="T82" fmla="*/ 35 w 55"/>
                <a:gd name="T83" fmla="*/ 0 h 7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5"/>
                <a:gd name="T127" fmla="*/ 0 h 73"/>
                <a:gd name="T128" fmla="*/ 55 w 55"/>
                <a:gd name="T129" fmla="*/ 73 h 7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5" h="73">
                  <a:moveTo>
                    <a:pt x="35" y="0"/>
                  </a:moveTo>
                  <a:lnTo>
                    <a:pt x="34" y="0"/>
                  </a:lnTo>
                  <a:lnTo>
                    <a:pt x="32" y="2"/>
                  </a:lnTo>
                  <a:lnTo>
                    <a:pt x="29" y="5"/>
                  </a:lnTo>
                  <a:lnTo>
                    <a:pt x="26" y="9"/>
                  </a:lnTo>
                  <a:lnTo>
                    <a:pt x="23" y="13"/>
                  </a:lnTo>
                  <a:lnTo>
                    <a:pt x="19" y="19"/>
                  </a:lnTo>
                  <a:lnTo>
                    <a:pt x="16" y="25"/>
                  </a:lnTo>
                  <a:lnTo>
                    <a:pt x="12" y="31"/>
                  </a:lnTo>
                  <a:lnTo>
                    <a:pt x="9" y="38"/>
                  </a:lnTo>
                  <a:lnTo>
                    <a:pt x="4" y="44"/>
                  </a:lnTo>
                  <a:lnTo>
                    <a:pt x="3" y="49"/>
                  </a:lnTo>
                  <a:lnTo>
                    <a:pt x="1" y="56"/>
                  </a:lnTo>
                  <a:lnTo>
                    <a:pt x="0" y="60"/>
                  </a:lnTo>
                  <a:lnTo>
                    <a:pt x="1" y="65"/>
                  </a:lnTo>
                  <a:lnTo>
                    <a:pt x="3" y="69"/>
                  </a:lnTo>
                  <a:lnTo>
                    <a:pt x="6" y="72"/>
                  </a:lnTo>
                  <a:lnTo>
                    <a:pt x="10" y="73"/>
                  </a:lnTo>
                  <a:lnTo>
                    <a:pt x="13" y="73"/>
                  </a:lnTo>
                  <a:lnTo>
                    <a:pt x="17" y="72"/>
                  </a:lnTo>
                  <a:lnTo>
                    <a:pt x="23" y="70"/>
                  </a:lnTo>
                  <a:lnTo>
                    <a:pt x="26" y="66"/>
                  </a:lnTo>
                  <a:lnTo>
                    <a:pt x="31" y="64"/>
                  </a:lnTo>
                  <a:lnTo>
                    <a:pt x="34" y="60"/>
                  </a:lnTo>
                  <a:lnTo>
                    <a:pt x="38" y="56"/>
                  </a:lnTo>
                  <a:lnTo>
                    <a:pt x="41" y="51"/>
                  </a:lnTo>
                  <a:lnTo>
                    <a:pt x="45" y="46"/>
                  </a:lnTo>
                  <a:lnTo>
                    <a:pt x="48" y="40"/>
                  </a:lnTo>
                  <a:lnTo>
                    <a:pt x="51" y="35"/>
                  </a:lnTo>
                  <a:lnTo>
                    <a:pt x="53" y="30"/>
                  </a:lnTo>
                  <a:lnTo>
                    <a:pt x="54" y="25"/>
                  </a:lnTo>
                  <a:lnTo>
                    <a:pt x="55" y="21"/>
                  </a:lnTo>
                  <a:lnTo>
                    <a:pt x="55" y="17"/>
                  </a:lnTo>
                  <a:lnTo>
                    <a:pt x="55" y="13"/>
                  </a:lnTo>
                  <a:lnTo>
                    <a:pt x="54" y="9"/>
                  </a:lnTo>
                  <a:lnTo>
                    <a:pt x="53" y="6"/>
                  </a:lnTo>
                  <a:lnTo>
                    <a:pt x="53" y="5"/>
                  </a:lnTo>
                  <a:lnTo>
                    <a:pt x="48" y="1"/>
                  </a:lnTo>
                  <a:lnTo>
                    <a:pt x="45" y="0"/>
                  </a:lnTo>
                  <a:lnTo>
                    <a:pt x="38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" name="Freeform 52"/>
            <p:cNvSpPr>
              <a:spLocks/>
            </p:cNvSpPr>
            <p:nvPr/>
          </p:nvSpPr>
          <p:spPr bwMode="auto">
            <a:xfrm>
              <a:off x="1090" y="1761"/>
              <a:ext cx="39" cy="34"/>
            </a:xfrm>
            <a:custGeom>
              <a:avLst/>
              <a:gdLst>
                <a:gd name="T0" fmla="*/ 59 w 79"/>
                <a:gd name="T1" fmla="*/ 0 h 66"/>
                <a:gd name="T2" fmla="*/ 57 w 79"/>
                <a:gd name="T3" fmla="*/ 0 h 66"/>
                <a:gd name="T4" fmla="*/ 55 w 79"/>
                <a:gd name="T5" fmla="*/ 1 h 66"/>
                <a:gd name="T6" fmla="*/ 50 w 79"/>
                <a:gd name="T7" fmla="*/ 3 h 66"/>
                <a:gd name="T8" fmla="*/ 47 w 79"/>
                <a:gd name="T9" fmla="*/ 7 h 66"/>
                <a:gd name="T10" fmla="*/ 41 w 79"/>
                <a:gd name="T11" fmla="*/ 11 h 66"/>
                <a:gd name="T12" fmla="*/ 36 w 79"/>
                <a:gd name="T13" fmla="*/ 17 h 66"/>
                <a:gd name="T14" fmla="*/ 30 w 79"/>
                <a:gd name="T15" fmla="*/ 22 h 66"/>
                <a:gd name="T16" fmla="*/ 24 w 79"/>
                <a:gd name="T17" fmla="*/ 28 h 66"/>
                <a:gd name="T18" fmla="*/ 17 w 79"/>
                <a:gd name="T19" fmla="*/ 34 h 66"/>
                <a:gd name="T20" fmla="*/ 11 w 79"/>
                <a:gd name="T21" fmla="*/ 39 h 66"/>
                <a:gd name="T22" fmla="*/ 6 w 79"/>
                <a:gd name="T23" fmla="*/ 44 h 66"/>
                <a:gd name="T24" fmla="*/ 3 w 79"/>
                <a:gd name="T25" fmla="*/ 49 h 66"/>
                <a:gd name="T26" fmla="*/ 0 w 79"/>
                <a:gd name="T27" fmla="*/ 53 h 66"/>
                <a:gd name="T28" fmla="*/ 0 w 79"/>
                <a:gd name="T29" fmla="*/ 58 h 66"/>
                <a:gd name="T30" fmla="*/ 0 w 79"/>
                <a:gd name="T31" fmla="*/ 61 h 66"/>
                <a:gd name="T32" fmla="*/ 3 w 79"/>
                <a:gd name="T33" fmla="*/ 65 h 66"/>
                <a:gd name="T34" fmla="*/ 8 w 79"/>
                <a:gd name="T35" fmla="*/ 65 h 66"/>
                <a:gd name="T36" fmla="*/ 12 w 79"/>
                <a:gd name="T37" fmla="*/ 66 h 66"/>
                <a:gd name="T38" fmla="*/ 18 w 79"/>
                <a:gd name="T39" fmla="*/ 65 h 66"/>
                <a:gd name="T40" fmla="*/ 24 w 79"/>
                <a:gd name="T41" fmla="*/ 64 h 66"/>
                <a:gd name="T42" fmla="*/ 31 w 79"/>
                <a:gd name="T43" fmla="*/ 61 h 66"/>
                <a:gd name="T44" fmla="*/ 37 w 79"/>
                <a:gd name="T45" fmla="*/ 58 h 66"/>
                <a:gd name="T46" fmla="*/ 44 w 79"/>
                <a:gd name="T47" fmla="*/ 56 h 66"/>
                <a:gd name="T48" fmla="*/ 52 w 79"/>
                <a:gd name="T49" fmla="*/ 52 h 66"/>
                <a:gd name="T50" fmla="*/ 57 w 79"/>
                <a:gd name="T51" fmla="*/ 47 h 66"/>
                <a:gd name="T52" fmla="*/ 63 w 79"/>
                <a:gd name="T53" fmla="*/ 43 h 66"/>
                <a:gd name="T54" fmla="*/ 68 w 79"/>
                <a:gd name="T55" fmla="*/ 38 h 66"/>
                <a:gd name="T56" fmla="*/ 72 w 79"/>
                <a:gd name="T57" fmla="*/ 34 h 66"/>
                <a:gd name="T58" fmla="*/ 75 w 79"/>
                <a:gd name="T59" fmla="*/ 30 h 66"/>
                <a:gd name="T60" fmla="*/ 78 w 79"/>
                <a:gd name="T61" fmla="*/ 24 h 66"/>
                <a:gd name="T62" fmla="*/ 79 w 79"/>
                <a:gd name="T63" fmla="*/ 21 h 66"/>
                <a:gd name="T64" fmla="*/ 79 w 79"/>
                <a:gd name="T65" fmla="*/ 18 h 66"/>
                <a:gd name="T66" fmla="*/ 77 w 79"/>
                <a:gd name="T67" fmla="*/ 11 h 66"/>
                <a:gd name="T68" fmla="*/ 74 w 79"/>
                <a:gd name="T69" fmla="*/ 6 h 66"/>
                <a:gd name="T70" fmla="*/ 69 w 79"/>
                <a:gd name="T71" fmla="*/ 3 h 66"/>
                <a:gd name="T72" fmla="*/ 66 w 79"/>
                <a:gd name="T73" fmla="*/ 1 h 66"/>
                <a:gd name="T74" fmla="*/ 60 w 79"/>
                <a:gd name="T75" fmla="*/ 0 h 66"/>
                <a:gd name="T76" fmla="*/ 59 w 79"/>
                <a:gd name="T77" fmla="*/ 0 h 66"/>
                <a:gd name="T78" fmla="*/ 59 w 79"/>
                <a:gd name="T79" fmla="*/ 0 h 6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9"/>
                <a:gd name="T121" fmla="*/ 0 h 66"/>
                <a:gd name="T122" fmla="*/ 79 w 79"/>
                <a:gd name="T123" fmla="*/ 66 h 6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9" h="66">
                  <a:moveTo>
                    <a:pt x="59" y="0"/>
                  </a:moveTo>
                  <a:lnTo>
                    <a:pt x="57" y="0"/>
                  </a:lnTo>
                  <a:lnTo>
                    <a:pt x="55" y="1"/>
                  </a:lnTo>
                  <a:lnTo>
                    <a:pt x="50" y="3"/>
                  </a:lnTo>
                  <a:lnTo>
                    <a:pt x="47" y="7"/>
                  </a:lnTo>
                  <a:lnTo>
                    <a:pt x="41" y="11"/>
                  </a:lnTo>
                  <a:lnTo>
                    <a:pt x="36" y="17"/>
                  </a:lnTo>
                  <a:lnTo>
                    <a:pt x="30" y="22"/>
                  </a:lnTo>
                  <a:lnTo>
                    <a:pt x="24" y="28"/>
                  </a:lnTo>
                  <a:lnTo>
                    <a:pt x="17" y="34"/>
                  </a:lnTo>
                  <a:lnTo>
                    <a:pt x="11" y="39"/>
                  </a:lnTo>
                  <a:lnTo>
                    <a:pt x="6" y="44"/>
                  </a:lnTo>
                  <a:lnTo>
                    <a:pt x="3" y="49"/>
                  </a:lnTo>
                  <a:lnTo>
                    <a:pt x="0" y="53"/>
                  </a:lnTo>
                  <a:lnTo>
                    <a:pt x="0" y="58"/>
                  </a:lnTo>
                  <a:lnTo>
                    <a:pt x="0" y="61"/>
                  </a:lnTo>
                  <a:lnTo>
                    <a:pt x="3" y="65"/>
                  </a:lnTo>
                  <a:lnTo>
                    <a:pt x="8" y="65"/>
                  </a:lnTo>
                  <a:lnTo>
                    <a:pt x="12" y="66"/>
                  </a:lnTo>
                  <a:lnTo>
                    <a:pt x="18" y="65"/>
                  </a:lnTo>
                  <a:lnTo>
                    <a:pt x="24" y="64"/>
                  </a:lnTo>
                  <a:lnTo>
                    <a:pt x="31" y="61"/>
                  </a:lnTo>
                  <a:lnTo>
                    <a:pt x="37" y="58"/>
                  </a:lnTo>
                  <a:lnTo>
                    <a:pt x="44" y="56"/>
                  </a:lnTo>
                  <a:lnTo>
                    <a:pt x="52" y="52"/>
                  </a:lnTo>
                  <a:lnTo>
                    <a:pt x="57" y="47"/>
                  </a:lnTo>
                  <a:lnTo>
                    <a:pt x="63" y="43"/>
                  </a:lnTo>
                  <a:lnTo>
                    <a:pt x="68" y="38"/>
                  </a:lnTo>
                  <a:lnTo>
                    <a:pt x="72" y="34"/>
                  </a:lnTo>
                  <a:lnTo>
                    <a:pt x="75" y="30"/>
                  </a:lnTo>
                  <a:lnTo>
                    <a:pt x="78" y="24"/>
                  </a:lnTo>
                  <a:lnTo>
                    <a:pt x="79" y="21"/>
                  </a:lnTo>
                  <a:lnTo>
                    <a:pt x="79" y="18"/>
                  </a:lnTo>
                  <a:lnTo>
                    <a:pt x="77" y="11"/>
                  </a:lnTo>
                  <a:lnTo>
                    <a:pt x="74" y="6"/>
                  </a:lnTo>
                  <a:lnTo>
                    <a:pt x="69" y="3"/>
                  </a:lnTo>
                  <a:lnTo>
                    <a:pt x="66" y="1"/>
                  </a:lnTo>
                  <a:lnTo>
                    <a:pt x="60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" name="Freeform 53"/>
            <p:cNvSpPr>
              <a:spLocks/>
            </p:cNvSpPr>
            <p:nvPr/>
          </p:nvSpPr>
          <p:spPr bwMode="auto">
            <a:xfrm>
              <a:off x="1132" y="1831"/>
              <a:ext cx="43" cy="21"/>
            </a:xfrm>
            <a:custGeom>
              <a:avLst/>
              <a:gdLst>
                <a:gd name="T0" fmla="*/ 62 w 85"/>
                <a:gd name="T1" fmla="*/ 0 h 44"/>
                <a:gd name="T2" fmla="*/ 60 w 85"/>
                <a:gd name="T3" fmla="*/ 0 h 44"/>
                <a:gd name="T4" fmla="*/ 59 w 85"/>
                <a:gd name="T5" fmla="*/ 2 h 44"/>
                <a:gd name="T6" fmla="*/ 54 w 85"/>
                <a:gd name="T7" fmla="*/ 3 h 44"/>
                <a:gd name="T8" fmla="*/ 50 w 85"/>
                <a:gd name="T9" fmla="*/ 6 h 44"/>
                <a:gd name="T10" fmla="*/ 44 w 85"/>
                <a:gd name="T11" fmla="*/ 7 h 44"/>
                <a:gd name="T12" fmla="*/ 38 w 85"/>
                <a:gd name="T13" fmla="*/ 10 h 44"/>
                <a:gd name="T14" fmla="*/ 31 w 85"/>
                <a:gd name="T15" fmla="*/ 12 h 44"/>
                <a:gd name="T16" fmla="*/ 25 w 85"/>
                <a:gd name="T17" fmla="*/ 16 h 44"/>
                <a:gd name="T18" fmla="*/ 19 w 85"/>
                <a:gd name="T19" fmla="*/ 19 h 44"/>
                <a:gd name="T20" fmla="*/ 13 w 85"/>
                <a:gd name="T21" fmla="*/ 23 h 44"/>
                <a:gd name="T22" fmla="*/ 8 w 85"/>
                <a:gd name="T23" fmla="*/ 25 h 44"/>
                <a:gd name="T24" fmla="*/ 5 w 85"/>
                <a:gd name="T25" fmla="*/ 29 h 44"/>
                <a:gd name="T26" fmla="*/ 0 w 85"/>
                <a:gd name="T27" fmla="*/ 34 h 44"/>
                <a:gd name="T28" fmla="*/ 5 w 85"/>
                <a:gd name="T29" fmla="*/ 41 h 44"/>
                <a:gd name="T30" fmla="*/ 8 w 85"/>
                <a:gd name="T31" fmla="*/ 41 h 44"/>
                <a:gd name="T32" fmla="*/ 12 w 85"/>
                <a:gd name="T33" fmla="*/ 42 h 44"/>
                <a:gd name="T34" fmla="*/ 18 w 85"/>
                <a:gd name="T35" fmla="*/ 42 h 44"/>
                <a:gd name="T36" fmla="*/ 25 w 85"/>
                <a:gd name="T37" fmla="*/ 44 h 44"/>
                <a:gd name="T38" fmla="*/ 31 w 85"/>
                <a:gd name="T39" fmla="*/ 42 h 44"/>
                <a:gd name="T40" fmla="*/ 37 w 85"/>
                <a:gd name="T41" fmla="*/ 42 h 44"/>
                <a:gd name="T42" fmla="*/ 44 w 85"/>
                <a:gd name="T43" fmla="*/ 41 h 44"/>
                <a:gd name="T44" fmla="*/ 51 w 85"/>
                <a:gd name="T45" fmla="*/ 40 h 44"/>
                <a:gd name="T46" fmla="*/ 57 w 85"/>
                <a:gd name="T47" fmla="*/ 37 h 44"/>
                <a:gd name="T48" fmla="*/ 65 w 85"/>
                <a:gd name="T49" fmla="*/ 36 h 44"/>
                <a:gd name="T50" fmla="*/ 69 w 85"/>
                <a:gd name="T51" fmla="*/ 33 h 44"/>
                <a:gd name="T52" fmla="*/ 75 w 85"/>
                <a:gd name="T53" fmla="*/ 31 h 44"/>
                <a:gd name="T54" fmla="*/ 79 w 85"/>
                <a:gd name="T55" fmla="*/ 27 h 44"/>
                <a:gd name="T56" fmla="*/ 82 w 85"/>
                <a:gd name="T57" fmla="*/ 24 h 44"/>
                <a:gd name="T58" fmla="*/ 84 w 85"/>
                <a:gd name="T59" fmla="*/ 20 h 44"/>
                <a:gd name="T60" fmla="*/ 85 w 85"/>
                <a:gd name="T61" fmla="*/ 17 h 44"/>
                <a:gd name="T62" fmla="*/ 85 w 85"/>
                <a:gd name="T63" fmla="*/ 13 h 44"/>
                <a:gd name="T64" fmla="*/ 84 w 85"/>
                <a:gd name="T65" fmla="*/ 10 h 44"/>
                <a:gd name="T66" fmla="*/ 82 w 85"/>
                <a:gd name="T67" fmla="*/ 7 h 44"/>
                <a:gd name="T68" fmla="*/ 82 w 85"/>
                <a:gd name="T69" fmla="*/ 6 h 44"/>
                <a:gd name="T70" fmla="*/ 78 w 85"/>
                <a:gd name="T71" fmla="*/ 2 h 44"/>
                <a:gd name="T72" fmla="*/ 73 w 85"/>
                <a:gd name="T73" fmla="*/ 0 h 44"/>
                <a:gd name="T74" fmla="*/ 69 w 85"/>
                <a:gd name="T75" fmla="*/ 0 h 44"/>
                <a:gd name="T76" fmla="*/ 66 w 85"/>
                <a:gd name="T77" fmla="*/ 0 h 44"/>
                <a:gd name="T78" fmla="*/ 63 w 85"/>
                <a:gd name="T79" fmla="*/ 0 h 44"/>
                <a:gd name="T80" fmla="*/ 62 w 85"/>
                <a:gd name="T81" fmla="*/ 0 h 44"/>
                <a:gd name="T82" fmla="*/ 62 w 85"/>
                <a:gd name="T83" fmla="*/ 0 h 4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5"/>
                <a:gd name="T127" fmla="*/ 0 h 44"/>
                <a:gd name="T128" fmla="*/ 85 w 85"/>
                <a:gd name="T129" fmla="*/ 44 h 4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5" h="44">
                  <a:moveTo>
                    <a:pt x="62" y="0"/>
                  </a:moveTo>
                  <a:lnTo>
                    <a:pt x="60" y="0"/>
                  </a:lnTo>
                  <a:lnTo>
                    <a:pt x="59" y="2"/>
                  </a:lnTo>
                  <a:lnTo>
                    <a:pt x="54" y="3"/>
                  </a:lnTo>
                  <a:lnTo>
                    <a:pt x="50" y="6"/>
                  </a:lnTo>
                  <a:lnTo>
                    <a:pt x="44" y="7"/>
                  </a:lnTo>
                  <a:lnTo>
                    <a:pt x="38" y="10"/>
                  </a:lnTo>
                  <a:lnTo>
                    <a:pt x="31" y="12"/>
                  </a:lnTo>
                  <a:lnTo>
                    <a:pt x="25" y="16"/>
                  </a:lnTo>
                  <a:lnTo>
                    <a:pt x="19" y="19"/>
                  </a:lnTo>
                  <a:lnTo>
                    <a:pt x="13" y="23"/>
                  </a:lnTo>
                  <a:lnTo>
                    <a:pt x="8" y="25"/>
                  </a:lnTo>
                  <a:lnTo>
                    <a:pt x="5" y="29"/>
                  </a:lnTo>
                  <a:lnTo>
                    <a:pt x="0" y="34"/>
                  </a:lnTo>
                  <a:lnTo>
                    <a:pt x="5" y="41"/>
                  </a:lnTo>
                  <a:lnTo>
                    <a:pt x="8" y="41"/>
                  </a:lnTo>
                  <a:lnTo>
                    <a:pt x="12" y="42"/>
                  </a:lnTo>
                  <a:lnTo>
                    <a:pt x="18" y="42"/>
                  </a:lnTo>
                  <a:lnTo>
                    <a:pt x="25" y="44"/>
                  </a:lnTo>
                  <a:lnTo>
                    <a:pt x="31" y="42"/>
                  </a:lnTo>
                  <a:lnTo>
                    <a:pt x="37" y="42"/>
                  </a:lnTo>
                  <a:lnTo>
                    <a:pt x="44" y="41"/>
                  </a:lnTo>
                  <a:lnTo>
                    <a:pt x="51" y="40"/>
                  </a:lnTo>
                  <a:lnTo>
                    <a:pt x="57" y="37"/>
                  </a:lnTo>
                  <a:lnTo>
                    <a:pt x="65" y="36"/>
                  </a:lnTo>
                  <a:lnTo>
                    <a:pt x="69" y="33"/>
                  </a:lnTo>
                  <a:lnTo>
                    <a:pt x="75" y="31"/>
                  </a:lnTo>
                  <a:lnTo>
                    <a:pt x="79" y="27"/>
                  </a:lnTo>
                  <a:lnTo>
                    <a:pt x="82" y="24"/>
                  </a:lnTo>
                  <a:lnTo>
                    <a:pt x="84" y="20"/>
                  </a:lnTo>
                  <a:lnTo>
                    <a:pt x="85" y="17"/>
                  </a:lnTo>
                  <a:lnTo>
                    <a:pt x="85" y="13"/>
                  </a:lnTo>
                  <a:lnTo>
                    <a:pt x="84" y="10"/>
                  </a:lnTo>
                  <a:lnTo>
                    <a:pt x="82" y="7"/>
                  </a:lnTo>
                  <a:lnTo>
                    <a:pt x="82" y="6"/>
                  </a:lnTo>
                  <a:lnTo>
                    <a:pt x="78" y="2"/>
                  </a:lnTo>
                  <a:lnTo>
                    <a:pt x="73" y="0"/>
                  </a:lnTo>
                  <a:lnTo>
                    <a:pt x="69" y="0"/>
                  </a:lnTo>
                  <a:lnTo>
                    <a:pt x="66" y="0"/>
                  </a:lnTo>
                  <a:lnTo>
                    <a:pt x="63" y="0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5" name="Freeform 54"/>
            <p:cNvSpPr>
              <a:spLocks/>
            </p:cNvSpPr>
            <p:nvPr/>
          </p:nvSpPr>
          <p:spPr bwMode="auto">
            <a:xfrm>
              <a:off x="744" y="1685"/>
              <a:ext cx="24" cy="61"/>
            </a:xfrm>
            <a:custGeom>
              <a:avLst/>
              <a:gdLst>
                <a:gd name="T0" fmla="*/ 0 w 47"/>
                <a:gd name="T1" fmla="*/ 0 h 121"/>
                <a:gd name="T2" fmla="*/ 0 w 47"/>
                <a:gd name="T3" fmla="*/ 1 h 121"/>
                <a:gd name="T4" fmla="*/ 0 w 47"/>
                <a:gd name="T5" fmla="*/ 5 h 121"/>
                <a:gd name="T6" fmla="*/ 0 w 47"/>
                <a:gd name="T7" fmla="*/ 7 h 121"/>
                <a:gd name="T8" fmla="*/ 0 w 47"/>
                <a:gd name="T9" fmla="*/ 13 h 121"/>
                <a:gd name="T10" fmla="*/ 1 w 47"/>
                <a:gd name="T11" fmla="*/ 17 h 121"/>
                <a:gd name="T12" fmla="*/ 1 w 47"/>
                <a:gd name="T13" fmla="*/ 22 h 121"/>
                <a:gd name="T14" fmla="*/ 1 w 47"/>
                <a:gd name="T15" fmla="*/ 27 h 121"/>
                <a:gd name="T16" fmla="*/ 3 w 47"/>
                <a:gd name="T17" fmla="*/ 34 h 121"/>
                <a:gd name="T18" fmla="*/ 3 w 47"/>
                <a:gd name="T19" fmla="*/ 39 h 121"/>
                <a:gd name="T20" fmla="*/ 4 w 47"/>
                <a:gd name="T21" fmla="*/ 45 h 121"/>
                <a:gd name="T22" fmla="*/ 6 w 47"/>
                <a:gd name="T23" fmla="*/ 52 h 121"/>
                <a:gd name="T24" fmla="*/ 7 w 47"/>
                <a:gd name="T25" fmla="*/ 59 h 121"/>
                <a:gd name="T26" fmla="*/ 7 w 47"/>
                <a:gd name="T27" fmla="*/ 64 h 121"/>
                <a:gd name="T28" fmla="*/ 10 w 47"/>
                <a:gd name="T29" fmla="*/ 72 h 121"/>
                <a:gd name="T30" fmla="*/ 10 w 47"/>
                <a:gd name="T31" fmla="*/ 77 h 121"/>
                <a:gd name="T32" fmla="*/ 12 w 47"/>
                <a:gd name="T33" fmla="*/ 83 h 121"/>
                <a:gd name="T34" fmla="*/ 13 w 47"/>
                <a:gd name="T35" fmla="*/ 89 h 121"/>
                <a:gd name="T36" fmla="*/ 15 w 47"/>
                <a:gd name="T37" fmla="*/ 95 h 121"/>
                <a:gd name="T38" fmla="*/ 16 w 47"/>
                <a:gd name="T39" fmla="*/ 99 h 121"/>
                <a:gd name="T40" fmla="*/ 18 w 47"/>
                <a:gd name="T41" fmla="*/ 104 h 121"/>
                <a:gd name="T42" fmla="*/ 19 w 47"/>
                <a:gd name="T43" fmla="*/ 108 h 121"/>
                <a:gd name="T44" fmla="*/ 22 w 47"/>
                <a:gd name="T45" fmla="*/ 114 h 121"/>
                <a:gd name="T46" fmla="*/ 25 w 47"/>
                <a:gd name="T47" fmla="*/ 119 h 121"/>
                <a:gd name="T48" fmla="*/ 29 w 47"/>
                <a:gd name="T49" fmla="*/ 121 h 121"/>
                <a:gd name="T50" fmla="*/ 34 w 47"/>
                <a:gd name="T51" fmla="*/ 121 h 121"/>
                <a:gd name="T52" fmla="*/ 38 w 47"/>
                <a:gd name="T53" fmla="*/ 116 h 121"/>
                <a:gd name="T54" fmla="*/ 39 w 47"/>
                <a:gd name="T55" fmla="*/ 112 h 121"/>
                <a:gd name="T56" fmla="*/ 41 w 47"/>
                <a:gd name="T57" fmla="*/ 108 h 121"/>
                <a:gd name="T58" fmla="*/ 42 w 47"/>
                <a:gd name="T59" fmla="*/ 104 h 121"/>
                <a:gd name="T60" fmla="*/ 44 w 47"/>
                <a:gd name="T61" fmla="*/ 102 h 121"/>
                <a:gd name="T62" fmla="*/ 45 w 47"/>
                <a:gd name="T63" fmla="*/ 97 h 121"/>
                <a:gd name="T64" fmla="*/ 45 w 47"/>
                <a:gd name="T65" fmla="*/ 93 h 121"/>
                <a:gd name="T66" fmla="*/ 45 w 47"/>
                <a:gd name="T67" fmla="*/ 89 h 121"/>
                <a:gd name="T68" fmla="*/ 47 w 47"/>
                <a:gd name="T69" fmla="*/ 85 h 121"/>
                <a:gd name="T70" fmla="*/ 45 w 47"/>
                <a:gd name="T71" fmla="*/ 80 h 121"/>
                <a:gd name="T72" fmla="*/ 45 w 47"/>
                <a:gd name="T73" fmla="*/ 76 h 121"/>
                <a:gd name="T74" fmla="*/ 45 w 47"/>
                <a:gd name="T75" fmla="*/ 70 h 121"/>
                <a:gd name="T76" fmla="*/ 45 w 47"/>
                <a:gd name="T77" fmla="*/ 66 h 121"/>
                <a:gd name="T78" fmla="*/ 45 w 47"/>
                <a:gd name="T79" fmla="*/ 61 h 121"/>
                <a:gd name="T80" fmla="*/ 44 w 47"/>
                <a:gd name="T81" fmla="*/ 57 h 121"/>
                <a:gd name="T82" fmla="*/ 44 w 47"/>
                <a:gd name="T83" fmla="*/ 53 h 121"/>
                <a:gd name="T84" fmla="*/ 44 w 47"/>
                <a:gd name="T85" fmla="*/ 49 h 121"/>
                <a:gd name="T86" fmla="*/ 42 w 47"/>
                <a:gd name="T87" fmla="*/ 44 h 121"/>
                <a:gd name="T88" fmla="*/ 41 w 47"/>
                <a:gd name="T89" fmla="*/ 40 h 121"/>
                <a:gd name="T90" fmla="*/ 39 w 47"/>
                <a:gd name="T91" fmla="*/ 36 h 121"/>
                <a:gd name="T92" fmla="*/ 39 w 47"/>
                <a:gd name="T93" fmla="*/ 32 h 121"/>
                <a:gd name="T94" fmla="*/ 37 w 47"/>
                <a:gd name="T95" fmla="*/ 26 h 121"/>
                <a:gd name="T96" fmla="*/ 35 w 47"/>
                <a:gd name="T97" fmla="*/ 21 h 121"/>
                <a:gd name="T98" fmla="*/ 32 w 47"/>
                <a:gd name="T99" fmla="*/ 15 h 121"/>
                <a:gd name="T100" fmla="*/ 32 w 47"/>
                <a:gd name="T101" fmla="*/ 11 h 121"/>
                <a:gd name="T102" fmla="*/ 31 w 47"/>
                <a:gd name="T103" fmla="*/ 9 h 121"/>
                <a:gd name="T104" fmla="*/ 0 w 47"/>
                <a:gd name="T105" fmla="*/ 0 h 121"/>
                <a:gd name="T106" fmla="*/ 0 w 47"/>
                <a:gd name="T107" fmla="*/ 0 h 12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7"/>
                <a:gd name="T163" fmla="*/ 0 h 121"/>
                <a:gd name="T164" fmla="*/ 47 w 47"/>
                <a:gd name="T165" fmla="*/ 121 h 12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7" h="121">
                  <a:moveTo>
                    <a:pt x="0" y="0"/>
                  </a:moveTo>
                  <a:lnTo>
                    <a:pt x="0" y="1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13"/>
                  </a:lnTo>
                  <a:lnTo>
                    <a:pt x="1" y="17"/>
                  </a:lnTo>
                  <a:lnTo>
                    <a:pt x="1" y="22"/>
                  </a:lnTo>
                  <a:lnTo>
                    <a:pt x="1" y="27"/>
                  </a:lnTo>
                  <a:lnTo>
                    <a:pt x="3" y="34"/>
                  </a:lnTo>
                  <a:lnTo>
                    <a:pt x="3" y="39"/>
                  </a:lnTo>
                  <a:lnTo>
                    <a:pt x="4" y="45"/>
                  </a:lnTo>
                  <a:lnTo>
                    <a:pt x="6" y="52"/>
                  </a:lnTo>
                  <a:lnTo>
                    <a:pt x="7" y="59"/>
                  </a:lnTo>
                  <a:lnTo>
                    <a:pt x="7" y="64"/>
                  </a:lnTo>
                  <a:lnTo>
                    <a:pt x="10" y="72"/>
                  </a:lnTo>
                  <a:lnTo>
                    <a:pt x="10" y="77"/>
                  </a:lnTo>
                  <a:lnTo>
                    <a:pt x="12" y="83"/>
                  </a:lnTo>
                  <a:lnTo>
                    <a:pt x="13" y="89"/>
                  </a:lnTo>
                  <a:lnTo>
                    <a:pt x="15" y="95"/>
                  </a:lnTo>
                  <a:lnTo>
                    <a:pt x="16" y="99"/>
                  </a:lnTo>
                  <a:lnTo>
                    <a:pt x="18" y="104"/>
                  </a:lnTo>
                  <a:lnTo>
                    <a:pt x="19" y="108"/>
                  </a:lnTo>
                  <a:lnTo>
                    <a:pt x="22" y="114"/>
                  </a:lnTo>
                  <a:lnTo>
                    <a:pt x="25" y="119"/>
                  </a:lnTo>
                  <a:lnTo>
                    <a:pt x="29" y="121"/>
                  </a:lnTo>
                  <a:lnTo>
                    <a:pt x="34" y="121"/>
                  </a:lnTo>
                  <a:lnTo>
                    <a:pt x="38" y="116"/>
                  </a:lnTo>
                  <a:lnTo>
                    <a:pt x="39" y="112"/>
                  </a:lnTo>
                  <a:lnTo>
                    <a:pt x="41" y="108"/>
                  </a:lnTo>
                  <a:lnTo>
                    <a:pt x="42" y="104"/>
                  </a:lnTo>
                  <a:lnTo>
                    <a:pt x="44" y="102"/>
                  </a:lnTo>
                  <a:lnTo>
                    <a:pt x="45" y="97"/>
                  </a:lnTo>
                  <a:lnTo>
                    <a:pt x="45" y="93"/>
                  </a:lnTo>
                  <a:lnTo>
                    <a:pt x="45" y="89"/>
                  </a:lnTo>
                  <a:lnTo>
                    <a:pt x="47" y="85"/>
                  </a:lnTo>
                  <a:lnTo>
                    <a:pt x="45" y="80"/>
                  </a:lnTo>
                  <a:lnTo>
                    <a:pt x="45" y="76"/>
                  </a:lnTo>
                  <a:lnTo>
                    <a:pt x="45" y="70"/>
                  </a:lnTo>
                  <a:lnTo>
                    <a:pt x="45" y="66"/>
                  </a:lnTo>
                  <a:lnTo>
                    <a:pt x="45" y="61"/>
                  </a:lnTo>
                  <a:lnTo>
                    <a:pt x="44" y="57"/>
                  </a:lnTo>
                  <a:lnTo>
                    <a:pt x="44" y="53"/>
                  </a:lnTo>
                  <a:lnTo>
                    <a:pt x="44" y="49"/>
                  </a:lnTo>
                  <a:lnTo>
                    <a:pt x="42" y="44"/>
                  </a:lnTo>
                  <a:lnTo>
                    <a:pt x="41" y="40"/>
                  </a:lnTo>
                  <a:lnTo>
                    <a:pt x="39" y="36"/>
                  </a:lnTo>
                  <a:lnTo>
                    <a:pt x="39" y="32"/>
                  </a:lnTo>
                  <a:lnTo>
                    <a:pt x="37" y="26"/>
                  </a:lnTo>
                  <a:lnTo>
                    <a:pt x="35" y="21"/>
                  </a:lnTo>
                  <a:lnTo>
                    <a:pt x="32" y="15"/>
                  </a:lnTo>
                  <a:lnTo>
                    <a:pt x="32" y="11"/>
                  </a:lnTo>
                  <a:lnTo>
                    <a:pt x="31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5"/>
          <p:cNvGrpSpPr>
            <a:grpSpLocks noChangeAspect="1"/>
          </p:cNvGrpSpPr>
          <p:nvPr/>
        </p:nvGrpSpPr>
        <p:grpSpPr bwMode="auto">
          <a:xfrm rot="-397142">
            <a:off x="6524625" y="3302000"/>
            <a:ext cx="1819275" cy="938213"/>
            <a:chOff x="356" y="1605"/>
            <a:chExt cx="865" cy="720"/>
          </a:xfrm>
        </p:grpSpPr>
        <p:sp>
          <p:nvSpPr>
            <p:cNvPr id="2060" name="Freeform 7"/>
            <p:cNvSpPr>
              <a:spLocks/>
            </p:cNvSpPr>
            <p:nvPr/>
          </p:nvSpPr>
          <p:spPr bwMode="auto">
            <a:xfrm>
              <a:off x="356" y="1605"/>
              <a:ext cx="865" cy="720"/>
            </a:xfrm>
            <a:custGeom>
              <a:avLst/>
              <a:gdLst>
                <a:gd name="T0" fmla="*/ 2 w 1731"/>
                <a:gd name="T1" fmla="*/ 637 h 1440"/>
                <a:gd name="T2" fmla="*/ 2 w 1731"/>
                <a:gd name="T3" fmla="*/ 569 h 1440"/>
                <a:gd name="T4" fmla="*/ 19 w 1731"/>
                <a:gd name="T5" fmla="*/ 483 h 1440"/>
                <a:gd name="T6" fmla="*/ 60 w 1731"/>
                <a:gd name="T7" fmla="*/ 394 h 1440"/>
                <a:gd name="T8" fmla="*/ 141 w 1731"/>
                <a:gd name="T9" fmla="*/ 313 h 1440"/>
                <a:gd name="T10" fmla="*/ 250 w 1731"/>
                <a:gd name="T11" fmla="*/ 259 h 1440"/>
                <a:gd name="T12" fmla="*/ 370 w 1731"/>
                <a:gd name="T13" fmla="*/ 235 h 1440"/>
                <a:gd name="T14" fmla="*/ 483 w 1731"/>
                <a:gd name="T15" fmla="*/ 230 h 1440"/>
                <a:gd name="T16" fmla="*/ 571 w 1731"/>
                <a:gd name="T17" fmla="*/ 235 h 1440"/>
                <a:gd name="T18" fmla="*/ 616 w 1731"/>
                <a:gd name="T19" fmla="*/ 241 h 1440"/>
                <a:gd name="T20" fmla="*/ 628 w 1731"/>
                <a:gd name="T21" fmla="*/ 189 h 1440"/>
                <a:gd name="T22" fmla="*/ 651 w 1731"/>
                <a:gd name="T23" fmla="*/ 125 h 1440"/>
                <a:gd name="T24" fmla="*/ 683 w 1731"/>
                <a:gd name="T25" fmla="*/ 58 h 1440"/>
                <a:gd name="T26" fmla="*/ 730 w 1731"/>
                <a:gd name="T27" fmla="*/ 11 h 1440"/>
                <a:gd name="T28" fmla="*/ 790 w 1731"/>
                <a:gd name="T29" fmla="*/ 1 h 1440"/>
                <a:gd name="T30" fmla="*/ 849 w 1731"/>
                <a:gd name="T31" fmla="*/ 24 h 1440"/>
                <a:gd name="T32" fmla="*/ 898 w 1731"/>
                <a:gd name="T33" fmla="*/ 69 h 1440"/>
                <a:gd name="T34" fmla="*/ 938 w 1731"/>
                <a:gd name="T35" fmla="*/ 117 h 1440"/>
                <a:gd name="T36" fmla="*/ 976 w 1731"/>
                <a:gd name="T37" fmla="*/ 176 h 1440"/>
                <a:gd name="T38" fmla="*/ 1015 w 1731"/>
                <a:gd name="T39" fmla="*/ 155 h 1440"/>
                <a:gd name="T40" fmla="*/ 1089 w 1731"/>
                <a:gd name="T41" fmla="*/ 129 h 1440"/>
                <a:gd name="T42" fmla="*/ 1194 w 1731"/>
                <a:gd name="T43" fmla="*/ 111 h 1440"/>
                <a:gd name="T44" fmla="*/ 1328 w 1731"/>
                <a:gd name="T45" fmla="*/ 117 h 1440"/>
                <a:gd name="T46" fmla="*/ 1488 w 1731"/>
                <a:gd name="T47" fmla="*/ 163 h 1440"/>
                <a:gd name="T48" fmla="*/ 1618 w 1731"/>
                <a:gd name="T49" fmla="*/ 235 h 1440"/>
                <a:gd name="T50" fmla="*/ 1690 w 1731"/>
                <a:gd name="T51" fmla="*/ 315 h 1440"/>
                <a:gd name="T52" fmla="*/ 1722 w 1731"/>
                <a:gd name="T53" fmla="*/ 394 h 1440"/>
                <a:gd name="T54" fmla="*/ 1729 w 1731"/>
                <a:gd name="T55" fmla="*/ 464 h 1440"/>
                <a:gd name="T56" fmla="*/ 1728 w 1731"/>
                <a:gd name="T57" fmla="*/ 516 h 1440"/>
                <a:gd name="T58" fmla="*/ 1722 w 1731"/>
                <a:gd name="T59" fmla="*/ 560 h 1440"/>
                <a:gd name="T60" fmla="*/ 1706 w 1731"/>
                <a:gd name="T61" fmla="*/ 635 h 1440"/>
                <a:gd name="T62" fmla="*/ 1685 w 1731"/>
                <a:gd name="T63" fmla="*/ 721 h 1440"/>
                <a:gd name="T64" fmla="*/ 1663 w 1731"/>
                <a:gd name="T65" fmla="*/ 800 h 1440"/>
                <a:gd name="T66" fmla="*/ 1649 w 1731"/>
                <a:gd name="T67" fmla="*/ 855 h 1440"/>
                <a:gd name="T68" fmla="*/ 1656 w 1731"/>
                <a:gd name="T69" fmla="*/ 895 h 1440"/>
                <a:gd name="T70" fmla="*/ 1678 w 1731"/>
                <a:gd name="T71" fmla="*/ 990 h 1440"/>
                <a:gd name="T72" fmla="*/ 1704 w 1731"/>
                <a:gd name="T73" fmla="*/ 1115 h 1440"/>
                <a:gd name="T74" fmla="*/ 1722 w 1731"/>
                <a:gd name="T75" fmla="*/ 1244 h 1440"/>
                <a:gd name="T76" fmla="*/ 1719 w 1731"/>
                <a:gd name="T77" fmla="*/ 1343 h 1440"/>
                <a:gd name="T78" fmla="*/ 1678 w 1731"/>
                <a:gd name="T79" fmla="*/ 1394 h 1440"/>
                <a:gd name="T80" fmla="*/ 1555 w 1731"/>
                <a:gd name="T81" fmla="*/ 1422 h 1440"/>
                <a:gd name="T82" fmla="*/ 1369 w 1731"/>
                <a:gd name="T83" fmla="*/ 1435 h 1440"/>
                <a:gd name="T84" fmla="*/ 1146 w 1731"/>
                <a:gd name="T85" fmla="*/ 1439 h 1440"/>
                <a:gd name="T86" fmla="*/ 907 w 1731"/>
                <a:gd name="T87" fmla="*/ 1439 h 1440"/>
                <a:gd name="T88" fmla="*/ 682 w 1731"/>
                <a:gd name="T89" fmla="*/ 1438 h 1440"/>
                <a:gd name="T90" fmla="*/ 489 w 1731"/>
                <a:gd name="T91" fmla="*/ 1438 h 1440"/>
                <a:gd name="T92" fmla="*/ 335 w 1731"/>
                <a:gd name="T93" fmla="*/ 1434 h 1440"/>
                <a:gd name="T94" fmla="*/ 223 w 1731"/>
                <a:gd name="T95" fmla="*/ 1428 h 1440"/>
                <a:gd name="T96" fmla="*/ 152 w 1731"/>
                <a:gd name="T97" fmla="*/ 1419 h 1440"/>
                <a:gd name="T98" fmla="*/ 122 w 1731"/>
                <a:gd name="T99" fmla="*/ 1388 h 1440"/>
                <a:gd name="T100" fmla="*/ 122 w 1731"/>
                <a:gd name="T101" fmla="*/ 1312 h 1440"/>
                <a:gd name="T102" fmla="*/ 122 w 1731"/>
                <a:gd name="T103" fmla="*/ 1207 h 1440"/>
                <a:gd name="T104" fmla="*/ 119 w 1731"/>
                <a:gd name="T105" fmla="*/ 1096 h 1440"/>
                <a:gd name="T106" fmla="*/ 116 w 1731"/>
                <a:gd name="T107" fmla="*/ 1001 h 1440"/>
                <a:gd name="T108" fmla="*/ 108 w 1731"/>
                <a:gd name="T109" fmla="*/ 946 h 1440"/>
                <a:gd name="T110" fmla="*/ 91 w 1731"/>
                <a:gd name="T111" fmla="*/ 890 h 1440"/>
                <a:gd name="T112" fmla="*/ 65 w 1731"/>
                <a:gd name="T113" fmla="*/ 822 h 1440"/>
                <a:gd name="T114" fmla="*/ 38 w 1731"/>
                <a:gd name="T115" fmla="*/ 754 h 1440"/>
                <a:gd name="T116" fmla="*/ 16 w 1731"/>
                <a:gd name="T117" fmla="*/ 702 h 144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31"/>
                <a:gd name="T178" fmla="*/ 0 h 1440"/>
                <a:gd name="T179" fmla="*/ 1731 w 1731"/>
                <a:gd name="T180" fmla="*/ 1440 h 144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31" h="1440">
                  <a:moveTo>
                    <a:pt x="8" y="681"/>
                  </a:moveTo>
                  <a:lnTo>
                    <a:pt x="6" y="679"/>
                  </a:lnTo>
                  <a:lnTo>
                    <a:pt x="6" y="677"/>
                  </a:lnTo>
                  <a:lnTo>
                    <a:pt x="6" y="674"/>
                  </a:lnTo>
                  <a:lnTo>
                    <a:pt x="5" y="669"/>
                  </a:lnTo>
                  <a:lnTo>
                    <a:pt x="3" y="664"/>
                  </a:lnTo>
                  <a:lnTo>
                    <a:pt x="3" y="657"/>
                  </a:lnTo>
                  <a:lnTo>
                    <a:pt x="3" y="654"/>
                  </a:lnTo>
                  <a:lnTo>
                    <a:pt x="2" y="650"/>
                  </a:lnTo>
                  <a:lnTo>
                    <a:pt x="2" y="645"/>
                  </a:lnTo>
                  <a:lnTo>
                    <a:pt x="2" y="643"/>
                  </a:lnTo>
                  <a:lnTo>
                    <a:pt x="2" y="637"/>
                  </a:lnTo>
                  <a:lnTo>
                    <a:pt x="2" y="632"/>
                  </a:lnTo>
                  <a:lnTo>
                    <a:pt x="0" y="627"/>
                  </a:lnTo>
                  <a:lnTo>
                    <a:pt x="0" y="623"/>
                  </a:lnTo>
                  <a:lnTo>
                    <a:pt x="0" y="616"/>
                  </a:lnTo>
                  <a:lnTo>
                    <a:pt x="0" y="611"/>
                  </a:lnTo>
                  <a:lnTo>
                    <a:pt x="0" y="606"/>
                  </a:lnTo>
                  <a:lnTo>
                    <a:pt x="0" y="601"/>
                  </a:lnTo>
                  <a:lnTo>
                    <a:pt x="0" y="594"/>
                  </a:lnTo>
                  <a:lnTo>
                    <a:pt x="0" y="588"/>
                  </a:lnTo>
                  <a:lnTo>
                    <a:pt x="0" y="581"/>
                  </a:lnTo>
                  <a:lnTo>
                    <a:pt x="2" y="576"/>
                  </a:lnTo>
                  <a:lnTo>
                    <a:pt x="2" y="569"/>
                  </a:lnTo>
                  <a:lnTo>
                    <a:pt x="3" y="563"/>
                  </a:lnTo>
                  <a:lnTo>
                    <a:pt x="3" y="556"/>
                  </a:lnTo>
                  <a:lnTo>
                    <a:pt x="5" y="548"/>
                  </a:lnTo>
                  <a:lnTo>
                    <a:pt x="5" y="542"/>
                  </a:lnTo>
                  <a:lnTo>
                    <a:pt x="6" y="534"/>
                  </a:lnTo>
                  <a:lnTo>
                    <a:pt x="8" y="527"/>
                  </a:lnTo>
                  <a:lnTo>
                    <a:pt x="9" y="520"/>
                  </a:lnTo>
                  <a:lnTo>
                    <a:pt x="10" y="513"/>
                  </a:lnTo>
                  <a:lnTo>
                    <a:pt x="12" y="505"/>
                  </a:lnTo>
                  <a:lnTo>
                    <a:pt x="15" y="499"/>
                  </a:lnTo>
                  <a:lnTo>
                    <a:pt x="16" y="491"/>
                  </a:lnTo>
                  <a:lnTo>
                    <a:pt x="19" y="483"/>
                  </a:lnTo>
                  <a:lnTo>
                    <a:pt x="21" y="476"/>
                  </a:lnTo>
                  <a:lnTo>
                    <a:pt x="24" y="468"/>
                  </a:lnTo>
                  <a:lnTo>
                    <a:pt x="27" y="461"/>
                  </a:lnTo>
                  <a:lnTo>
                    <a:pt x="29" y="453"/>
                  </a:lnTo>
                  <a:lnTo>
                    <a:pt x="32" y="446"/>
                  </a:lnTo>
                  <a:lnTo>
                    <a:pt x="35" y="438"/>
                  </a:lnTo>
                  <a:lnTo>
                    <a:pt x="40" y="432"/>
                  </a:lnTo>
                  <a:lnTo>
                    <a:pt x="43" y="424"/>
                  </a:lnTo>
                  <a:lnTo>
                    <a:pt x="47" y="416"/>
                  </a:lnTo>
                  <a:lnTo>
                    <a:pt x="51" y="408"/>
                  </a:lnTo>
                  <a:lnTo>
                    <a:pt x="56" y="402"/>
                  </a:lnTo>
                  <a:lnTo>
                    <a:pt x="60" y="394"/>
                  </a:lnTo>
                  <a:lnTo>
                    <a:pt x="66" y="386"/>
                  </a:lnTo>
                  <a:lnTo>
                    <a:pt x="70" y="379"/>
                  </a:lnTo>
                  <a:lnTo>
                    <a:pt x="78" y="373"/>
                  </a:lnTo>
                  <a:lnTo>
                    <a:pt x="82" y="365"/>
                  </a:lnTo>
                  <a:lnTo>
                    <a:pt x="89" y="358"/>
                  </a:lnTo>
                  <a:lnTo>
                    <a:pt x="95" y="351"/>
                  </a:lnTo>
                  <a:lnTo>
                    <a:pt x="103" y="345"/>
                  </a:lnTo>
                  <a:lnTo>
                    <a:pt x="108" y="337"/>
                  </a:lnTo>
                  <a:lnTo>
                    <a:pt x="117" y="331"/>
                  </a:lnTo>
                  <a:lnTo>
                    <a:pt x="125" y="326"/>
                  </a:lnTo>
                  <a:lnTo>
                    <a:pt x="133" y="319"/>
                  </a:lnTo>
                  <a:lnTo>
                    <a:pt x="141" y="313"/>
                  </a:lnTo>
                  <a:lnTo>
                    <a:pt x="149" y="307"/>
                  </a:lnTo>
                  <a:lnTo>
                    <a:pt x="158" y="302"/>
                  </a:lnTo>
                  <a:lnTo>
                    <a:pt x="167" y="297"/>
                  </a:lnTo>
                  <a:lnTo>
                    <a:pt x="176" y="292"/>
                  </a:lnTo>
                  <a:lnTo>
                    <a:pt x="185" y="286"/>
                  </a:lnTo>
                  <a:lnTo>
                    <a:pt x="193" y="282"/>
                  </a:lnTo>
                  <a:lnTo>
                    <a:pt x="204" y="279"/>
                  </a:lnTo>
                  <a:lnTo>
                    <a:pt x="212" y="273"/>
                  </a:lnTo>
                  <a:lnTo>
                    <a:pt x="221" y="269"/>
                  </a:lnTo>
                  <a:lnTo>
                    <a:pt x="231" y="267"/>
                  </a:lnTo>
                  <a:lnTo>
                    <a:pt x="242" y="263"/>
                  </a:lnTo>
                  <a:lnTo>
                    <a:pt x="250" y="259"/>
                  </a:lnTo>
                  <a:lnTo>
                    <a:pt x="261" y="256"/>
                  </a:lnTo>
                  <a:lnTo>
                    <a:pt x="271" y="254"/>
                  </a:lnTo>
                  <a:lnTo>
                    <a:pt x="281" y="252"/>
                  </a:lnTo>
                  <a:lnTo>
                    <a:pt x="291" y="248"/>
                  </a:lnTo>
                  <a:lnTo>
                    <a:pt x="302" y="247"/>
                  </a:lnTo>
                  <a:lnTo>
                    <a:pt x="310" y="244"/>
                  </a:lnTo>
                  <a:lnTo>
                    <a:pt x="321" y="243"/>
                  </a:lnTo>
                  <a:lnTo>
                    <a:pt x="331" y="241"/>
                  </a:lnTo>
                  <a:lnTo>
                    <a:pt x="341" y="239"/>
                  </a:lnTo>
                  <a:lnTo>
                    <a:pt x="350" y="238"/>
                  </a:lnTo>
                  <a:lnTo>
                    <a:pt x="362" y="237"/>
                  </a:lnTo>
                  <a:lnTo>
                    <a:pt x="370" y="235"/>
                  </a:lnTo>
                  <a:lnTo>
                    <a:pt x="381" y="234"/>
                  </a:lnTo>
                  <a:lnTo>
                    <a:pt x="391" y="233"/>
                  </a:lnTo>
                  <a:lnTo>
                    <a:pt x="401" y="233"/>
                  </a:lnTo>
                  <a:lnTo>
                    <a:pt x="410" y="233"/>
                  </a:lnTo>
                  <a:lnTo>
                    <a:pt x="420" y="231"/>
                  </a:lnTo>
                  <a:lnTo>
                    <a:pt x="429" y="231"/>
                  </a:lnTo>
                  <a:lnTo>
                    <a:pt x="439" y="231"/>
                  </a:lnTo>
                  <a:lnTo>
                    <a:pt x="448" y="231"/>
                  </a:lnTo>
                  <a:lnTo>
                    <a:pt x="457" y="230"/>
                  </a:lnTo>
                  <a:lnTo>
                    <a:pt x="465" y="230"/>
                  </a:lnTo>
                  <a:lnTo>
                    <a:pt x="476" y="230"/>
                  </a:lnTo>
                  <a:lnTo>
                    <a:pt x="483" y="230"/>
                  </a:lnTo>
                  <a:lnTo>
                    <a:pt x="492" y="230"/>
                  </a:lnTo>
                  <a:lnTo>
                    <a:pt x="500" y="231"/>
                  </a:lnTo>
                  <a:lnTo>
                    <a:pt x="509" y="231"/>
                  </a:lnTo>
                  <a:lnTo>
                    <a:pt x="517" y="231"/>
                  </a:lnTo>
                  <a:lnTo>
                    <a:pt x="524" y="231"/>
                  </a:lnTo>
                  <a:lnTo>
                    <a:pt x="531" y="233"/>
                  </a:lnTo>
                  <a:lnTo>
                    <a:pt x="539" y="233"/>
                  </a:lnTo>
                  <a:lnTo>
                    <a:pt x="546" y="233"/>
                  </a:lnTo>
                  <a:lnTo>
                    <a:pt x="552" y="234"/>
                  </a:lnTo>
                  <a:lnTo>
                    <a:pt x="559" y="234"/>
                  </a:lnTo>
                  <a:lnTo>
                    <a:pt x="565" y="235"/>
                  </a:lnTo>
                  <a:lnTo>
                    <a:pt x="571" y="235"/>
                  </a:lnTo>
                  <a:lnTo>
                    <a:pt x="575" y="237"/>
                  </a:lnTo>
                  <a:lnTo>
                    <a:pt x="581" y="237"/>
                  </a:lnTo>
                  <a:lnTo>
                    <a:pt x="585" y="238"/>
                  </a:lnTo>
                  <a:lnTo>
                    <a:pt x="590" y="238"/>
                  </a:lnTo>
                  <a:lnTo>
                    <a:pt x="594" y="238"/>
                  </a:lnTo>
                  <a:lnTo>
                    <a:pt x="599" y="239"/>
                  </a:lnTo>
                  <a:lnTo>
                    <a:pt x="603" y="239"/>
                  </a:lnTo>
                  <a:lnTo>
                    <a:pt x="607" y="241"/>
                  </a:lnTo>
                  <a:lnTo>
                    <a:pt x="613" y="241"/>
                  </a:lnTo>
                  <a:lnTo>
                    <a:pt x="615" y="242"/>
                  </a:lnTo>
                  <a:lnTo>
                    <a:pt x="616" y="242"/>
                  </a:lnTo>
                  <a:lnTo>
                    <a:pt x="616" y="241"/>
                  </a:lnTo>
                  <a:lnTo>
                    <a:pt x="616" y="239"/>
                  </a:lnTo>
                  <a:lnTo>
                    <a:pt x="618" y="235"/>
                  </a:lnTo>
                  <a:lnTo>
                    <a:pt x="619" y="231"/>
                  </a:lnTo>
                  <a:lnTo>
                    <a:pt x="619" y="225"/>
                  </a:lnTo>
                  <a:lnTo>
                    <a:pt x="620" y="218"/>
                  </a:lnTo>
                  <a:lnTo>
                    <a:pt x="622" y="214"/>
                  </a:lnTo>
                  <a:lnTo>
                    <a:pt x="623" y="210"/>
                  </a:lnTo>
                  <a:lnTo>
                    <a:pt x="623" y="206"/>
                  </a:lnTo>
                  <a:lnTo>
                    <a:pt x="625" y="204"/>
                  </a:lnTo>
                  <a:lnTo>
                    <a:pt x="626" y="199"/>
                  </a:lnTo>
                  <a:lnTo>
                    <a:pt x="628" y="193"/>
                  </a:lnTo>
                  <a:lnTo>
                    <a:pt x="628" y="189"/>
                  </a:lnTo>
                  <a:lnTo>
                    <a:pt x="629" y="184"/>
                  </a:lnTo>
                  <a:lnTo>
                    <a:pt x="631" y="179"/>
                  </a:lnTo>
                  <a:lnTo>
                    <a:pt x="632" y="174"/>
                  </a:lnTo>
                  <a:lnTo>
                    <a:pt x="634" y="168"/>
                  </a:lnTo>
                  <a:lnTo>
                    <a:pt x="637" y="165"/>
                  </a:lnTo>
                  <a:lnTo>
                    <a:pt x="638" y="158"/>
                  </a:lnTo>
                  <a:lnTo>
                    <a:pt x="639" y="153"/>
                  </a:lnTo>
                  <a:lnTo>
                    <a:pt x="642" y="148"/>
                  </a:lnTo>
                  <a:lnTo>
                    <a:pt x="644" y="142"/>
                  </a:lnTo>
                  <a:lnTo>
                    <a:pt x="647" y="136"/>
                  </a:lnTo>
                  <a:lnTo>
                    <a:pt x="648" y="131"/>
                  </a:lnTo>
                  <a:lnTo>
                    <a:pt x="651" y="125"/>
                  </a:lnTo>
                  <a:lnTo>
                    <a:pt x="654" y="120"/>
                  </a:lnTo>
                  <a:lnTo>
                    <a:pt x="656" y="113"/>
                  </a:lnTo>
                  <a:lnTo>
                    <a:pt x="658" y="108"/>
                  </a:lnTo>
                  <a:lnTo>
                    <a:pt x="660" y="102"/>
                  </a:lnTo>
                  <a:lnTo>
                    <a:pt x="663" y="96"/>
                  </a:lnTo>
                  <a:lnTo>
                    <a:pt x="666" y="90"/>
                  </a:lnTo>
                  <a:lnTo>
                    <a:pt x="669" y="85"/>
                  </a:lnTo>
                  <a:lnTo>
                    <a:pt x="672" y="79"/>
                  </a:lnTo>
                  <a:lnTo>
                    <a:pt x="675" y="74"/>
                  </a:lnTo>
                  <a:lnTo>
                    <a:pt x="677" y="69"/>
                  </a:lnTo>
                  <a:lnTo>
                    <a:pt x="680" y="64"/>
                  </a:lnTo>
                  <a:lnTo>
                    <a:pt x="683" y="58"/>
                  </a:lnTo>
                  <a:lnTo>
                    <a:pt x="688" y="53"/>
                  </a:lnTo>
                  <a:lnTo>
                    <a:pt x="691" y="48"/>
                  </a:lnTo>
                  <a:lnTo>
                    <a:pt x="695" y="44"/>
                  </a:lnTo>
                  <a:lnTo>
                    <a:pt x="698" y="40"/>
                  </a:lnTo>
                  <a:lnTo>
                    <a:pt x="702" y="36"/>
                  </a:lnTo>
                  <a:lnTo>
                    <a:pt x="705" y="31"/>
                  </a:lnTo>
                  <a:lnTo>
                    <a:pt x="710" y="27"/>
                  </a:lnTo>
                  <a:lnTo>
                    <a:pt x="714" y="23"/>
                  </a:lnTo>
                  <a:lnTo>
                    <a:pt x="718" y="20"/>
                  </a:lnTo>
                  <a:lnTo>
                    <a:pt x="721" y="17"/>
                  </a:lnTo>
                  <a:lnTo>
                    <a:pt x="726" y="14"/>
                  </a:lnTo>
                  <a:lnTo>
                    <a:pt x="730" y="11"/>
                  </a:lnTo>
                  <a:lnTo>
                    <a:pt x="736" y="9"/>
                  </a:lnTo>
                  <a:lnTo>
                    <a:pt x="740" y="6"/>
                  </a:lnTo>
                  <a:lnTo>
                    <a:pt x="745" y="5"/>
                  </a:lnTo>
                  <a:lnTo>
                    <a:pt x="749" y="2"/>
                  </a:lnTo>
                  <a:lnTo>
                    <a:pt x="754" y="1"/>
                  </a:lnTo>
                  <a:lnTo>
                    <a:pt x="758" y="0"/>
                  </a:lnTo>
                  <a:lnTo>
                    <a:pt x="764" y="0"/>
                  </a:lnTo>
                  <a:lnTo>
                    <a:pt x="770" y="0"/>
                  </a:lnTo>
                  <a:lnTo>
                    <a:pt x="776" y="0"/>
                  </a:lnTo>
                  <a:lnTo>
                    <a:pt x="780" y="0"/>
                  </a:lnTo>
                  <a:lnTo>
                    <a:pt x="784" y="0"/>
                  </a:lnTo>
                  <a:lnTo>
                    <a:pt x="790" y="1"/>
                  </a:lnTo>
                  <a:lnTo>
                    <a:pt x="795" y="2"/>
                  </a:lnTo>
                  <a:lnTo>
                    <a:pt x="800" y="2"/>
                  </a:lnTo>
                  <a:lnTo>
                    <a:pt x="805" y="3"/>
                  </a:lnTo>
                  <a:lnTo>
                    <a:pt x="811" y="6"/>
                  </a:lnTo>
                  <a:lnTo>
                    <a:pt x="815" y="7"/>
                  </a:lnTo>
                  <a:lnTo>
                    <a:pt x="819" y="10"/>
                  </a:lnTo>
                  <a:lnTo>
                    <a:pt x="824" y="11"/>
                  </a:lnTo>
                  <a:lnTo>
                    <a:pt x="830" y="14"/>
                  </a:lnTo>
                  <a:lnTo>
                    <a:pt x="834" y="17"/>
                  </a:lnTo>
                  <a:lnTo>
                    <a:pt x="838" y="19"/>
                  </a:lnTo>
                  <a:lnTo>
                    <a:pt x="844" y="22"/>
                  </a:lnTo>
                  <a:lnTo>
                    <a:pt x="849" y="24"/>
                  </a:lnTo>
                  <a:lnTo>
                    <a:pt x="853" y="28"/>
                  </a:lnTo>
                  <a:lnTo>
                    <a:pt x="857" y="31"/>
                  </a:lnTo>
                  <a:lnTo>
                    <a:pt x="862" y="35"/>
                  </a:lnTo>
                  <a:lnTo>
                    <a:pt x="865" y="38"/>
                  </a:lnTo>
                  <a:lnTo>
                    <a:pt x="871" y="41"/>
                  </a:lnTo>
                  <a:lnTo>
                    <a:pt x="874" y="45"/>
                  </a:lnTo>
                  <a:lnTo>
                    <a:pt x="878" y="49"/>
                  </a:lnTo>
                  <a:lnTo>
                    <a:pt x="884" y="53"/>
                  </a:lnTo>
                  <a:lnTo>
                    <a:pt x="887" y="57"/>
                  </a:lnTo>
                  <a:lnTo>
                    <a:pt x="891" y="61"/>
                  </a:lnTo>
                  <a:lnTo>
                    <a:pt x="894" y="65"/>
                  </a:lnTo>
                  <a:lnTo>
                    <a:pt x="898" y="69"/>
                  </a:lnTo>
                  <a:lnTo>
                    <a:pt x="901" y="73"/>
                  </a:lnTo>
                  <a:lnTo>
                    <a:pt x="906" y="77"/>
                  </a:lnTo>
                  <a:lnTo>
                    <a:pt x="909" y="82"/>
                  </a:lnTo>
                  <a:lnTo>
                    <a:pt x="913" y="86"/>
                  </a:lnTo>
                  <a:lnTo>
                    <a:pt x="917" y="90"/>
                  </a:lnTo>
                  <a:lnTo>
                    <a:pt x="920" y="94"/>
                  </a:lnTo>
                  <a:lnTo>
                    <a:pt x="923" y="98"/>
                  </a:lnTo>
                  <a:lnTo>
                    <a:pt x="926" y="102"/>
                  </a:lnTo>
                  <a:lnTo>
                    <a:pt x="929" y="106"/>
                  </a:lnTo>
                  <a:lnTo>
                    <a:pt x="932" y="110"/>
                  </a:lnTo>
                  <a:lnTo>
                    <a:pt x="935" y="113"/>
                  </a:lnTo>
                  <a:lnTo>
                    <a:pt x="938" y="117"/>
                  </a:lnTo>
                  <a:lnTo>
                    <a:pt x="942" y="123"/>
                  </a:lnTo>
                  <a:lnTo>
                    <a:pt x="944" y="125"/>
                  </a:lnTo>
                  <a:lnTo>
                    <a:pt x="947" y="129"/>
                  </a:lnTo>
                  <a:lnTo>
                    <a:pt x="950" y="133"/>
                  </a:lnTo>
                  <a:lnTo>
                    <a:pt x="953" y="137"/>
                  </a:lnTo>
                  <a:lnTo>
                    <a:pt x="957" y="144"/>
                  </a:lnTo>
                  <a:lnTo>
                    <a:pt x="961" y="150"/>
                  </a:lnTo>
                  <a:lnTo>
                    <a:pt x="964" y="155"/>
                  </a:lnTo>
                  <a:lnTo>
                    <a:pt x="967" y="162"/>
                  </a:lnTo>
                  <a:lnTo>
                    <a:pt x="970" y="166"/>
                  </a:lnTo>
                  <a:lnTo>
                    <a:pt x="973" y="171"/>
                  </a:lnTo>
                  <a:lnTo>
                    <a:pt x="976" y="176"/>
                  </a:lnTo>
                  <a:lnTo>
                    <a:pt x="977" y="179"/>
                  </a:lnTo>
                  <a:lnTo>
                    <a:pt x="977" y="178"/>
                  </a:lnTo>
                  <a:lnTo>
                    <a:pt x="979" y="176"/>
                  </a:lnTo>
                  <a:lnTo>
                    <a:pt x="982" y="174"/>
                  </a:lnTo>
                  <a:lnTo>
                    <a:pt x="986" y="172"/>
                  </a:lnTo>
                  <a:lnTo>
                    <a:pt x="991" y="168"/>
                  </a:lnTo>
                  <a:lnTo>
                    <a:pt x="996" y="166"/>
                  </a:lnTo>
                  <a:lnTo>
                    <a:pt x="999" y="163"/>
                  </a:lnTo>
                  <a:lnTo>
                    <a:pt x="1004" y="162"/>
                  </a:lnTo>
                  <a:lnTo>
                    <a:pt x="1008" y="159"/>
                  </a:lnTo>
                  <a:lnTo>
                    <a:pt x="1012" y="158"/>
                  </a:lnTo>
                  <a:lnTo>
                    <a:pt x="1015" y="155"/>
                  </a:lnTo>
                  <a:lnTo>
                    <a:pt x="1020" y="154"/>
                  </a:lnTo>
                  <a:lnTo>
                    <a:pt x="1026" y="151"/>
                  </a:lnTo>
                  <a:lnTo>
                    <a:pt x="1032" y="149"/>
                  </a:lnTo>
                  <a:lnTo>
                    <a:pt x="1036" y="146"/>
                  </a:lnTo>
                  <a:lnTo>
                    <a:pt x="1042" y="145"/>
                  </a:lnTo>
                  <a:lnTo>
                    <a:pt x="1048" y="142"/>
                  </a:lnTo>
                  <a:lnTo>
                    <a:pt x="1055" y="141"/>
                  </a:lnTo>
                  <a:lnTo>
                    <a:pt x="1061" y="138"/>
                  </a:lnTo>
                  <a:lnTo>
                    <a:pt x="1067" y="136"/>
                  </a:lnTo>
                  <a:lnTo>
                    <a:pt x="1074" y="133"/>
                  </a:lnTo>
                  <a:lnTo>
                    <a:pt x="1081" y="132"/>
                  </a:lnTo>
                  <a:lnTo>
                    <a:pt x="1089" y="129"/>
                  </a:lnTo>
                  <a:lnTo>
                    <a:pt x="1096" y="128"/>
                  </a:lnTo>
                  <a:lnTo>
                    <a:pt x="1103" y="125"/>
                  </a:lnTo>
                  <a:lnTo>
                    <a:pt x="1112" y="124"/>
                  </a:lnTo>
                  <a:lnTo>
                    <a:pt x="1119" y="123"/>
                  </a:lnTo>
                  <a:lnTo>
                    <a:pt x="1128" y="120"/>
                  </a:lnTo>
                  <a:lnTo>
                    <a:pt x="1137" y="119"/>
                  </a:lnTo>
                  <a:lnTo>
                    <a:pt x="1146" y="117"/>
                  </a:lnTo>
                  <a:lnTo>
                    <a:pt x="1154" y="115"/>
                  </a:lnTo>
                  <a:lnTo>
                    <a:pt x="1165" y="115"/>
                  </a:lnTo>
                  <a:lnTo>
                    <a:pt x="1173" y="113"/>
                  </a:lnTo>
                  <a:lnTo>
                    <a:pt x="1184" y="112"/>
                  </a:lnTo>
                  <a:lnTo>
                    <a:pt x="1194" y="111"/>
                  </a:lnTo>
                  <a:lnTo>
                    <a:pt x="1204" y="111"/>
                  </a:lnTo>
                  <a:lnTo>
                    <a:pt x="1214" y="110"/>
                  </a:lnTo>
                  <a:lnTo>
                    <a:pt x="1225" y="110"/>
                  </a:lnTo>
                  <a:lnTo>
                    <a:pt x="1235" y="110"/>
                  </a:lnTo>
                  <a:lnTo>
                    <a:pt x="1247" y="110"/>
                  </a:lnTo>
                  <a:lnTo>
                    <a:pt x="1258" y="110"/>
                  </a:lnTo>
                  <a:lnTo>
                    <a:pt x="1270" y="111"/>
                  </a:lnTo>
                  <a:lnTo>
                    <a:pt x="1280" y="111"/>
                  </a:lnTo>
                  <a:lnTo>
                    <a:pt x="1292" y="112"/>
                  </a:lnTo>
                  <a:lnTo>
                    <a:pt x="1304" y="113"/>
                  </a:lnTo>
                  <a:lnTo>
                    <a:pt x="1317" y="116"/>
                  </a:lnTo>
                  <a:lnTo>
                    <a:pt x="1328" y="117"/>
                  </a:lnTo>
                  <a:lnTo>
                    <a:pt x="1340" y="119"/>
                  </a:lnTo>
                  <a:lnTo>
                    <a:pt x="1353" y="121"/>
                  </a:lnTo>
                  <a:lnTo>
                    <a:pt x="1367" y="124"/>
                  </a:lnTo>
                  <a:lnTo>
                    <a:pt x="1380" y="127"/>
                  </a:lnTo>
                  <a:lnTo>
                    <a:pt x="1391" y="131"/>
                  </a:lnTo>
                  <a:lnTo>
                    <a:pt x="1405" y="134"/>
                  </a:lnTo>
                  <a:lnTo>
                    <a:pt x="1419" y="138"/>
                  </a:lnTo>
                  <a:lnTo>
                    <a:pt x="1432" y="142"/>
                  </a:lnTo>
                  <a:lnTo>
                    <a:pt x="1447" y="146"/>
                  </a:lnTo>
                  <a:lnTo>
                    <a:pt x="1460" y="151"/>
                  </a:lnTo>
                  <a:lnTo>
                    <a:pt x="1475" y="158"/>
                  </a:lnTo>
                  <a:lnTo>
                    <a:pt x="1488" y="163"/>
                  </a:lnTo>
                  <a:lnTo>
                    <a:pt x="1501" y="168"/>
                  </a:lnTo>
                  <a:lnTo>
                    <a:pt x="1514" y="174"/>
                  </a:lnTo>
                  <a:lnTo>
                    <a:pt x="1527" y="179"/>
                  </a:lnTo>
                  <a:lnTo>
                    <a:pt x="1539" y="186"/>
                  </a:lnTo>
                  <a:lnTo>
                    <a:pt x="1551" y="191"/>
                  </a:lnTo>
                  <a:lnTo>
                    <a:pt x="1561" y="197"/>
                  </a:lnTo>
                  <a:lnTo>
                    <a:pt x="1573" y="204"/>
                  </a:lnTo>
                  <a:lnTo>
                    <a:pt x="1582" y="209"/>
                  </a:lnTo>
                  <a:lnTo>
                    <a:pt x="1592" y="216"/>
                  </a:lnTo>
                  <a:lnTo>
                    <a:pt x="1601" y="222"/>
                  </a:lnTo>
                  <a:lnTo>
                    <a:pt x="1609" y="229"/>
                  </a:lnTo>
                  <a:lnTo>
                    <a:pt x="1618" y="235"/>
                  </a:lnTo>
                  <a:lnTo>
                    <a:pt x="1625" y="242"/>
                  </a:lnTo>
                  <a:lnTo>
                    <a:pt x="1633" y="248"/>
                  </a:lnTo>
                  <a:lnTo>
                    <a:pt x="1642" y="255"/>
                  </a:lnTo>
                  <a:lnTo>
                    <a:pt x="1647" y="261"/>
                  </a:lnTo>
                  <a:lnTo>
                    <a:pt x="1655" y="268"/>
                  </a:lnTo>
                  <a:lnTo>
                    <a:pt x="1661" y="275"/>
                  </a:lnTo>
                  <a:lnTo>
                    <a:pt x="1666" y="281"/>
                  </a:lnTo>
                  <a:lnTo>
                    <a:pt x="1671" y="288"/>
                  </a:lnTo>
                  <a:lnTo>
                    <a:pt x="1677" y="296"/>
                  </a:lnTo>
                  <a:lnTo>
                    <a:pt x="1681" y="302"/>
                  </a:lnTo>
                  <a:lnTo>
                    <a:pt x="1687" y="309"/>
                  </a:lnTo>
                  <a:lnTo>
                    <a:pt x="1690" y="315"/>
                  </a:lnTo>
                  <a:lnTo>
                    <a:pt x="1694" y="322"/>
                  </a:lnTo>
                  <a:lnTo>
                    <a:pt x="1699" y="328"/>
                  </a:lnTo>
                  <a:lnTo>
                    <a:pt x="1703" y="336"/>
                  </a:lnTo>
                  <a:lnTo>
                    <a:pt x="1706" y="341"/>
                  </a:lnTo>
                  <a:lnTo>
                    <a:pt x="1709" y="349"/>
                  </a:lnTo>
                  <a:lnTo>
                    <a:pt x="1712" y="356"/>
                  </a:lnTo>
                  <a:lnTo>
                    <a:pt x="1715" y="362"/>
                  </a:lnTo>
                  <a:lnTo>
                    <a:pt x="1716" y="369"/>
                  </a:lnTo>
                  <a:lnTo>
                    <a:pt x="1718" y="375"/>
                  </a:lnTo>
                  <a:lnTo>
                    <a:pt x="1719" y="382"/>
                  </a:lnTo>
                  <a:lnTo>
                    <a:pt x="1722" y="389"/>
                  </a:lnTo>
                  <a:lnTo>
                    <a:pt x="1722" y="394"/>
                  </a:lnTo>
                  <a:lnTo>
                    <a:pt x="1723" y="400"/>
                  </a:lnTo>
                  <a:lnTo>
                    <a:pt x="1725" y="407"/>
                  </a:lnTo>
                  <a:lnTo>
                    <a:pt x="1726" y="413"/>
                  </a:lnTo>
                  <a:lnTo>
                    <a:pt x="1726" y="420"/>
                  </a:lnTo>
                  <a:lnTo>
                    <a:pt x="1728" y="425"/>
                  </a:lnTo>
                  <a:lnTo>
                    <a:pt x="1728" y="432"/>
                  </a:lnTo>
                  <a:lnTo>
                    <a:pt x="1729" y="437"/>
                  </a:lnTo>
                  <a:lnTo>
                    <a:pt x="1729" y="442"/>
                  </a:lnTo>
                  <a:lnTo>
                    <a:pt x="1729" y="449"/>
                  </a:lnTo>
                  <a:lnTo>
                    <a:pt x="1729" y="454"/>
                  </a:lnTo>
                  <a:lnTo>
                    <a:pt x="1731" y="459"/>
                  </a:lnTo>
                  <a:lnTo>
                    <a:pt x="1729" y="464"/>
                  </a:lnTo>
                  <a:lnTo>
                    <a:pt x="1729" y="470"/>
                  </a:lnTo>
                  <a:lnTo>
                    <a:pt x="1729" y="474"/>
                  </a:lnTo>
                  <a:lnTo>
                    <a:pt x="1729" y="479"/>
                  </a:lnTo>
                  <a:lnTo>
                    <a:pt x="1729" y="484"/>
                  </a:lnTo>
                  <a:lnTo>
                    <a:pt x="1729" y="488"/>
                  </a:lnTo>
                  <a:lnTo>
                    <a:pt x="1729" y="492"/>
                  </a:lnTo>
                  <a:lnTo>
                    <a:pt x="1729" y="497"/>
                  </a:lnTo>
                  <a:lnTo>
                    <a:pt x="1728" y="500"/>
                  </a:lnTo>
                  <a:lnTo>
                    <a:pt x="1728" y="504"/>
                  </a:lnTo>
                  <a:lnTo>
                    <a:pt x="1728" y="508"/>
                  </a:lnTo>
                  <a:lnTo>
                    <a:pt x="1728" y="512"/>
                  </a:lnTo>
                  <a:lnTo>
                    <a:pt x="1728" y="516"/>
                  </a:lnTo>
                  <a:lnTo>
                    <a:pt x="1728" y="518"/>
                  </a:lnTo>
                  <a:lnTo>
                    <a:pt x="1728" y="522"/>
                  </a:lnTo>
                  <a:lnTo>
                    <a:pt x="1728" y="525"/>
                  </a:lnTo>
                  <a:lnTo>
                    <a:pt x="1726" y="527"/>
                  </a:lnTo>
                  <a:lnTo>
                    <a:pt x="1726" y="530"/>
                  </a:lnTo>
                  <a:lnTo>
                    <a:pt x="1726" y="534"/>
                  </a:lnTo>
                  <a:lnTo>
                    <a:pt x="1726" y="538"/>
                  </a:lnTo>
                  <a:lnTo>
                    <a:pt x="1725" y="542"/>
                  </a:lnTo>
                  <a:lnTo>
                    <a:pt x="1725" y="546"/>
                  </a:lnTo>
                  <a:lnTo>
                    <a:pt x="1723" y="551"/>
                  </a:lnTo>
                  <a:lnTo>
                    <a:pt x="1723" y="556"/>
                  </a:lnTo>
                  <a:lnTo>
                    <a:pt x="1722" y="560"/>
                  </a:lnTo>
                  <a:lnTo>
                    <a:pt x="1722" y="565"/>
                  </a:lnTo>
                  <a:lnTo>
                    <a:pt x="1721" y="571"/>
                  </a:lnTo>
                  <a:lnTo>
                    <a:pt x="1719" y="577"/>
                  </a:lnTo>
                  <a:lnTo>
                    <a:pt x="1718" y="582"/>
                  </a:lnTo>
                  <a:lnTo>
                    <a:pt x="1718" y="589"/>
                  </a:lnTo>
                  <a:lnTo>
                    <a:pt x="1716" y="595"/>
                  </a:lnTo>
                  <a:lnTo>
                    <a:pt x="1715" y="602"/>
                  </a:lnTo>
                  <a:lnTo>
                    <a:pt x="1713" y="607"/>
                  </a:lnTo>
                  <a:lnTo>
                    <a:pt x="1712" y="614"/>
                  </a:lnTo>
                  <a:lnTo>
                    <a:pt x="1710" y="620"/>
                  </a:lnTo>
                  <a:lnTo>
                    <a:pt x="1709" y="627"/>
                  </a:lnTo>
                  <a:lnTo>
                    <a:pt x="1706" y="635"/>
                  </a:lnTo>
                  <a:lnTo>
                    <a:pt x="1704" y="641"/>
                  </a:lnTo>
                  <a:lnTo>
                    <a:pt x="1703" y="648"/>
                  </a:lnTo>
                  <a:lnTo>
                    <a:pt x="1701" y="656"/>
                  </a:lnTo>
                  <a:lnTo>
                    <a:pt x="1700" y="662"/>
                  </a:lnTo>
                  <a:lnTo>
                    <a:pt x="1699" y="670"/>
                  </a:lnTo>
                  <a:lnTo>
                    <a:pt x="1696" y="678"/>
                  </a:lnTo>
                  <a:lnTo>
                    <a:pt x="1694" y="686"/>
                  </a:lnTo>
                  <a:lnTo>
                    <a:pt x="1693" y="692"/>
                  </a:lnTo>
                  <a:lnTo>
                    <a:pt x="1691" y="699"/>
                  </a:lnTo>
                  <a:lnTo>
                    <a:pt x="1690" y="707"/>
                  </a:lnTo>
                  <a:lnTo>
                    <a:pt x="1688" y="715"/>
                  </a:lnTo>
                  <a:lnTo>
                    <a:pt x="1685" y="721"/>
                  </a:lnTo>
                  <a:lnTo>
                    <a:pt x="1684" y="729"/>
                  </a:lnTo>
                  <a:lnTo>
                    <a:pt x="1681" y="736"/>
                  </a:lnTo>
                  <a:lnTo>
                    <a:pt x="1680" y="742"/>
                  </a:lnTo>
                  <a:lnTo>
                    <a:pt x="1678" y="750"/>
                  </a:lnTo>
                  <a:lnTo>
                    <a:pt x="1677" y="757"/>
                  </a:lnTo>
                  <a:lnTo>
                    <a:pt x="1674" y="763"/>
                  </a:lnTo>
                  <a:lnTo>
                    <a:pt x="1672" y="770"/>
                  </a:lnTo>
                  <a:lnTo>
                    <a:pt x="1671" y="776"/>
                  </a:lnTo>
                  <a:lnTo>
                    <a:pt x="1669" y="783"/>
                  </a:lnTo>
                  <a:lnTo>
                    <a:pt x="1668" y="788"/>
                  </a:lnTo>
                  <a:lnTo>
                    <a:pt x="1666" y="795"/>
                  </a:lnTo>
                  <a:lnTo>
                    <a:pt x="1663" y="800"/>
                  </a:lnTo>
                  <a:lnTo>
                    <a:pt x="1662" y="806"/>
                  </a:lnTo>
                  <a:lnTo>
                    <a:pt x="1661" y="812"/>
                  </a:lnTo>
                  <a:lnTo>
                    <a:pt x="1661" y="817"/>
                  </a:lnTo>
                  <a:lnTo>
                    <a:pt x="1658" y="822"/>
                  </a:lnTo>
                  <a:lnTo>
                    <a:pt x="1658" y="826"/>
                  </a:lnTo>
                  <a:lnTo>
                    <a:pt x="1656" y="830"/>
                  </a:lnTo>
                  <a:lnTo>
                    <a:pt x="1655" y="835"/>
                  </a:lnTo>
                  <a:lnTo>
                    <a:pt x="1653" y="838"/>
                  </a:lnTo>
                  <a:lnTo>
                    <a:pt x="1653" y="842"/>
                  </a:lnTo>
                  <a:lnTo>
                    <a:pt x="1652" y="846"/>
                  </a:lnTo>
                  <a:lnTo>
                    <a:pt x="1652" y="850"/>
                  </a:lnTo>
                  <a:lnTo>
                    <a:pt x="1649" y="855"/>
                  </a:lnTo>
                  <a:lnTo>
                    <a:pt x="1649" y="859"/>
                  </a:lnTo>
                  <a:lnTo>
                    <a:pt x="1649" y="860"/>
                  </a:lnTo>
                  <a:lnTo>
                    <a:pt x="1649" y="861"/>
                  </a:lnTo>
                  <a:lnTo>
                    <a:pt x="1649" y="863"/>
                  </a:lnTo>
                  <a:lnTo>
                    <a:pt x="1649" y="867"/>
                  </a:lnTo>
                  <a:lnTo>
                    <a:pt x="1649" y="868"/>
                  </a:lnTo>
                  <a:lnTo>
                    <a:pt x="1650" y="872"/>
                  </a:lnTo>
                  <a:lnTo>
                    <a:pt x="1652" y="874"/>
                  </a:lnTo>
                  <a:lnTo>
                    <a:pt x="1653" y="880"/>
                  </a:lnTo>
                  <a:lnTo>
                    <a:pt x="1653" y="884"/>
                  </a:lnTo>
                  <a:lnTo>
                    <a:pt x="1655" y="889"/>
                  </a:lnTo>
                  <a:lnTo>
                    <a:pt x="1656" y="895"/>
                  </a:lnTo>
                  <a:lnTo>
                    <a:pt x="1658" y="901"/>
                  </a:lnTo>
                  <a:lnTo>
                    <a:pt x="1659" y="907"/>
                  </a:lnTo>
                  <a:lnTo>
                    <a:pt x="1661" y="914"/>
                  </a:lnTo>
                  <a:lnTo>
                    <a:pt x="1662" y="920"/>
                  </a:lnTo>
                  <a:lnTo>
                    <a:pt x="1665" y="928"/>
                  </a:lnTo>
                  <a:lnTo>
                    <a:pt x="1666" y="936"/>
                  </a:lnTo>
                  <a:lnTo>
                    <a:pt x="1668" y="944"/>
                  </a:lnTo>
                  <a:lnTo>
                    <a:pt x="1669" y="952"/>
                  </a:lnTo>
                  <a:lnTo>
                    <a:pt x="1672" y="962"/>
                  </a:lnTo>
                  <a:lnTo>
                    <a:pt x="1674" y="970"/>
                  </a:lnTo>
                  <a:lnTo>
                    <a:pt x="1677" y="981"/>
                  </a:lnTo>
                  <a:lnTo>
                    <a:pt x="1678" y="990"/>
                  </a:lnTo>
                  <a:lnTo>
                    <a:pt x="1681" y="999"/>
                  </a:lnTo>
                  <a:lnTo>
                    <a:pt x="1682" y="1009"/>
                  </a:lnTo>
                  <a:lnTo>
                    <a:pt x="1685" y="1019"/>
                  </a:lnTo>
                  <a:lnTo>
                    <a:pt x="1687" y="1029"/>
                  </a:lnTo>
                  <a:lnTo>
                    <a:pt x="1690" y="1041"/>
                  </a:lnTo>
                  <a:lnTo>
                    <a:pt x="1691" y="1050"/>
                  </a:lnTo>
                  <a:lnTo>
                    <a:pt x="1694" y="1062"/>
                  </a:lnTo>
                  <a:lnTo>
                    <a:pt x="1696" y="1072"/>
                  </a:lnTo>
                  <a:lnTo>
                    <a:pt x="1699" y="1084"/>
                  </a:lnTo>
                  <a:lnTo>
                    <a:pt x="1700" y="1094"/>
                  </a:lnTo>
                  <a:lnTo>
                    <a:pt x="1703" y="1106"/>
                  </a:lnTo>
                  <a:lnTo>
                    <a:pt x="1704" y="1115"/>
                  </a:lnTo>
                  <a:lnTo>
                    <a:pt x="1706" y="1127"/>
                  </a:lnTo>
                  <a:lnTo>
                    <a:pt x="1707" y="1138"/>
                  </a:lnTo>
                  <a:lnTo>
                    <a:pt x="1710" y="1148"/>
                  </a:lnTo>
                  <a:lnTo>
                    <a:pt x="1712" y="1160"/>
                  </a:lnTo>
                  <a:lnTo>
                    <a:pt x="1713" y="1170"/>
                  </a:lnTo>
                  <a:lnTo>
                    <a:pt x="1715" y="1181"/>
                  </a:lnTo>
                  <a:lnTo>
                    <a:pt x="1716" y="1191"/>
                  </a:lnTo>
                  <a:lnTo>
                    <a:pt x="1718" y="1202"/>
                  </a:lnTo>
                  <a:lnTo>
                    <a:pt x="1719" y="1214"/>
                  </a:lnTo>
                  <a:lnTo>
                    <a:pt x="1719" y="1223"/>
                  </a:lnTo>
                  <a:lnTo>
                    <a:pt x="1721" y="1233"/>
                  </a:lnTo>
                  <a:lnTo>
                    <a:pt x="1722" y="1244"/>
                  </a:lnTo>
                  <a:lnTo>
                    <a:pt x="1723" y="1254"/>
                  </a:lnTo>
                  <a:lnTo>
                    <a:pt x="1723" y="1263"/>
                  </a:lnTo>
                  <a:lnTo>
                    <a:pt x="1723" y="1273"/>
                  </a:lnTo>
                  <a:lnTo>
                    <a:pt x="1723" y="1282"/>
                  </a:lnTo>
                  <a:lnTo>
                    <a:pt x="1723" y="1291"/>
                  </a:lnTo>
                  <a:lnTo>
                    <a:pt x="1723" y="1299"/>
                  </a:lnTo>
                  <a:lnTo>
                    <a:pt x="1723" y="1307"/>
                  </a:lnTo>
                  <a:lnTo>
                    <a:pt x="1723" y="1315"/>
                  </a:lnTo>
                  <a:lnTo>
                    <a:pt x="1723" y="1324"/>
                  </a:lnTo>
                  <a:lnTo>
                    <a:pt x="1722" y="1330"/>
                  </a:lnTo>
                  <a:lnTo>
                    <a:pt x="1721" y="1337"/>
                  </a:lnTo>
                  <a:lnTo>
                    <a:pt x="1719" y="1343"/>
                  </a:lnTo>
                  <a:lnTo>
                    <a:pt x="1719" y="1350"/>
                  </a:lnTo>
                  <a:lnTo>
                    <a:pt x="1718" y="1355"/>
                  </a:lnTo>
                  <a:lnTo>
                    <a:pt x="1716" y="1360"/>
                  </a:lnTo>
                  <a:lnTo>
                    <a:pt x="1713" y="1366"/>
                  </a:lnTo>
                  <a:lnTo>
                    <a:pt x="1712" y="1371"/>
                  </a:lnTo>
                  <a:lnTo>
                    <a:pt x="1709" y="1373"/>
                  </a:lnTo>
                  <a:lnTo>
                    <a:pt x="1706" y="1377"/>
                  </a:lnTo>
                  <a:lnTo>
                    <a:pt x="1701" y="1381"/>
                  </a:lnTo>
                  <a:lnTo>
                    <a:pt x="1697" y="1385"/>
                  </a:lnTo>
                  <a:lnTo>
                    <a:pt x="1691" y="1388"/>
                  </a:lnTo>
                  <a:lnTo>
                    <a:pt x="1685" y="1392"/>
                  </a:lnTo>
                  <a:lnTo>
                    <a:pt x="1678" y="1394"/>
                  </a:lnTo>
                  <a:lnTo>
                    <a:pt x="1671" y="1398"/>
                  </a:lnTo>
                  <a:lnTo>
                    <a:pt x="1662" y="1401"/>
                  </a:lnTo>
                  <a:lnTo>
                    <a:pt x="1655" y="1404"/>
                  </a:lnTo>
                  <a:lnTo>
                    <a:pt x="1646" y="1406"/>
                  </a:lnTo>
                  <a:lnTo>
                    <a:pt x="1637" y="1409"/>
                  </a:lnTo>
                  <a:lnTo>
                    <a:pt x="1625" y="1410"/>
                  </a:lnTo>
                  <a:lnTo>
                    <a:pt x="1615" y="1413"/>
                  </a:lnTo>
                  <a:lnTo>
                    <a:pt x="1605" y="1414"/>
                  </a:lnTo>
                  <a:lnTo>
                    <a:pt x="1593" y="1417"/>
                  </a:lnTo>
                  <a:lnTo>
                    <a:pt x="1580" y="1418"/>
                  </a:lnTo>
                  <a:lnTo>
                    <a:pt x="1568" y="1421"/>
                  </a:lnTo>
                  <a:lnTo>
                    <a:pt x="1555" y="1422"/>
                  </a:lnTo>
                  <a:lnTo>
                    <a:pt x="1542" y="1423"/>
                  </a:lnTo>
                  <a:lnTo>
                    <a:pt x="1527" y="1425"/>
                  </a:lnTo>
                  <a:lnTo>
                    <a:pt x="1513" y="1426"/>
                  </a:lnTo>
                  <a:lnTo>
                    <a:pt x="1498" y="1427"/>
                  </a:lnTo>
                  <a:lnTo>
                    <a:pt x="1484" y="1430"/>
                  </a:lnTo>
                  <a:lnTo>
                    <a:pt x="1467" y="1430"/>
                  </a:lnTo>
                  <a:lnTo>
                    <a:pt x="1453" y="1431"/>
                  </a:lnTo>
                  <a:lnTo>
                    <a:pt x="1437" y="1432"/>
                  </a:lnTo>
                  <a:lnTo>
                    <a:pt x="1421" y="1434"/>
                  </a:lnTo>
                  <a:lnTo>
                    <a:pt x="1403" y="1434"/>
                  </a:lnTo>
                  <a:lnTo>
                    <a:pt x="1387" y="1435"/>
                  </a:lnTo>
                  <a:lnTo>
                    <a:pt x="1369" y="1435"/>
                  </a:lnTo>
                  <a:lnTo>
                    <a:pt x="1353" y="1436"/>
                  </a:lnTo>
                  <a:lnTo>
                    <a:pt x="1334" y="1436"/>
                  </a:lnTo>
                  <a:lnTo>
                    <a:pt x="1317" y="1438"/>
                  </a:lnTo>
                  <a:lnTo>
                    <a:pt x="1298" y="1438"/>
                  </a:lnTo>
                  <a:lnTo>
                    <a:pt x="1280" y="1438"/>
                  </a:lnTo>
                  <a:lnTo>
                    <a:pt x="1261" y="1438"/>
                  </a:lnTo>
                  <a:lnTo>
                    <a:pt x="1242" y="1439"/>
                  </a:lnTo>
                  <a:lnTo>
                    <a:pt x="1223" y="1439"/>
                  </a:lnTo>
                  <a:lnTo>
                    <a:pt x="1204" y="1439"/>
                  </a:lnTo>
                  <a:lnTo>
                    <a:pt x="1185" y="1439"/>
                  </a:lnTo>
                  <a:lnTo>
                    <a:pt x="1165" y="1439"/>
                  </a:lnTo>
                  <a:lnTo>
                    <a:pt x="1146" y="1439"/>
                  </a:lnTo>
                  <a:lnTo>
                    <a:pt x="1125" y="1439"/>
                  </a:lnTo>
                  <a:lnTo>
                    <a:pt x="1106" y="1439"/>
                  </a:lnTo>
                  <a:lnTo>
                    <a:pt x="1086" y="1439"/>
                  </a:lnTo>
                  <a:lnTo>
                    <a:pt x="1067" y="1439"/>
                  </a:lnTo>
                  <a:lnTo>
                    <a:pt x="1048" y="1440"/>
                  </a:lnTo>
                  <a:lnTo>
                    <a:pt x="1027" y="1439"/>
                  </a:lnTo>
                  <a:lnTo>
                    <a:pt x="1007" y="1439"/>
                  </a:lnTo>
                  <a:lnTo>
                    <a:pt x="986" y="1439"/>
                  </a:lnTo>
                  <a:lnTo>
                    <a:pt x="967" y="1439"/>
                  </a:lnTo>
                  <a:lnTo>
                    <a:pt x="947" y="1439"/>
                  </a:lnTo>
                  <a:lnTo>
                    <a:pt x="928" y="1439"/>
                  </a:lnTo>
                  <a:lnTo>
                    <a:pt x="907" y="1439"/>
                  </a:lnTo>
                  <a:lnTo>
                    <a:pt x="888" y="1439"/>
                  </a:lnTo>
                  <a:lnTo>
                    <a:pt x="869" y="1439"/>
                  </a:lnTo>
                  <a:lnTo>
                    <a:pt x="849" y="1439"/>
                  </a:lnTo>
                  <a:lnTo>
                    <a:pt x="830" y="1439"/>
                  </a:lnTo>
                  <a:lnTo>
                    <a:pt x="811" y="1439"/>
                  </a:lnTo>
                  <a:lnTo>
                    <a:pt x="792" y="1439"/>
                  </a:lnTo>
                  <a:lnTo>
                    <a:pt x="773" y="1439"/>
                  </a:lnTo>
                  <a:lnTo>
                    <a:pt x="754" y="1439"/>
                  </a:lnTo>
                  <a:lnTo>
                    <a:pt x="736" y="1439"/>
                  </a:lnTo>
                  <a:lnTo>
                    <a:pt x="717" y="1438"/>
                  </a:lnTo>
                  <a:lnTo>
                    <a:pt x="699" y="1438"/>
                  </a:lnTo>
                  <a:lnTo>
                    <a:pt x="682" y="1438"/>
                  </a:lnTo>
                  <a:lnTo>
                    <a:pt x="664" y="1438"/>
                  </a:lnTo>
                  <a:lnTo>
                    <a:pt x="647" y="1438"/>
                  </a:lnTo>
                  <a:lnTo>
                    <a:pt x="629" y="1438"/>
                  </a:lnTo>
                  <a:lnTo>
                    <a:pt x="613" y="1438"/>
                  </a:lnTo>
                  <a:lnTo>
                    <a:pt x="597" y="1438"/>
                  </a:lnTo>
                  <a:lnTo>
                    <a:pt x="579" y="1438"/>
                  </a:lnTo>
                  <a:lnTo>
                    <a:pt x="563" y="1438"/>
                  </a:lnTo>
                  <a:lnTo>
                    <a:pt x="549" y="1438"/>
                  </a:lnTo>
                  <a:lnTo>
                    <a:pt x="534" y="1438"/>
                  </a:lnTo>
                  <a:lnTo>
                    <a:pt x="518" y="1438"/>
                  </a:lnTo>
                  <a:lnTo>
                    <a:pt x="503" y="1438"/>
                  </a:lnTo>
                  <a:lnTo>
                    <a:pt x="489" y="1438"/>
                  </a:lnTo>
                  <a:lnTo>
                    <a:pt x="476" y="1438"/>
                  </a:lnTo>
                  <a:lnTo>
                    <a:pt x="461" y="1436"/>
                  </a:lnTo>
                  <a:lnTo>
                    <a:pt x="446" y="1436"/>
                  </a:lnTo>
                  <a:lnTo>
                    <a:pt x="433" y="1436"/>
                  </a:lnTo>
                  <a:lnTo>
                    <a:pt x="420" y="1436"/>
                  </a:lnTo>
                  <a:lnTo>
                    <a:pt x="407" y="1435"/>
                  </a:lnTo>
                  <a:lnTo>
                    <a:pt x="395" y="1435"/>
                  </a:lnTo>
                  <a:lnTo>
                    <a:pt x="382" y="1435"/>
                  </a:lnTo>
                  <a:lnTo>
                    <a:pt x="370" y="1435"/>
                  </a:lnTo>
                  <a:lnTo>
                    <a:pt x="359" y="1434"/>
                  </a:lnTo>
                  <a:lnTo>
                    <a:pt x="347" y="1434"/>
                  </a:lnTo>
                  <a:lnTo>
                    <a:pt x="335" y="1434"/>
                  </a:lnTo>
                  <a:lnTo>
                    <a:pt x="326" y="1434"/>
                  </a:lnTo>
                  <a:lnTo>
                    <a:pt x="315" y="1432"/>
                  </a:lnTo>
                  <a:lnTo>
                    <a:pt x="304" y="1432"/>
                  </a:lnTo>
                  <a:lnTo>
                    <a:pt x="294" y="1432"/>
                  </a:lnTo>
                  <a:lnTo>
                    <a:pt x="285" y="1432"/>
                  </a:lnTo>
                  <a:lnTo>
                    <a:pt x="275" y="1431"/>
                  </a:lnTo>
                  <a:lnTo>
                    <a:pt x="265" y="1431"/>
                  </a:lnTo>
                  <a:lnTo>
                    <a:pt x="256" y="1430"/>
                  </a:lnTo>
                  <a:lnTo>
                    <a:pt x="247" y="1430"/>
                  </a:lnTo>
                  <a:lnTo>
                    <a:pt x="239" y="1430"/>
                  </a:lnTo>
                  <a:lnTo>
                    <a:pt x="231" y="1428"/>
                  </a:lnTo>
                  <a:lnTo>
                    <a:pt x="223" y="1428"/>
                  </a:lnTo>
                  <a:lnTo>
                    <a:pt x="217" y="1428"/>
                  </a:lnTo>
                  <a:lnTo>
                    <a:pt x="208" y="1427"/>
                  </a:lnTo>
                  <a:lnTo>
                    <a:pt x="202" y="1426"/>
                  </a:lnTo>
                  <a:lnTo>
                    <a:pt x="195" y="1426"/>
                  </a:lnTo>
                  <a:lnTo>
                    <a:pt x="189" y="1426"/>
                  </a:lnTo>
                  <a:lnTo>
                    <a:pt x="182" y="1425"/>
                  </a:lnTo>
                  <a:lnTo>
                    <a:pt x="177" y="1423"/>
                  </a:lnTo>
                  <a:lnTo>
                    <a:pt x="171" y="1423"/>
                  </a:lnTo>
                  <a:lnTo>
                    <a:pt x="167" y="1423"/>
                  </a:lnTo>
                  <a:lnTo>
                    <a:pt x="161" y="1422"/>
                  </a:lnTo>
                  <a:lnTo>
                    <a:pt x="157" y="1421"/>
                  </a:lnTo>
                  <a:lnTo>
                    <a:pt x="152" y="1419"/>
                  </a:lnTo>
                  <a:lnTo>
                    <a:pt x="149" y="1419"/>
                  </a:lnTo>
                  <a:lnTo>
                    <a:pt x="142" y="1417"/>
                  </a:lnTo>
                  <a:lnTo>
                    <a:pt x="136" y="1415"/>
                  </a:lnTo>
                  <a:lnTo>
                    <a:pt x="130" y="1414"/>
                  </a:lnTo>
                  <a:lnTo>
                    <a:pt x="127" y="1411"/>
                  </a:lnTo>
                  <a:lnTo>
                    <a:pt x="125" y="1410"/>
                  </a:lnTo>
                  <a:lnTo>
                    <a:pt x="125" y="1408"/>
                  </a:lnTo>
                  <a:lnTo>
                    <a:pt x="123" y="1404"/>
                  </a:lnTo>
                  <a:lnTo>
                    <a:pt x="123" y="1398"/>
                  </a:lnTo>
                  <a:lnTo>
                    <a:pt x="122" y="1394"/>
                  </a:lnTo>
                  <a:lnTo>
                    <a:pt x="122" y="1392"/>
                  </a:lnTo>
                  <a:lnTo>
                    <a:pt x="122" y="1388"/>
                  </a:lnTo>
                  <a:lnTo>
                    <a:pt x="122" y="1384"/>
                  </a:lnTo>
                  <a:lnTo>
                    <a:pt x="122" y="1379"/>
                  </a:lnTo>
                  <a:lnTo>
                    <a:pt x="122" y="1373"/>
                  </a:lnTo>
                  <a:lnTo>
                    <a:pt x="122" y="1367"/>
                  </a:lnTo>
                  <a:lnTo>
                    <a:pt x="122" y="1362"/>
                  </a:lnTo>
                  <a:lnTo>
                    <a:pt x="122" y="1355"/>
                  </a:lnTo>
                  <a:lnTo>
                    <a:pt x="122" y="1349"/>
                  </a:lnTo>
                  <a:lnTo>
                    <a:pt x="122" y="1342"/>
                  </a:lnTo>
                  <a:lnTo>
                    <a:pt x="122" y="1335"/>
                  </a:lnTo>
                  <a:lnTo>
                    <a:pt x="122" y="1328"/>
                  </a:lnTo>
                  <a:lnTo>
                    <a:pt x="122" y="1320"/>
                  </a:lnTo>
                  <a:lnTo>
                    <a:pt x="122" y="1312"/>
                  </a:lnTo>
                  <a:lnTo>
                    <a:pt x="122" y="1305"/>
                  </a:lnTo>
                  <a:lnTo>
                    <a:pt x="122" y="1296"/>
                  </a:lnTo>
                  <a:lnTo>
                    <a:pt x="122" y="1288"/>
                  </a:lnTo>
                  <a:lnTo>
                    <a:pt x="122" y="1279"/>
                  </a:lnTo>
                  <a:lnTo>
                    <a:pt x="122" y="1271"/>
                  </a:lnTo>
                  <a:lnTo>
                    <a:pt x="122" y="1262"/>
                  </a:lnTo>
                  <a:lnTo>
                    <a:pt x="122" y="1253"/>
                  </a:lnTo>
                  <a:lnTo>
                    <a:pt x="122" y="1244"/>
                  </a:lnTo>
                  <a:lnTo>
                    <a:pt x="122" y="1236"/>
                  </a:lnTo>
                  <a:lnTo>
                    <a:pt x="122" y="1225"/>
                  </a:lnTo>
                  <a:lnTo>
                    <a:pt x="122" y="1218"/>
                  </a:lnTo>
                  <a:lnTo>
                    <a:pt x="122" y="1207"/>
                  </a:lnTo>
                  <a:lnTo>
                    <a:pt x="122" y="1199"/>
                  </a:lnTo>
                  <a:lnTo>
                    <a:pt x="120" y="1189"/>
                  </a:lnTo>
                  <a:lnTo>
                    <a:pt x="120" y="1180"/>
                  </a:lnTo>
                  <a:lnTo>
                    <a:pt x="120" y="1169"/>
                  </a:lnTo>
                  <a:lnTo>
                    <a:pt x="120" y="1160"/>
                  </a:lnTo>
                  <a:lnTo>
                    <a:pt x="120" y="1151"/>
                  </a:lnTo>
                  <a:lnTo>
                    <a:pt x="120" y="1142"/>
                  </a:lnTo>
                  <a:lnTo>
                    <a:pt x="120" y="1132"/>
                  </a:lnTo>
                  <a:lnTo>
                    <a:pt x="120" y="1123"/>
                  </a:lnTo>
                  <a:lnTo>
                    <a:pt x="119" y="1113"/>
                  </a:lnTo>
                  <a:lnTo>
                    <a:pt x="119" y="1105"/>
                  </a:lnTo>
                  <a:lnTo>
                    <a:pt x="119" y="1096"/>
                  </a:lnTo>
                  <a:lnTo>
                    <a:pt x="119" y="1088"/>
                  </a:lnTo>
                  <a:lnTo>
                    <a:pt x="119" y="1077"/>
                  </a:lnTo>
                  <a:lnTo>
                    <a:pt x="119" y="1070"/>
                  </a:lnTo>
                  <a:lnTo>
                    <a:pt x="119" y="1062"/>
                  </a:lnTo>
                  <a:lnTo>
                    <a:pt x="119" y="1054"/>
                  </a:lnTo>
                  <a:lnTo>
                    <a:pt x="119" y="1046"/>
                  </a:lnTo>
                  <a:lnTo>
                    <a:pt x="119" y="1037"/>
                  </a:lnTo>
                  <a:lnTo>
                    <a:pt x="117" y="1029"/>
                  </a:lnTo>
                  <a:lnTo>
                    <a:pt x="117" y="1022"/>
                  </a:lnTo>
                  <a:lnTo>
                    <a:pt x="117" y="1016"/>
                  </a:lnTo>
                  <a:lnTo>
                    <a:pt x="117" y="1009"/>
                  </a:lnTo>
                  <a:lnTo>
                    <a:pt x="116" y="1001"/>
                  </a:lnTo>
                  <a:lnTo>
                    <a:pt x="116" y="996"/>
                  </a:lnTo>
                  <a:lnTo>
                    <a:pt x="116" y="990"/>
                  </a:lnTo>
                  <a:lnTo>
                    <a:pt x="114" y="983"/>
                  </a:lnTo>
                  <a:lnTo>
                    <a:pt x="114" y="979"/>
                  </a:lnTo>
                  <a:lnTo>
                    <a:pt x="114" y="974"/>
                  </a:lnTo>
                  <a:lnTo>
                    <a:pt x="113" y="969"/>
                  </a:lnTo>
                  <a:lnTo>
                    <a:pt x="113" y="965"/>
                  </a:lnTo>
                  <a:lnTo>
                    <a:pt x="113" y="961"/>
                  </a:lnTo>
                  <a:lnTo>
                    <a:pt x="113" y="958"/>
                  </a:lnTo>
                  <a:lnTo>
                    <a:pt x="111" y="954"/>
                  </a:lnTo>
                  <a:lnTo>
                    <a:pt x="110" y="950"/>
                  </a:lnTo>
                  <a:lnTo>
                    <a:pt x="108" y="946"/>
                  </a:lnTo>
                  <a:lnTo>
                    <a:pt x="108" y="944"/>
                  </a:lnTo>
                  <a:lnTo>
                    <a:pt x="107" y="939"/>
                  </a:lnTo>
                  <a:lnTo>
                    <a:pt x="106" y="935"/>
                  </a:lnTo>
                  <a:lnTo>
                    <a:pt x="104" y="929"/>
                  </a:lnTo>
                  <a:lnTo>
                    <a:pt x="103" y="926"/>
                  </a:lnTo>
                  <a:lnTo>
                    <a:pt x="101" y="920"/>
                  </a:lnTo>
                  <a:lnTo>
                    <a:pt x="100" y="916"/>
                  </a:lnTo>
                  <a:lnTo>
                    <a:pt x="98" y="911"/>
                  </a:lnTo>
                  <a:lnTo>
                    <a:pt x="97" y="907"/>
                  </a:lnTo>
                  <a:lnTo>
                    <a:pt x="94" y="901"/>
                  </a:lnTo>
                  <a:lnTo>
                    <a:pt x="92" y="897"/>
                  </a:lnTo>
                  <a:lnTo>
                    <a:pt x="91" y="890"/>
                  </a:lnTo>
                  <a:lnTo>
                    <a:pt x="89" y="885"/>
                  </a:lnTo>
                  <a:lnTo>
                    <a:pt x="88" y="880"/>
                  </a:lnTo>
                  <a:lnTo>
                    <a:pt x="85" y="873"/>
                  </a:lnTo>
                  <a:lnTo>
                    <a:pt x="84" y="868"/>
                  </a:lnTo>
                  <a:lnTo>
                    <a:pt x="81" y="861"/>
                  </a:lnTo>
                  <a:lnTo>
                    <a:pt x="79" y="856"/>
                  </a:lnTo>
                  <a:lnTo>
                    <a:pt x="76" y="850"/>
                  </a:lnTo>
                  <a:lnTo>
                    <a:pt x="75" y="844"/>
                  </a:lnTo>
                  <a:lnTo>
                    <a:pt x="72" y="839"/>
                  </a:lnTo>
                  <a:lnTo>
                    <a:pt x="69" y="833"/>
                  </a:lnTo>
                  <a:lnTo>
                    <a:pt x="67" y="827"/>
                  </a:lnTo>
                  <a:lnTo>
                    <a:pt x="65" y="822"/>
                  </a:lnTo>
                  <a:lnTo>
                    <a:pt x="63" y="817"/>
                  </a:lnTo>
                  <a:lnTo>
                    <a:pt x="60" y="810"/>
                  </a:lnTo>
                  <a:lnTo>
                    <a:pt x="59" y="805"/>
                  </a:lnTo>
                  <a:lnTo>
                    <a:pt x="56" y="798"/>
                  </a:lnTo>
                  <a:lnTo>
                    <a:pt x="54" y="793"/>
                  </a:lnTo>
                  <a:lnTo>
                    <a:pt x="51" y="788"/>
                  </a:lnTo>
                  <a:lnTo>
                    <a:pt x="48" y="781"/>
                  </a:lnTo>
                  <a:lnTo>
                    <a:pt x="47" y="776"/>
                  </a:lnTo>
                  <a:lnTo>
                    <a:pt x="44" y="771"/>
                  </a:lnTo>
                  <a:lnTo>
                    <a:pt x="43" y="764"/>
                  </a:lnTo>
                  <a:lnTo>
                    <a:pt x="40" y="759"/>
                  </a:lnTo>
                  <a:lnTo>
                    <a:pt x="38" y="754"/>
                  </a:lnTo>
                  <a:lnTo>
                    <a:pt x="35" y="750"/>
                  </a:lnTo>
                  <a:lnTo>
                    <a:pt x="34" y="743"/>
                  </a:lnTo>
                  <a:lnTo>
                    <a:pt x="31" y="740"/>
                  </a:lnTo>
                  <a:lnTo>
                    <a:pt x="29" y="734"/>
                  </a:lnTo>
                  <a:lnTo>
                    <a:pt x="28" y="729"/>
                  </a:lnTo>
                  <a:lnTo>
                    <a:pt x="25" y="725"/>
                  </a:lnTo>
                  <a:lnTo>
                    <a:pt x="24" y="721"/>
                  </a:lnTo>
                  <a:lnTo>
                    <a:pt x="22" y="717"/>
                  </a:lnTo>
                  <a:lnTo>
                    <a:pt x="21" y="713"/>
                  </a:lnTo>
                  <a:lnTo>
                    <a:pt x="19" y="709"/>
                  </a:lnTo>
                  <a:lnTo>
                    <a:pt x="18" y="705"/>
                  </a:lnTo>
                  <a:lnTo>
                    <a:pt x="16" y="702"/>
                  </a:lnTo>
                  <a:lnTo>
                    <a:pt x="15" y="699"/>
                  </a:lnTo>
                  <a:lnTo>
                    <a:pt x="12" y="692"/>
                  </a:lnTo>
                  <a:lnTo>
                    <a:pt x="10" y="688"/>
                  </a:lnTo>
                  <a:lnTo>
                    <a:pt x="9" y="685"/>
                  </a:lnTo>
                  <a:lnTo>
                    <a:pt x="8" y="682"/>
                  </a:lnTo>
                  <a:lnTo>
                    <a:pt x="8" y="6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1" name="Freeform 8"/>
            <p:cNvSpPr>
              <a:spLocks/>
            </p:cNvSpPr>
            <p:nvPr/>
          </p:nvSpPr>
          <p:spPr bwMode="auto">
            <a:xfrm>
              <a:off x="784" y="1694"/>
              <a:ext cx="393" cy="234"/>
            </a:xfrm>
            <a:custGeom>
              <a:avLst/>
              <a:gdLst>
                <a:gd name="T0" fmla="*/ 6 w 787"/>
                <a:gd name="T1" fmla="*/ 156 h 466"/>
                <a:gd name="T2" fmla="*/ 31 w 787"/>
                <a:gd name="T3" fmla="*/ 131 h 466"/>
                <a:gd name="T4" fmla="*/ 53 w 787"/>
                <a:gd name="T5" fmla="*/ 113 h 466"/>
                <a:gd name="T6" fmla="*/ 79 w 787"/>
                <a:gd name="T7" fmla="*/ 92 h 466"/>
                <a:gd name="T8" fmla="*/ 113 w 787"/>
                <a:gd name="T9" fmla="*/ 72 h 466"/>
                <a:gd name="T10" fmla="*/ 148 w 787"/>
                <a:gd name="T11" fmla="*/ 51 h 466"/>
                <a:gd name="T12" fmla="*/ 190 w 787"/>
                <a:gd name="T13" fmla="*/ 33 h 466"/>
                <a:gd name="T14" fmla="*/ 235 w 787"/>
                <a:gd name="T15" fmla="*/ 17 h 466"/>
                <a:gd name="T16" fmla="*/ 287 w 787"/>
                <a:gd name="T17" fmla="*/ 7 h 466"/>
                <a:gd name="T18" fmla="*/ 341 w 787"/>
                <a:gd name="T19" fmla="*/ 0 h 466"/>
                <a:gd name="T20" fmla="*/ 399 w 787"/>
                <a:gd name="T21" fmla="*/ 1 h 466"/>
                <a:gd name="T22" fmla="*/ 461 w 787"/>
                <a:gd name="T23" fmla="*/ 7 h 466"/>
                <a:gd name="T24" fmla="*/ 513 w 787"/>
                <a:gd name="T25" fmla="*/ 16 h 466"/>
                <a:gd name="T26" fmla="*/ 560 w 787"/>
                <a:gd name="T27" fmla="*/ 26 h 466"/>
                <a:gd name="T28" fmla="*/ 601 w 787"/>
                <a:gd name="T29" fmla="*/ 38 h 466"/>
                <a:gd name="T30" fmla="*/ 638 w 787"/>
                <a:gd name="T31" fmla="*/ 51 h 466"/>
                <a:gd name="T32" fmla="*/ 668 w 787"/>
                <a:gd name="T33" fmla="*/ 65 h 466"/>
                <a:gd name="T34" fmla="*/ 695 w 787"/>
                <a:gd name="T35" fmla="*/ 81 h 466"/>
                <a:gd name="T36" fmla="*/ 723 w 787"/>
                <a:gd name="T37" fmla="*/ 105 h 466"/>
                <a:gd name="T38" fmla="*/ 752 w 787"/>
                <a:gd name="T39" fmla="*/ 139 h 466"/>
                <a:gd name="T40" fmla="*/ 771 w 787"/>
                <a:gd name="T41" fmla="*/ 173 h 466"/>
                <a:gd name="T42" fmla="*/ 777 w 787"/>
                <a:gd name="T43" fmla="*/ 190 h 466"/>
                <a:gd name="T44" fmla="*/ 781 w 787"/>
                <a:gd name="T45" fmla="*/ 208 h 466"/>
                <a:gd name="T46" fmla="*/ 784 w 787"/>
                <a:gd name="T47" fmla="*/ 229 h 466"/>
                <a:gd name="T48" fmla="*/ 786 w 787"/>
                <a:gd name="T49" fmla="*/ 251 h 466"/>
                <a:gd name="T50" fmla="*/ 786 w 787"/>
                <a:gd name="T51" fmla="*/ 274 h 466"/>
                <a:gd name="T52" fmla="*/ 786 w 787"/>
                <a:gd name="T53" fmla="*/ 296 h 466"/>
                <a:gd name="T54" fmla="*/ 786 w 787"/>
                <a:gd name="T55" fmla="*/ 320 h 466"/>
                <a:gd name="T56" fmla="*/ 784 w 787"/>
                <a:gd name="T57" fmla="*/ 341 h 466"/>
                <a:gd name="T58" fmla="*/ 783 w 787"/>
                <a:gd name="T59" fmla="*/ 363 h 466"/>
                <a:gd name="T60" fmla="*/ 780 w 787"/>
                <a:gd name="T61" fmla="*/ 393 h 466"/>
                <a:gd name="T62" fmla="*/ 658 w 787"/>
                <a:gd name="T63" fmla="*/ 466 h 466"/>
                <a:gd name="T64" fmla="*/ 658 w 787"/>
                <a:gd name="T65" fmla="*/ 452 h 466"/>
                <a:gd name="T66" fmla="*/ 658 w 787"/>
                <a:gd name="T67" fmla="*/ 433 h 466"/>
                <a:gd name="T68" fmla="*/ 657 w 787"/>
                <a:gd name="T69" fmla="*/ 410 h 466"/>
                <a:gd name="T70" fmla="*/ 654 w 787"/>
                <a:gd name="T71" fmla="*/ 382 h 466"/>
                <a:gd name="T72" fmla="*/ 647 w 787"/>
                <a:gd name="T73" fmla="*/ 351 h 466"/>
                <a:gd name="T74" fmla="*/ 636 w 787"/>
                <a:gd name="T75" fmla="*/ 320 h 466"/>
                <a:gd name="T76" fmla="*/ 622 w 787"/>
                <a:gd name="T77" fmla="*/ 285 h 466"/>
                <a:gd name="T78" fmla="*/ 603 w 787"/>
                <a:gd name="T79" fmla="*/ 254 h 466"/>
                <a:gd name="T80" fmla="*/ 576 w 787"/>
                <a:gd name="T81" fmla="*/ 223 h 466"/>
                <a:gd name="T82" fmla="*/ 544 w 787"/>
                <a:gd name="T83" fmla="*/ 195 h 466"/>
                <a:gd name="T84" fmla="*/ 505 w 787"/>
                <a:gd name="T85" fmla="*/ 172 h 466"/>
                <a:gd name="T86" fmla="*/ 456 w 787"/>
                <a:gd name="T87" fmla="*/ 156 h 466"/>
                <a:gd name="T88" fmla="*/ 405 w 787"/>
                <a:gd name="T89" fmla="*/ 143 h 466"/>
                <a:gd name="T90" fmla="*/ 360 w 787"/>
                <a:gd name="T91" fmla="*/ 134 h 466"/>
                <a:gd name="T92" fmla="*/ 319 w 787"/>
                <a:gd name="T93" fmla="*/ 130 h 466"/>
                <a:gd name="T94" fmla="*/ 284 w 787"/>
                <a:gd name="T95" fmla="*/ 127 h 466"/>
                <a:gd name="T96" fmla="*/ 252 w 787"/>
                <a:gd name="T97" fmla="*/ 127 h 466"/>
                <a:gd name="T98" fmla="*/ 225 w 787"/>
                <a:gd name="T99" fmla="*/ 128 h 466"/>
                <a:gd name="T100" fmla="*/ 202 w 787"/>
                <a:gd name="T101" fmla="*/ 132 h 466"/>
                <a:gd name="T102" fmla="*/ 184 w 787"/>
                <a:gd name="T103" fmla="*/ 136 h 466"/>
                <a:gd name="T104" fmla="*/ 158 w 787"/>
                <a:gd name="T105" fmla="*/ 144 h 466"/>
                <a:gd name="T106" fmla="*/ 146 w 787"/>
                <a:gd name="T107" fmla="*/ 151 h 46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87"/>
                <a:gd name="T163" fmla="*/ 0 h 466"/>
                <a:gd name="T164" fmla="*/ 787 w 787"/>
                <a:gd name="T165" fmla="*/ 466 h 46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87" h="466">
                  <a:moveTo>
                    <a:pt x="0" y="164"/>
                  </a:moveTo>
                  <a:lnTo>
                    <a:pt x="0" y="162"/>
                  </a:lnTo>
                  <a:lnTo>
                    <a:pt x="1" y="161"/>
                  </a:lnTo>
                  <a:lnTo>
                    <a:pt x="1" y="158"/>
                  </a:lnTo>
                  <a:lnTo>
                    <a:pt x="6" y="156"/>
                  </a:lnTo>
                  <a:lnTo>
                    <a:pt x="9" y="151"/>
                  </a:lnTo>
                  <a:lnTo>
                    <a:pt x="15" y="145"/>
                  </a:lnTo>
                  <a:lnTo>
                    <a:pt x="22" y="140"/>
                  </a:lnTo>
                  <a:lnTo>
                    <a:pt x="28" y="135"/>
                  </a:lnTo>
                  <a:lnTo>
                    <a:pt x="31" y="131"/>
                  </a:lnTo>
                  <a:lnTo>
                    <a:pt x="35" y="127"/>
                  </a:lnTo>
                  <a:lnTo>
                    <a:pt x="39" y="123"/>
                  </a:lnTo>
                  <a:lnTo>
                    <a:pt x="44" y="120"/>
                  </a:lnTo>
                  <a:lnTo>
                    <a:pt x="48" y="117"/>
                  </a:lnTo>
                  <a:lnTo>
                    <a:pt x="53" y="113"/>
                  </a:lnTo>
                  <a:lnTo>
                    <a:pt x="57" y="109"/>
                  </a:lnTo>
                  <a:lnTo>
                    <a:pt x="63" y="105"/>
                  </a:lnTo>
                  <a:lnTo>
                    <a:pt x="67" y="100"/>
                  </a:lnTo>
                  <a:lnTo>
                    <a:pt x="73" y="96"/>
                  </a:lnTo>
                  <a:lnTo>
                    <a:pt x="79" y="92"/>
                  </a:lnTo>
                  <a:lnTo>
                    <a:pt x="86" y="88"/>
                  </a:lnTo>
                  <a:lnTo>
                    <a:pt x="92" y="84"/>
                  </a:lnTo>
                  <a:lnTo>
                    <a:pt x="98" y="80"/>
                  </a:lnTo>
                  <a:lnTo>
                    <a:pt x="105" y="76"/>
                  </a:lnTo>
                  <a:lnTo>
                    <a:pt x="113" y="72"/>
                  </a:lnTo>
                  <a:lnTo>
                    <a:pt x="118" y="68"/>
                  </a:lnTo>
                  <a:lnTo>
                    <a:pt x="126" y="64"/>
                  </a:lnTo>
                  <a:lnTo>
                    <a:pt x="133" y="59"/>
                  </a:lnTo>
                  <a:lnTo>
                    <a:pt x="140" y="55"/>
                  </a:lnTo>
                  <a:lnTo>
                    <a:pt x="148" y="51"/>
                  </a:lnTo>
                  <a:lnTo>
                    <a:pt x="156" y="47"/>
                  </a:lnTo>
                  <a:lnTo>
                    <a:pt x="164" y="43"/>
                  </a:lnTo>
                  <a:lnTo>
                    <a:pt x="173" y="41"/>
                  </a:lnTo>
                  <a:lnTo>
                    <a:pt x="181" y="37"/>
                  </a:lnTo>
                  <a:lnTo>
                    <a:pt x="190" y="33"/>
                  </a:lnTo>
                  <a:lnTo>
                    <a:pt x="199" y="29"/>
                  </a:lnTo>
                  <a:lnTo>
                    <a:pt x="208" y="26"/>
                  </a:lnTo>
                  <a:lnTo>
                    <a:pt x="216" y="22"/>
                  </a:lnTo>
                  <a:lnTo>
                    <a:pt x="227" y="20"/>
                  </a:lnTo>
                  <a:lnTo>
                    <a:pt x="235" y="17"/>
                  </a:lnTo>
                  <a:lnTo>
                    <a:pt x="246" y="16"/>
                  </a:lnTo>
                  <a:lnTo>
                    <a:pt x="256" y="13"/>
                  </a:lnTo>
                  <a:lnTo>
                    <a:pt x="266" y="10"/>
                  </a:lnTo>
                  <a:lnTo>
                    <a:pt x="275" y="8"/>
                  </a:lnTo>
                  <a:lnTo>
                    <a:pt x="287" y="7"/>
                  </a:lnTo>
                  <a:lnTo>
                    <a:pt x="297" y="4"/>
                  </a:lnTo>
                  <a:lnTo>
                    <a:pt x="307" y="3"/>
                  </a:lnTo>
                  <a:lnTo>
                    <a:pt x="319" y="1"/>
                  </a:lnTo>
                  <a:lnTo>
                    <a:pt x="331" y="1"/>
                  </a:lnTo>
                  <a:lnTo>
                    <a:pt x="341" y="0"/>
                  </a:lnTo>
                  <a:lnTo>
                    <a:pt x="353" y="0"/>
                  </a:lnTo>
                  <a:lnTo>
                    <a:pt x="364" y="0"/>
                  </a:lnTo>
                  <a:lnTo>
                    <a:pt x="376" y="0"/>
                  </a:lnTo>
                  <a:lnTo>
                    <a:pt x="388" y="0"/>
                  </a:lnTo>
                  <a:lnTo>
                    <a:pt x="399" y="1"/>
                  </a:lnTo>
                  <a:lnTo>
                    <a:pt x="412" y="1"/>
                  </a:lnTo>
                  <a:lnTo>
                    <a:pt x="426" y="4"/>
                  </a:lnTo>
                  <a:lnTo>
                    <a:pt x="437" y="4"/>
                  </a:lnTo>
                  <a:lnTo>
                    <a:pt x="449" y="5"/>
                  </a:lnTo>
                  <a:lnTo>
                    <a:pt x="461" y="7"/>
                  </a:lnTo>
                  <a:lnTo>
                    <a:pt x="472" y="9"/>
                  </a:lnTo>
                  <a:lnTo>
                    <a:pt x="483" y="10"/>
                  </a:lnTo>
                  <a:lnTo>
                    <a:pt x="493" y="12"/>
                  </a:lnTo>
                  <a:lnTo>
                    <a:pt x="503" y="14"/>
                  </a:lnTo>
                  <a:lnTo>
                    <a:pt x="513" y="16"/>
                  </a:lnTo>
                  <a:lnTo>
                    <a:pt x="524" y="18"/>
                  </a:lnTo>
                  <a:lnTo>
                    <a:pt x="532" y="20"/>
                  </a:lnTo>
                  <a:lnTo>
                    <a:pt x="543" y="22"/>
                  </a:lnTo>
                  <a:lnTo>
                    <a:pt x="553" y="24"/>
                  </a:lnTo>
                  <a:lnTo>
                    <a:pt x="560" y="26"/>
                  </a:lnTo>
                  <a:lnTo>
                    <a:pt x="569" y="29"/>
                  </a:lnTo>
                  <a:lnTo>
                    <a:pt x="578" y="31"/>
                  </a:lnTo>
                  <a:lnTo>
                    <a:pt x="587" y="34"/>
                  </a:lnTo>
                  <a:lnTo>
                    <a:pt x="594" y="35"/>
                  </a:lnTo>
                  <a:lnTo>
                    <a:pt x="601" y="38"/>
                  </a:lnTo>
                  <a:lnTo>
                    <a:pt x="609" y="41"/>
                  </a:lnTo>
                  <a:lnTo>
                    <a:pt x="617" y="43"/>
                  </a:lnTo>
                  <a:lnTo>
                    <a:pt x="623" y="46"/>
                  </a:lnTo>
                  <a:lnTo>
                    <a:pt x="630" y="48"/>
                  </a:lnTo>
                  <a:lnTo>
                    <a:pt x="638" y="51"/>
                  </a:lnTo>
                  <a:lnTo>
                    <a:pt x="645" y="55"/>
                  </a:lnTo>
                  <a:lnTo>
                    <a:pt x="651" y="56"/>
                  </a:lnTo>
                  <a:lnTo>
                    <a:pt x="657" y="60"/>
                  </a:lnTo>
                  <a:lnTo>
                    <a:pt x="663" y="63"/>
                  </a:lnTo>
                  <a:lnTo>
                    <a:pt x="668" y="65"/>
                  </a:lnTo>
                  <a:lnTo>
                    <a:pt x="673" y="68"/>
                  </a:lnTo>
                  <a:lnTo>
                    <a:pt x="679" y="72"/>
                  </a:lnTo>
                  <a:lnTo>
                    <a:pt x="685" y="75"/>
                  </a:lnTo>
                  <a:lnTo>
                    <a:pt x="690" y="79"/>
                  </a:lnTo>
                  <a:lnTo>
                    <a:pt x="695" y="81"/>
                  </a:lnTo>
                  <a:lnTo>
                    <a:pt x="699" y="85"/>
                  </a:lnTo>
                  <a:lnTo>
                    <a:pt x="704" y="88"/>
                  </a:lnTo>
                  <a:lnTo>
                    <a:pt x="708" y="92"/>
                  </a:lnTo>
                  <a:lnTo>
                    <a:pt x="715" y="98"/>
                  </a:lnTo>
                  <a:lnTo>
                    <a:pt x="723" y="105"/>
                  </a:lnTo>
                  <a:lnTo>
                    <a:pt x="730" y="111"/>
                  </a:lnTo>
                  <a:lnTo>
                    <a:pt x="736" y="118"/>
                  </a:lnTo>
                  <a:lnTo>
                    <a:pt x="742" y="124"/>
                  </a:lnTo>
                  <a:lnTo>
                    <a:pt x="747" y="132"/>
                  </a:lnTo>
                  <a:lnTo>
                    <a:pt x="752" y="139"/>
                  </a:lnTo>
                  <a:lnTo>
                    <a:pt x="756" y="145"/>
                  </a:lnTo>
                  <a:lnTo>
                    <a:pt x="761" y="152"/>
                  </a:lnTo>
                  <a:lnTo>
                    <a:pt x="765" y="160"/>
                  </a:lnTo>
                  <a:lnTo>
                    <a:pt x="768" y="166"/>
                  </a:lnTo>
                  <a:lnTo>
                    <a:pt x="771" y="173"/>
                  </a:lnTo>
                  <a:lnTo>
                    <a:pt x="772" y="177"/>
                  </a:lnTo>
                  <a:lnTo>
                    <a:pt x="774" y="181"/>
                  </a:lnTo>
                  <a:lnTo>
                    <a:pt x="775" y="183"/>
                  </a:lnTo>
                  <a:lnTo>
                    <a:pt x="777" y="187"/>
                  </a:lnTo>
                  <a:lnTo>
                    <a:pt x="777" y="190"/>
                  </a:lnTo>
                  <a:lnTo>
                    <a:pt x="778" y="194"/>
                  </a:lnTo>
                  <a:lnTo>
                    <a:pt x="778" y="198"/>
                  </a:lnTo>
                  <a:lnTo>
                    <a:pt x="780" y="202"/>
                  </a:lnTo>
                  <a:lnTo>
                    <a:pt x="780" y="204"/>
                  </a:lnTo>
                  <a:lnTo>
                    <a:pt x="781" y="208"/>
                  </a:lnTo>
                  <a:lnTo>
                    <a:pt x="781" y="212"/>
                  </a:lnTo>
                  <a:lnTo>
                    <a:pt x="783" y="217"/>
                  </a:lnTo>
                  <a:lnTo>
                    <a:pt x="783" y="221"/>
                  </a:lnTo>
                  <a:lnTo>
                    <a:pt x="784" y="225"/>
                  </a:lnTo>
                  <a:lnTo>
                    <a:pt x="784" y="229"/>
                  </a:lnTo>
                  <a:lnTo>
                    <a:pt x="784" y="233"/>
                  </a:lnTo>
                  <a:lnTo>
                    <a:pt x="784" y="237"/>
                  </a:lnTo>
                  <a:lnTo>
                    <a:pt x="786" y="242"/>
                  </a:lnTo>
                  <a:lnTo>
                    <a:pt x="786" y="246"/>
                  </a:lnTo>
                  <a:lnTo>
                    <a:pt x="786" y="251"/>
                  </a:lnTo>
                  <a:lnTo>
                    <a:pt x="786" y="255"/>
                  </a:lnTo>
                  <a:lnTo>
                    <a:pt x="786" y="261"/>
                  </a:lnTo>
                  <a:lnTo>
                    <a:pt x="786" y="265"/>
                  </a:lnTo>
                  <a:lnTo>
                    <a:pt x="786" y="270"/>
                  </a:lnTo>
                  <a:lnTo>
                    <a:pt x="786" y="274"/>
                  </a:lnTo>
                  <a:lnTo>
                    <a:pt x="786" y="278"/>
                  </a:lnTo>
                  <a:lnTo>
                    <a:pt x="786" y="283"/>
                  </a:lnTo>
                  <a:lnTo>
                    <a:pt x="787" y="288"/>
                  </a:lnTo>
                  <a:lnTo>
                    <a:pt x="786" y="292"/>
                  </a:lnTo>
                  <a:lnTo>
                    <a:pt x="786" y="296"/>
                  </a:lnTo>
                  <a:lnTo>
                    <a:pt x="786" y="301"/>
                  </a:lnTo>
                  <a:lnTo>
                    <a:pt x="786" y="305"/>
                  </a:lnTo>
                  <a:lnTo>
                    <a:pt x="786" y="310"/>
                  </a:lnTo>
                  <a:lnTo>
                    <a:pt x="786" y="314"/>
                  </a:lnTo>
                  <a:lnTo>
                    <a:pt x="786" y="320"/>
                  </a:lnTo>
                  <a:lnTo>
                    <a:pt x="786" y="323"/>
                  </a:lnTo>
                  <a:lnTo>
                    <a:pt x="786" y="327"/>
                  </a:lnTo>
                  <a:lnTo>
                    <a:pt x="786" y="331"/>
                  </a:lnTo>
                  <a:lnTo>
                    <a:pt x="784" y="335"/>
                  </a:lnTo>
                  <a:lnTo>
                    <a:pt x="784" y="341"/>
                  </a:lnTo>
                  <a:lnTo>
                    <a:pt x="784" y="344"/>
                  </a:lnTo>
                  <a:lnTo>
                    <a:pt x="784" y="348"/>
                  </a:lnTo>
                  <a:lnTo>
                    <a:pt x="783" y="352"/>
                  </a:lnTo>
                  <a:lnTo>
                    <a:pt x="783" y="356"/>
                  </a:lnTo>
                  <a:lnTo>
                    <a:pt x="783" y="363"/>
                  </a:lnTo>
                  <a:lnTo>
                    <a:pt x="781" y="369"/>
                  </a:lnTo>
                  <a:lnTo>
                    <a:pt x="781" y="376"/>
                  </a:lnTo>
                  <a:lnTo>
                    <a:pt x="781" y="382"/>
                  </a:lnTo>
                  <a:lnTo>
                    <a:pt x="780" y="388"/>
                  </a:lnTo>
                  <a:lnTo>
                    <a:pt x="780" y="393"/>
                  </a:lnTo>
                  <a:lnTo>
                    <a:pt x="778" y="397"/>
                  </a:lnTo>
                  <a:lnTo>
                    <a:pt x="778" y="399"/>
                  </a:lnTo>
                  <a:lnTo>
                    <a:pt x="778" y="406"/>
                  </a:lnTo>
                  <a:lnTo>
                    <a:pt x="778" y="407"/>
                  </a:lnTo>
                  <a:lnTo>
                    <a:pt x="658" y="466"/>
                  </a:lnTo>
                  <a:lnTo>
                    <a:pt x="658" y="465"/>
                  </a:lnTo>
                  <a:lnTo>
                    <a:pt x="658" y="462"/>
                  </a:lnTo>
                  <a:lnTo>
                    <a:pt x="658" y="458"/>
                  </a:lnTo>
                  <a:lnTo>
                    <a:pt x="658" y="454"/>
                  </a:lnTo>
                  <a:lnTo>
                    <a:pt x="658" y="452"/>
                  </a:lnTo>
                  <a:lnTo>
                    <a:pt x="658" y="448"/>
                  </a:lnTo>
                  <a:lnTo>
                    <a:pt x="658" y="445"/>
                  </a:lnTo>
                  <a:lnTo>
                    <a:pt x="658" y="441"/>
                  </a:lnTo>
                  <a:lnTo>
                    <a:pt x="658" y="437"/>
                  </a:lnTo>
                  <a:lnTo>
                    <a:pt x="658" y="433"/>
                  </a:lnTo>
                  <a:lnTo>
                    <a:pt x="658" y="430"/>
                  </a:lnTo>
                  <a:lnTo>
                    <a:pt x="658" y="426"/>
                  </a:lnTo>
                  <a:lnTo>
                    <a:pt x="658" y="420"/>
                  </a:lnTo>
                  <a:lnTo>
                    <a:pt x="657" y="415"/>
                  </a:lnTo>
                  <a:lnTo>
                    <a:pt x="657" y="410"/>
                  </a:lnTo>
                  <a:lnTo>
                    <a:pt x="657" y="405"/>
                  </a:lnTo>
                  <a:lnTo>
                    <a:pt x="655" y="399"/>
                  </a:lnTo>
                  <a:lnTo>
                    <a:pt x="655" y="394"/>
                  </a:lnTo>
                  <a:lnTo>
                    <a:pt x="654" y="388"/>
                  </a:lnTo>
                  <a:lnTo>
                    <a:pt x="654" y="382"/>
                  </a:lnTo>
                  <a:lnTo>
                    <a:pt x="652" y="376"/>
                  </a:lnTo>
                  <a:lnTo>
                    <a:pt x="651" y="369"/>
                  </a:lnTo>
                  <a:lnTo>
                    <a:pt x="649" y="364"/>
                  </a:lnTo>
                  <a:lnTo>
                    <a:pt x="648" y="358"/>
                  </a:lnTo>
                  <a:lnTo>
                    <a:pt x="647" y="351"/>
                  </a:lnTo>
                  <a:lnTo>
                    <a:pt x="645" y="346"/>
                  </a:lnTo>
                  <a:lnTo>
                    <a:pt x="644" y="339"/>
                  </a:lnTo>
                  <a:lnTo>
                    <a:pt x="642" y="333"/>
                  </a:lnTo>
                  <a:lnTo>
                    <a:pt x="639" y="326"/>
                  </a:lnTo>
                  <a:lnTo>
                    <a:pt x="636" y="320"/>
                  </a:lnTo>
                  <a:lnTo>
                    <a:pt x="633" y="313"/>
                  </a:lnTo>
                  <a:lnTo>
                    <a:pt x="630" y="306"/>
                  </a:lnTo>
                  <a:lnTo>
                    <a:pt x="628" y="299"/>
                  </a:lnTo>
                  <a:lnTo>
                    <a:pt x="625" y="293"/>
                  </a:lnTo>
                  <a:lnTo>
                    <a:pt x="622" y="285"/>
                  </a:lnTo>
                  <a:lnTo>
                    <a:pt x="619" y="280"/>
                  </a:lnTo>
                  <a:lnTo>
                    <a:pt x="614" y="272"/>
                  </a:lnTo>
                  <a:lnTo>
                    <a:pt x="610" y="266"/>
                  </a:lnTo>
                  <a:lnTo>
                    <a:pt x="606" y="259"/>
                  </a:lnTo>
                  <a:lnTo>
                    <a:pt x="603" y="254"/>
                  </a:lnTo>
                  <a:lnTo>
                    <a:pt x="597" y="248"/>
                  </a:lnTo>
                  <a:lnTo>
                    <a:pt x="592" y="241"/>
                  </a:lnTo>
                  <a:lnTo>
                    <a:pt x="588" y="236"/>
                  </a:lnTo>
                  <a:lnTo>
                    <a:pt x="582" y="229"/>
                  </a:lnTo>
                  <a:lnTo>
                    <a:pt x="576" y="223"/>
                  </a:lnTo>
                  <a:lnTo>
                    <a:pt x="570" y="217"/>
                  </a:lnTo>
                  <a:lnTo>
                    <a:pt x="563" y="211"/>
                  </a:lnTo>
                  <a:lnTo>
                    <a:pt x="559" y="206"/>
                  </a:lnTo>
                  <a:lnTo>
                    <a:pt x="551" y="200"/>
                  </a:lnTo>
                  <a:lnTo>
                    <a:pt x="544" y="195"/>
                  </a:lnTo>
                  <a:lnTo>
                    <a:pt x="537" y="190"/>
                  </a:lnTo>
                  <a:lnTo>
                    <a:pt x="530" y="186"/>
                  </a:lnTo>
                  <a:lnTo>
                    <a:pt x="521" y="181"/>
                  </a:lnTo>
                  <a:lnTo>
                    <a:pt x="512" y="175"/>
                  </a:lnTo>
                  <a:lnTo>
                    <a:pt x="505" y="172"/>
                  </a:lnTo>
                  <a:lnTo>
                    <a:pt x="496" y="169"/>
                  </a:lnTo>
                  <a:lnTo>
                    <a:pt x="486" y="165"/>
                  </a:lnTo>
                  <a:lnTo>
                    <a:pt x="477" y="161"/>
                  </a:lnTo>
                  <a:lnTo>
                    <a:pt x="467" y="157"/>
                  </a:lnTo>
                  <a:lnTo>
                    <a:pt x="456" y="156"/>
                  </a:lnTo>
                  <a:lnTo>
                    <a:pt x="446" y="152"/>
                  </a:lnTo>
                  <a:lnTo>
                    <a:pt x="434" y="149"/>
                  </a:lnTo>
                  <a:lnTo>
                    <a:pt x="424" y="147"/>
                  </a:lnTo>
                  <a:lnTo>
                    <a:pt x="415" y="145"/>
                  </a:lnTo>
                  <a:lnTo>
                    <a:pt x="405" y="143"/>
                  </a:lnTo>
                  <a:lnTo>
                    <a:pt x="395" y="140"/>
                  </a:lnTo>
                  <a:lnTo>
                    <a:pt x="386" y="139"/>
                  </a:lnTo>
                  <a:lnTo>
                    <a:pt x="377" y="137"/>
                  </a:lnTo>
                  <a:lnTo>
                    <a:pt x="369" y="136"/>
                  </a:lnTo>
                  <a:lnTo>
                    <a:pt x="360" y="134"/>
                  </a:lnTo>
                  <a:lnTo>
                    <a:pt x="351" y="132"/>
                  </a:lnTo>
                  <a:lnTo>
                    <a:pt x="342" y="132"/>
                  </a:lnTo>
                  <a:lnTo>
                    <a:pt x="333" y="131"/>
                  </a:lnTo>
                  <a:lnTo>
                    <a:pt x="326" y="130"/>
                  </a:lnTo>
                  <a:lnTo>
                    <a:pt x="319" y="130"/>
                  </a:lnTo>
                  <a:lnTo>
                    <a:pt x="312" y="130"/>
                  </a:lnTo>
                  <a:lnTo>
                    <a:pt x="304" y="128"/>
                  </a:lnTo>
                  <a:lnTo>
                    <a:pt x="297" y="127"/>
                  </a:lnTo>
                  <a:lnTo>
                    <a:pt x="290" y="127"/>
                  </a:lnTo>
                  <a:lnTo>
                    <a:pt x="284" y="127"/>
                  </a:lnTo>
                  <a:lnTo>
                    <a:pt x="276" y="127"/>
                  </a:lnTo>
                  <a:lnTo>
                    <a:pt x="271" y="127"/>
                  </a:lnTo>
                  <a:lnTo>
                    <a:pt x="263" y="127"/>
                  </a:lnTo>
                  <a:lnTo>
                    <a:pt x="259" y="127"/>
                  </a:lnTo>
                  <a:lnTo>
                    <a:pt x="252" y="127"/>
                  </a:lnTo>
                  <a:lnTo>
                    <a:pt x="246" y="127"/>
                  </a:lnTo>
                  <a:lnTo>
                    <a:pt x="240" y="127"/>
                  </a:lnTo>
                  <a:lnTo>
                    <a:pt x="235" y="128"/>
                  </a:lnTo>
                  <a:lnTo>
                    <a:pt x="230" y="128"/>
                  </a:lnTo>
                  <a:lnTo>
                    <a:pt x="225" y="128"/>
                  </a:lnTo>
                  <a:lnTo>
                    <a:pt x="221" y="130"/>
                  </a:lnTo>
                  <a:lnTo>
                    <a:pt x="216" y="131"/>
                  </a:lnTo>
                  <a:lnTo>
                    <a:pt x="211" y="131"/>
                  </a:lnTo>
                  <a:lnTo>
                    <a:pt x="206" y="131"/>
                  </a:lnTo>
                  <a:lnTo>
                    <a:pt x="202" y="132"/>
                  </a:lnTo>
                  <a:lnTo>
                    <a:pt x="199" y="132"/>
                  </a:lnTo>
                  <a:lnTo>
                    <a:pt x="195" y="134"/>
                  </a:lnTo>
                  <a:lnTo>
                    <a:pt x="190" y="134"/>
                  </a:lnTo>
                  <a:lnTo>
                    <a:pt x="187" y="135"/>
                  </a:lnTo>
                  <a:lnTo>
                    <a:pt x="184" y="136"/>
                  </a:lnTo>
                  <a:lnTo>
                    <a:pt x="177" y="137"/>
                  </a:lnTo>
                  <a:lnTo>
                    <a:pt x="171" y="139"/>
                  </a:lnTo>
                  <a:lnTo>
                    <a:pt x="167" y="140"/>
                  </a:lnTo>
                  <a:lnTo>
                    <a:pt x="162" y="143"/>
                  </a:lnTo>
                  <a:lnTo>
                    <a:pt x="158" y="144"/>
                  </a:lnTo>
                  <a:lnTo>
                    <a:pt x="155" y="145"/>
                  </a:lnTo>
                  <a:lnTo>
                    <a:pt x="152" y="147"/>
                  </a:lnTo>
                  <a:lnTo>
                    <a:pt x="149" y="148"/>
                  </a:lnTo>
                  <a:lnTo>
                    <a:pt x="146" y="149"/>
                  </a:lnTo>
                  <a:lnTo>
                    <a:pt x="146" y="151"/>
                  </a:lnTo>
                  <a:lnTo>
                    <a:pt x="0" y="164"/>
                  </a:lnTo>
                  <a:close/>
                </a:path>
              </a:pathLst>
            </a:custGeom>
            <a:solidFill>
              <a:srgbClr val="F585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2" name="Freeform 9"/>
            <p:cNvSpPr>
              <a:spLocks/>
            </p:cNvSpPr>
            <p:nvPr/>
          </p:nvSpPr>
          <p:spPr bwMode="auto">
            <a:xfrm>
              <a:off x="775" y="1772"/>
              <a:ext cx="189" cy="131"/>
            </a:xfrm>
            <a:custGeom>
              <a:avLst/>
              <a:gdLst>
                <a:gd name="T0" fmla="*/ 6 w 378"/>
                <a:gd name="T1" fmla="*/ 30 h 261"/>
                <a:gd name="T2" fmla="*/ 17 w 378"/>
                <a:gd name="T3" fmla="*/ 30 h 261"/>
                <a:gd name="T4" fmla="*/ 31 w 378"/>
                <a:gd name="T5" fmla="*/ 30 h 261"/>
                <a:gd name="T6" fmla="*/ 50 w 378"/>
                <a:gd name="T7" fmla="*/ 32 h 261"/>
                <a:gd name="T8" fmla="*/ 72 w 378"/>
                <a:gd name="T9" fmla="*/ 37 h 261"/>
                <a:gd name="T10" fmla="*/ 94 w 378"/>
                <a:gd name="T11" fmla="*/ 44 h 261"/>
                <a:gd name="T12" fmla="*/ 117 w 378"/>
                <a:gd name="T13" fmla="*/ 53 h 261"/>
                <a:gd name="T14" fmla="*/ 129 w 378"/>
                <a:gd name="T15" fmla="*/ 58 h 261"/>
                <a:gd name="T16" fmla="*/ 148 w 378"/>
                <a:gd name="T17" fmla="*/ 70 h 261"/>
                <a:gd name="T18" fmla="*/ 169 w 378"/>
                <a:gd name="T19" fmla="*/ 87 h 261"/>
                <a:gd name="T20" fmla="*/ 182 w 378"/>
                <a:gd name="T21" fmla="*/ 102 h 261"/>
                <a:gd name="T22" fmla="*/ 191 w 378"/>
                <a:gd name="T23" fmla="*/ 113 h 261"/>
                <a:gd name="T24" fmla="*/ 196 w 378"/>
                <a:gd name="T25" fmla="*/ 125 h 261"/>
                <a:gd name="T26" fmla="*/ 204 w 378"/>
                <a:gd name="T27" fmla="*/ 137 h 261"/>
                <a:gd name="T28" fmla="*/ 210 w 378"/>
                <a:gd name="T29" fmla="*/ 149 h 261"/>
                <a:gd name="T30" fmla="*/ 214 w 378"/>
                <a:gd name="T31" fmla="*/ 159 h 261"/>
                <a:gd name="T32" fmla="*/ 220 w 378"/>
                <a:gd name="T33" fmla="*/ 171 h 261"/>
                <a:gd name="T34" fmla="*/ 229 w 378"/>
                <a:gd name="T35" fmla="*/ 189 h 261"/>
                <a:gd name="T36" fmla="*/ 236 w 378"/>
                <a:gd name="T37" fmla="*/ 208 h 261"/>
                <a:gd name="T38" fmla="*/ 240 w 378"/>
                <a:gd name="T39" fmla="*/ 223 h 261"/>
                <a:gd name="T40" fmla="*/ 245 w 378"/>
                <a:gd name="T41" fmla="*/ 235 h 261"/>
                <a:gd name="T42" fmla="*/ 248 w 378"/>
                <a:gd name="T43" fmla="*/ 246 h 261"/>
                <a:gd name="T44" fmla="*/ 251 w 378"/>
                <a:gd name="T45" fmla="*/ 258 h 261"/>
                <a:gd name="T46" fmla="*/ 378 w 378"/>
                <a:gd name="T47" fmla="*/ 192 h 261"/>
                <a:gd name="T48" fmla="*/ 376 w 378"/>
                <a:gd name="T49" fmla="*/ 183 h 261"/>
                <a:gd name="T50" fmla="*/ 375 w 378"/>
                <a:gd name="T51" fmla="*/ 171 h 261"/>
                <a:gd name="T52" fmla="*/ 371 w 378"/>
                <a:gd name="T53" fmla="*/ 154 h 261"/>
                <a:gd name="T54" fmla="*/ 366 w 378"/>
                <a:gd name="T55" fmla="*/ 134 h 261"/>
                <a:gd name="T56" fmla="*/ 359 w 378"/>
                <a:gd name="T57" fmla="*/ 117 h 261"/>
                <a:gd name="T58" fmla="*/ 354 w 378"/>
                <a:gd name="T59" fmla="*/ 106 h 261"/>
                <a:gd name="T60" fmla="*/ 349 w 378"/>
                <a:gd name="T61" fmla="*/ 95 h 261"/>
                <a:gd name="T62" fmla="*/ 341 w 378"/>
                <a:gd name="T63" fmla="*/ 83 h 261"/>
                <a:gd name="T64" fmla="*/ 331 w 378"/>
                <a:gd name="T65" fmla="*/ 69 h 261"/>
                <a:gd name="T66" fmla="*/ 313 w 378"/>
                <a:gd name="T67" fmla="*/ 49 h 261"/>
                <a:gd name="T68" fmla="*/ 294 w 378"/>
                <a:gd name="T69" fmla="*/ 34 h 261"/>
                <a:gd name="T70" fmla="*/ 281 w 378"/>
                <a:gd name="T71" fmla="*/ 26 h 261"/>
                <a:gd name="T72" fmla="*/ 268 w 378"/>
                <a:gd name="T73" fmla="*/ 19 h 261"/>
                <a:gd name="T74" fmla="*/ 252 w 378"/>
                <a:gd name="T75" fmla="*/ 13 h 261"/>
                <a:gd name="T76" fmla="*/ 236 w 378"/>
                <a:gd name="T77" fmla="*/ 7 h 261"/>
                <a:gd name="T78" fmla="*/ 220 w 378"/>
                <a:gd name="T79" fmla="*/ 5 h 261"/>
                <a:gd name="T80" fmla="*/ 202 w 378"/>
                <a:gd name="T81" fmla="*/ 1 h 261"/>
                <a:gd name="T82" fmla="*/ 186 w 378"/>
                <a:gd name="T83" fmla="*/ 0 h 261"/>
                <a:gd name="T84" fmla="*/ 169 w 378"/>
                <a:gd name="T85" fmla="*/ 0 h 261"/>
                <a:gd name="T86" fmla="*/ 153 w 378"/>
                <a:gd name="T87" fmla="*/ 0 h 261"/>
                <a:gd name="T88" fmla="*/ 136 w 378"/>
                <a:gd name="T89" fmla="*/ 1 h 261"/>
                <a:gd name="T90" fmla="*/ 120 w 378"/>
                <a:gd name="T91" fmla="*/ 1 h 261"/>
                <a:gd name="T92" fmla="*/ 104 w 378"/>
                <a:gd name="T93" fmla="*/ 3 h 261"/>
                <a:gd name="T94" fmla="*/ 91 w 378"/>
                <a:gd name="T95" fmla="*/ 6 h 261"/>
                <a:gd name="T96" fmla="*/ 75 w 378"/>
                <a:gd name="T97" fmla="*/ 9 h 261"/>
                <a:gd name="T98" fmla="*/ 62 w 378"/>
                <a:gd name="T99" fmla="*/ 11 h 261"/>
                <a:gd name="T100" fmla="*/ 50 w 378"/>
                <a:gd name="T101" fmla="*/ 14 h 261"/>
                <a:gd name="T102" fmla="*/ 40 w 378"/>
                <a:gd name="T103" fmla="*/ 18 h 261"/>
                <a:gd name="T104" fmla="*/ 19 w 378"/>
                <a:gd name="T105" fmla="*/ 23 h 261"/>
                <a:gd name="T106" fmla="*/ 6 w 378"/>
                <a:gd name="T107" fmla="*/ 27 h 261"/>
                <a:gd name="T108" fmla="*/ 0 w 378"/>
                <a:gd name="T109" fmla="*/ 30 h 26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78"/>
                <a:gd name="T166" fmla="*/ 0 h 261"/>
                <a:gd name="T167" fmla="*/ 378 w 378"/>
                <a:gd name="T168" fmla="*/ 261 h 26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78" h="261">
                  <a:moveTo>
                    <a:pt x="0" y="30"/>
                  </a:moveTo>
                  <a:lnTo>
                    <a:pt x="2" y="30"/>
                  </a:lnTo>
                  <a:lnTo>
                    <a:pt x="6" y="30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7" y="30"/>
                  </a:lnTo>
                  <a:lnTo>
                    <a:pt x="21" y="30"/>
                  </a:lnTo>
                  <a:lnTo>
                    <a:pt x="25" y="30"/>
                  </a:lnTo>
                  <a:lnTo>
                    <a:pt x="31" y="30"/>
                  </a:lnTo>
                  <a:lnTo>
                    <a:pt x="37" y="31"/>
                  </a:lnTo>
                  <a:lnTo>
                    <a:pt x="43" y="32"/>
                  </a:lnTo>
                  <a:lnTo>
                    <a:pt x="50" y="32"/>
                  </a:lnTo>
                  <a:lnTo>
                    <a:pt x="57" y="34"/>
                  </a:lnTo>
                  <a:lnTo>
                    <a:pt x="65" y="36"/>
                  </a:lnTo>
                  <a:lnTo>
                    <a:pt x="72" y="37"/>
                  </a:lnTo>
                  <a:lnTo>
                    <a:pt x="79" y="39"/>
                  </a:lnTo>
                  <a:lnTo>
                    <a:pt x="87" y="41"/>
                  </a:lnTo>
                  <a:lnTo>
                    <a:pt x="94" y="44"/>
                  </a:lnTo>
                  <a:lnTo>
                    <a:pt x="103" y="47"/>
                  </a:lnTo>
                  <a:lnTo>
                    <a:pt x="110" y="49"/>
                  </a:lnTo>
                  <a:lnTo>
                    <a:pt x="117" y="53"/>
                  </a:lnTo>
                  <a:lnTo>
                    <a:pt x="122" y="55"/>
                  </a:lnTo>
                  <a:lnTo>
                    <a:pt x="126" y="57"/>
                  </a:lnTo>
                  <a:lnTo>
                    <a:pt x="129" y="58"/>
                  </a:lnTo>
                  <a:lnTo>
                    <a:pt x="134" y="61"/>
                  </a:lnTo>
                  <a:lnTo>
                    <a:pt x="141" y="65"/>
                  </a:lnTo>
                  <a:lnTo>
                    <a:pt x="148" y="70"/>
                  </a:lnTo>
                  <a:lnTo>
                    <a:pt x="155" y="75"/>
                  </a:lnTo>
                  <a:lnTo>
                    <a:pt x="163" y="82"/>
                  </a:lnTo>
                  <a:lnTo>
                    <a:pt x="169" y="87"/>
                  </a:lnTo>
                  <a:lnTo>
                    <a:pt x="176" y="95"/>
                  </a:lnTo>
                  <a:lnTo>
                    <a:pt x="179" y="98"/>
                  </a:lnTo>
                  <a:lnTo>
                    <a:pt x="182" y="102"/>
                  </a:lnTo>
                  <a:lnTo>
                    <a:pt x="185" y="106"/>
                  </a:lnTo>
                  <a:lnTo>
                    <a:pt x="188" y="111"/>
                  </a:lnTo>
                  <a:lnTo>
                    <a:pt x="191" y="113"/>
                  </a:lnTo>
                  <a:lnTo>
                    <a:pt x="192" y="117"/>
                  </a:lnTo>
                  <a:lnTo>
                    <a:pt x="195" y="121"/>
                  </a:lnTo>
                  <a:lnTo>
                    <a:pt x="196" y="125"/>
                  </a:lnTo>
                  <a:lnTo>
                    <a:pt x="199" y="129"/>
                  </a:lnTo>
                  <a:lnTo>
                    <a:pt x="201" y="133"/>
                  </a:lnTo>
                  <a:lnTo>
                    <a:pt x="204" y="137"/>
                  </a:lnTo>
                  <a:lnTo>
                    <a:pt x="205" y="141"/>
                  </a:lnTo>
                  <a:lnTo>
                    <a:pt x="207" y="145"/>
                  </a:lnTo>
                  <a:lnTo>
                    <a:pt x="210" y="149"/>
                  </a:lnTo>
                  <a:lnTo>
                    <a:pt x="211" y="153"/>
                  </a:lnTo>
                  <a:lnTo>
                    <a:pt x="213" y="157"/>
                  </a:lnTo>
                  <a:lnTo>
                    <a:pt x="214" y="159"/>
                  </a:lnTo>
                  <a:lnTo>
                    <a:pt x="217" y="163"/>
                  </a:lnTo>
                  <a:lnTo>
                    <a:pt x="218" y="167"/>
                  </a:lnTo>
                  <a:lnTo>
                    <a:pt x="220" y="171"/>
                  </a:lnTo>
                  <a:lnTo>
                    <a:pt x="223" y="178"/>
                  </a:lnTo>
                  <a:lnTo>
                    <a:pt x="226" y="184"/>
                  </a:lnTo>
                  <a:lnTo>
                    <a:pt x="229" y="189"/>
                  </a:lnTo>
                  <a:lnTo>
                    <a:pt x="232" y="196"/>
                  </a:lnTo>
                  <a:lnTo>
                    <a:pt x="233" y="201"/>
                  </a:lnTo>
                  <a:lnTo>
                    <a:pt x="236" y="208"/>
                  </a:lnTo>
                  <a:lnTo>
                    <a:pt x="237" y="213"/>
                  </a:lnTo>
                  <a:lnTo>
                    <a:pt x="240" y="218"/>
                  </a:lnTo>
                  <a:lnTo>
                    <a:pt x="240" y="223"/>
                  </a:lnTo>
                  <a:lnTo>
                    <a:pt x="242" y="227"/>
                  </a:lnTo>
                  <a:lnTo>
                    <a:pt x="243" y="231"/>
                  </a:lnTo>
                  <a:lnTo>
                    <a:pt x="245" y="235"/>
                  </a:lnTo>
                  <a:lnTo>
                    <a:pt x="246" y="239"/>
                  </a:lnTo>
                  <a:lnTo>
                    <a:pt x="246" y="243"/>
                  </a:lnTo>
                  <a:lnTo>
                    <a:pt x="248" y="246"/>
                  </a:lnTo>
                  <a:lnTo>
                    <a:pt x="249" y="250"/>
                  </a:lnTo>
                  <a:lnTo>
                    <a:pt x="249" y="254"/>
                  </a:lnTo>
                  <a:lnTo>
                    <a:pt x="251" y="258"/>
                  </a:lnTo>
                  <a:lnTo>
                    <a:pt x="251" y="260"/>
                  </a:lnTo>
                  <a:lnTo>
                    <a:pt x="251" y="261"/>
                  </a:lnTo>
                  <a:lnTo>
                    <a:pt x="378" y="192"/>
                  </a:lnTo>
                  <a:lnTo>
                    <a:pt x="378" y="191"/>
                  </a:lnTo>
                  <a:lnTo>
                    <a:pt x="378" y="187"/>
                  </a:lnTo>
                  <a:lnTo>
                    <a:pt x="376" y="183"/>
                  </a:lnTo>
                  <a:lnTo>
                    <a:pt x="376" y="179"/>
                  </a:lnTo>
                  <a:lnTo>
                    <a:pt x="375" y="175"/>
                  </a:lnTo>
                  <a:lnTo>
                    <a:pt x="375" y="171"/>
                  </a:lnTo>
                  <a:lnTo>
                    <a:pt x="373" y="165"/>
                  </a:lnTo>
                  <a:lnTo>
                    <a:pt x="372" y="159"/>
                  </a:lnTo>
                  <a:lnTo>
                    <a:pt x="371" y="154"/>
                  </a:lnTo>
                  <a:lnTo>
                    <a:pt x="371" y="148"/>
                  </a:lnTo>
                  <a:lnTo>
                    <a:pt x="368" y="141"/>
                  </a:lnTo>
                  <a:lnTo>
                    <a:pt x="366" y="134"/>
                  </a:lnTo>
                  <a:lnTo>
                    <a:pt x="363" y="128"/>
                  </a:lnTo>
                  <a:lnTo>
                    <a:pt x="362" y="121"/>
                  </a:lnTo>
                  <a:lnTo>
                    <a:pt x="359" y="117"/>
                  </a:lnTo>
                  <a:lnTo>
                    <a:pt x="357" y="113"/>
                  </a:lnTo>
                  <a:lnTo>
                    <a:pt x="356" y="110"/>
                  </a:lnTo>
                  <a:lnTo>
                    <a:pt x="354" y="106"/>
                  </a:lnTo>
                  <a:lnTo>
                    <a:pt x="351" y="102"/>
                  </a:lnTo>
                  <a:lnTo>
                    <a:pt x="350" y="99"/>
                  </a:lnTo>
                  <a:lnTo>
                    <a:pt x="349" y="95"/>
                  </a:lnTo>
                  <a:lnTo>
                    <a:pt x="347" y="91"/>
                  </a:lnTo>
                  <a:lnTo>
                    <a:pt x="344" y="87"/>
                  </a:lnTo>
                  <a:lnTo>
                    <a:pt x="341" y="83"/>
                  </a:lnTo>
                  <a:lnTo>
                    <a:pt x="340" y="79"/>
                  </a:lnTo>
                  <a:lnTo>
                    <a:pt x="337" y="77"/>
                  </a:lnTo>
                  <a:lnTo>
                    <a:pt x="331" y="69"/>
                  </a:lnTo>
                  <a:lnTo>
                    <a:pt x="327" y="62"/>
                  </a:lnTo>
                  <a:lnTo>
                    <a:pt x="319" y="56"/>
                  </a:lnTo>
                  <a:lnTo>
                    <a:pt x="313" y="49"/>
                  </a:lnTo>
                  <a:lnTo>
                    <a:pt x="306" y="43"/>
                  </a:lnTo>
                  <a:lnTo>
                    <a:pt x="299" y="36"/>
                  </a:lnTo>
                  <a:lnTo>
                    <a:pt x="294" y="34"/>
                  </a:lnTo>
                  <a:lnTo>
                    <a:pt x="290" y="31"/>
                  </a:lnTo>
                  <a:lnTo>
                    <a:pt x="286" y="28"/>
                  </a:lnTo>
                  <a:lnTo>
                    <a:pt x="281" y="26"/>
                  </a:lnTo>
                  <a:lnTo>
                    <a:pt x="277" y="23"/>
                  </a:lnTo>
                  <a:lnTo>
                    <a:pt x="273" y="20"/>
                  </a:lnTo>
                  <a:lnTo>
                    <a:pt x="268" y="19"/>
                  </a:lnTo>
                  <a:lnTo>
                    <a:pt x="264" y="17"/>
                  </a:lnTo>
                  <a:lnTo>
                    <a:pt x="258" y="14"/>
                  </a:lnTo>
                  <a:lnTo>
                    <a:pt x="252" y="13"/>
                  </a:lnTo>
                  <a:lnTo>
                    <a:pt x="246" y="10"/>
                  </a:lnTo>
                  <a:lnTo>
                    <a:pt x="242" y="9"/>
                  </a:lnTo>
                  <a:lnTo>
                    <a:pt x="236" y="7"/>
                  </a:lnTo>
                  <a:lnTo>
                    <a:pt x="230" y="6"/>
                  </a:lnTo>
                  <a:lnTo>
                    <a:pt x="226" y="5"/>
                  </a:lnTo>
                  <a:lnTo>
                    <a:pt x="220" y="5"/>
                  </a:lnTo>
                  <a:lnTo>
                    <a:pt x="214" y="2"/>
                  </a:lnTo>
                  <a:lnTo>
                    <a:pt x="208" y="2"/>
                  </a:lnTo>
                  <a:lnTo>
                    <a:pt x="202" y="1"/>
                  </a:lnTo>
                  <a:lnTo>
                    <a:pt x="198" y="1"/>
                  </a:lnTo>
                  <a:lnTo>
                    <a:pt x="192" y="0"/>
                  </a:lnTo>
                  <a:lnTo>
                    <a:pt x="186" y="0"/>
                  </a:lnTo>
                  <a:lnTo>
                    <a:pt x="180" y="0"/>
                  </a:lnTo>
                  <a:lnTo>
                    <a:pt x="176" y="0"/>
                  </a:lnTo>
                  <a:lnTo>
                    <a:pt x="169" y="0"/>
                  </a:lnTo>
                  <a:lnTo>
                    <a:pt x="164" y="0"/>
                  </a:lnTo>
                  <a:lnTo>
                    <a:pt x="158" y="0"/>
                  </a:lnTo>
                  <a:lnTo>
                    <a:pt x="153" y="0"/>
                  </a:lnTo>
                  <a:lnTo>
                    <a:pt x="147" y="0"/>
                  </a:lnTo>
                  <a:lnTo>
                    <a:pt x="142" y="0"/>
                  </a:lnTo>
                  <a:lnTo>
                    <a:pt x="136" y="1"/>
                  </a:lnTo>
                  <a:lnTo>
                    <a:pt x="131" y="1"/>
                  </a:lnTo>
                  <a:lnTo>
                    <a:pt x="125" y="1"/>
                  </a:lnTo>
                  <a:lnTo>
                    <a:pt x="120" y="1"/>
                  </a:lnTo>
                  <a:lnTo>
                    <a:pt x="115" y="2"/>
                  </a:lnTo>
                  <a:lnTo>
                    <a:pt x="110" y="2"/>
                  </a:lnTo>
                  <a:lnTo>
                    <a:pt x="104" y="3"/>
                  </a:lnTo>
                  <a:lnTo>
                    <a:pt x="100" y="5"/>
                  </a:lnTo>
                  <a:lnTo>
                    <a:pt x="95" y="5"/>
                  </a:lnTo>
                  <a:lnTo>
                    <a:pt x="91" y="6"/>
                  </a:lnTo>
                  <a:lnTo>
                    <a:pt x="85" y="6"/>
                  </a:lnTo>
                  <a:lnTo>
                    <a:pt x="81" y="7"/>
                  </a:lnTo>
                  <a:lnTo>
                    <a:pt x="75" y="9"/>
                  </a:lnTo>
                  <a:lnTo>
                    <a:pt x="71" y="10"/>
                  </a:lnTo>
                  <a:lnTo>
                    <a:pt x="66" y="10"/>
                  </a:lnTo>
                  <a:lnTo>
                    <a:pt x="62" y="11"/>
                  </a:lnTo>
                  <a:lnTo>
                    <a:pt x="57" y="13"/>
                  </a:lnTo>
                  <a:lnTo>
                    <a:pt x="55" y="14"/>
                  </a:lnTo>
                  <a:lnTo>
                    <a:pt x="50" y="14"/>
                  </a:lnTo>
                  <a:lnTo>
                    <a:pt x="46" y="15"/>
                  </a:lnTo>
                  <a:lnTo>
                    <a:pt x="41" y="17"/>
                  </a:lnTo>
                  <a:lnTo>
                    <a:pt x="40" y="18"/>
                  </a:lnTo>
                  <a:lnTo>
                    <a:pt x="33" y="19"/>
                  </a:lnTo>
                  <a:lnTo>
                    <a:pt x="27" y="22"/>
                  </a:lnTo>
                  <a:lnTo>
                    <a:pt x="19" y="23"/>
                  </a:lnTo>
                  <a:lnTo>
                    <a:pt x="15" y="24"/>
                  </a:lnTo>
                  <a:lnTo>
                    <a:pt x="11" y="26"/>
                  </a:lnTo>
                  <a:lnTo>
                    <a:pt x="6" y="27"/>
                  </a:lnTo>
                  <a:lnTo>
                    <a:pt x="2" y="28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585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3" name="Freeform 10"/>
            <p:cNvSpPr>
              <a:spLocks/>
            </p:cNvSpPr>
            <p:nvPr/>
          </p:nvSpPr>
          <p:spPr bwMode="auto">
            <a:xfrm>
              <a:off x="641" y="1782"/>
              <a:ext cx="123" cy="133"/>
            </a:xfrm>
            <a:custGeom>
              <a:avLst/>
              <a:gdLst>
                <a:gd name="T0" fmla="*/ 172 w 244"/>
                <a:gd name="T1" fmla="*/ 0 h 266"/>
                <a:gd name="T2" fmla="*/ 168 w 244"/>
                <a:gd name="T3" fmla="*/ 1 h 266"/>
                <a:gd name="T4" fmla="*/ 159 w 244"/>
                <a:gd name="T5" fmla="*/ 7 h 266"/>
                <a:gd name="T6" fmla="*/ 147 w 244"/>
                <a:gd name="T7" fmla="*/ 13 h 266"/>
                <a:gd name="T8" fmla="*/ 137 w 244"/>
                <a:gd name="T9" fmla="*/ 21 h 266"/>
                <a:gd name="T10" fmla="*/ 130 w 244"/>
                <a:gd name="T11" fmla="*/ 26 h 266"/>
                <a:gd name="T12" fmla="*/ 121 w 244"/>
                <a:gd name="T13" fmla="*/ 32 h 266"/>
                <a:gd name="T14" fmla="*/ 112 w 244"/>
                <a:gd name="T15" fmla="*/ 38 h 266"/>
                <a:gd name="T16" fmla="*/ 104 w 244"/>
                <a:gd name="T17" fmla="*/ 46 h 266"/>
                <a:gd name="T18" fmla="*/ 93 w 244"/>
                <a:gd name="T19" fmla="*/ 54 h 266"/>
                <a:gd name="T20" fmla="*/ 83 w 244"/>
                <a:gd name="T21" fmla="*/ 62 h 266"/>
                <a:gd name="T22" fmla="*/ 73 w 244"/>
                <a:gd name="T23" fmla="*/ 71 h 266"/>
                <a:gd name="T24" fmla="*/ 61 w 244"/>
                <a:gd name="T25" fmla="*/ 80 h 266"/>
                <a:gd name="T26" fmla="*/ 51 w 244"/>
                <a:gd name="T27" fmla="*/ 92 h 266"/>
                <a:gd name="T28" fmla="*/ 42 w 244"/>
                <a:gd name="T29" fmla="*/ 104 h 266"/>
                <a:gd name="T30" fmla="*/ 36 w 244"/>
                <a:gd name="T31" fmla="*/ 114 h 266"/>
                <a:gd name="T32" fmla="*/ 33 w 244"/>
                <a:gd name="T33" fmla="*/ 122 h 266"/>
                <a:gd name="T34" fmla="*/ 28 w 244"/>
                <a:gd name="T35" fmla="*/ 132 h 266"/>
                <a:gd name="T36" fmla="*/ 23 w 244"/>
                <a:gd name="T37" fmla="*/ 143 h 266"/>
                <a:gd name="T38" fmla="*/ 20 w 244"/>
                <a:gd name="T39" fmla="*/ 151 h 266"/>
                <a:gd name="T40" fmla="*/ 17 w 244"/>
                <a:gd name="T41" fmla="*/ 159 h 266"/>
                <a:gd name="T42" fmla="*/ 14 w 244"/>
                <a:gd name="T43" fmla="*/ 167 h 266"/>
                <a:gd name="T44" fmla="*/ 13 w 244"/>
                <a:gd name="T45" fmla="*/ 173 h 266"/>
                <a:gd name="T46" fmla="*/ 11 w 244"/>
                <a:gd name="T47" fmla="*/ 181 h 266"/>
                <a:gd name="T48" fmla="*/ 8 w 244"/>
                <a:gd name="T49" fmla="*/ 191 h 266"/>
                <a:gd name="T50" fmla="*/ 6 w 244"/>
                <a:gd name="T51" fmla="*/ 206 h 266"/>
                <a:gd name="T52" fmla="*/ 3 w 244"/>
                <a:gd name="T53" fmla="*/ 219 h 266"/>
                <a:gd name="T54" fmla="*/ 1 w 244"/>
                <a:gd name="T55" fmla="*/ 229 h 266"/>
                <a:gd name="T56" fmla="*/ 1 w 244"/>
                <a:gd name="T57" fmla="*/ 240 h 266"/>
                <a:gd name="T58" fmla="*/ 0 w 244"/>
                <a:gd name="T59" fmla="*/ 248 h 266"/>
                <a:gd name="T60" fmla="*/ 0 w 244"/>
                <a:gd name="T61" fmla="*/ 256 h 266"/>
                <a:gd name="T62" fmla="*/ 90 w 244"/>
                <a:gd name="T63" fmla="*/ 210 h 266"/>
                <a:gd name="T64" fmla="*/ 221 w 244"/>
                <a:gd name="T65" fmla="*/ 263 h 266"/>
                <a:gd name="T66" fmla="*/ 219 w 244"/>
                <a:gd name="T67" fmla="*/ 256 h 266"/>
                <a:gd name="T68" fmla="*/ 218 w 244"/>
                <a:gd name="T69" fmla="*/ 250 h 266"/>
                <a:gd name="T70" fmla="*/ 216 w 244"/>
                <a:gd name="T71" fmla="*/ 241 h 266"/>
                <a:gd name="T72" fmla="*/ 213 w 244"/>
                <a:gd name="T73" fmla="*/ 231 h 266"/>
                <a:gd name="T74" fmla="*/ 212 w 244"/>
                <a:gd name="T75" fmla="*/ 220 h 266"/>
                <a:gd name="T76" fmla="*/ 210 w 244"/>
                <a:gd name="T77" fmla="*/ 208 h 266"/>
                <a:gd name="T78" fmla="*/ 209 w 244"/>
                <a:gd name="T79" fmla="*/ 195 h 266"/>
                <a:gd name="T80" fmla="*/ 206 w 244"/>
                <a:gd name="T81" fmla="*/ 182 h 266"/>
                <a:gd name="T82" fmla="*/ 205 w 244"/>
                <a:gd name="T83" fmla="*/ 170 h 266"/>
                <a:gd name="T84" fmla="*/ 205 w 244"/>
                <a:gd name="T85" fmla="*/ 159 h 266"/>
                <a:gd name="T86" fmla="*/ 203 w 244"/>
                <a:gd name="T87" fmla="*/ 147 h 266"/>
                <a:gd name="T88" fmla="*/ 203 w 244"/>
                <a:gd name="T89" fmla="*/ 138 h 266"/>
                <a:gd name="T90" fmla="*/ 203 w 244"/>
                <a:gd name="T91" fmla="*/ 130 h 266"/>
                <a:gd name="T92" fmla="*/ 205 w 244"/>
                <a:gd name="T93" fmla="*/ 123 h 266"/>
                <a:gd name="T94" fmla="*/ 206 w 244"/>
                <a:gd name="T95" fmla="*/ 118 h 266"/>
                <a:gd name="T96" fmla="*/ 207 w 244"/>
                <a:gd name="T97" fmla="*/ 111 h 266"/>
                <a:gd name="T98" fmla="*/ 209 w 244"/>
                <a:gd name="T99" fmla="*/ 105 h 266"/>
                <a:gd name="T100" fmla="*/ 212 w 244"/>
                <a:gd name="T101" fmla="*/ 97 h 266"/>
                <a:gd name="T102" fmla="*/ 215 w 244"/>
                <a:gd name="T103" fmla="*/ 88 h 266"/>
                <a:gd name="T104" fmla="*/ 218 w 244"/>
                <a:gd name="T105" fmla="*/ 79 h 266"/>
                <a:gd name="T106" fmla="*/ 222 w 244"/>
                <a:gd name="T107" fmla="*/ 68 h 266"/>
                <a:gd name="T108" fmla="*/ 225 w 244"/>
                <a:gd name="T109" fmla="*/ 59 h 266"/>
                <a:gd name="T110" fmla="*/ 228 w 244"/>
                <a:gd name="T111" fmla="*/ 50 h 266"/>
                <a:gd name="T112" fmla="*/ 231 w 244"/>
                <a:gd name="T113" fmla="*/ 41 h 266"/>
                <a:gd name="T114" fmla="*/ 234 w 244"/>
                <a:gd name="T115" fmla="*/ 33 h 266"/>
                <a:gd name="T116" fmla="*/ 237 w 244"/>
                <a:gd name="T117" fmla="*/ 25 h 266"/>
                <a:gd name="T118" fmla="*/ 241 w 244"/>
                <a:gd name="T119" fmla="*/ 15 h 266"/>
                <a:gd name="T120" fmla="*/ 244 w 244"/>
                <a:gd name="T121" fmla="*/ 8 h 266"/>
                <a:gd name="T122" fmla="*/ 172 w 244"/>
                <a:gd name="T123" fmla="*/ 0 h 2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44"/>
                <a:gd name="T187" fmla="*/ 0 h 266"/>
                <a:gd name="T188" fmla="*/ 244 w 244"/>
                <a:gd name="T189" fmla="*/ 266 h 26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44" h="266">
                  <a:moveTo>
                    <a:pt x="172" y="0"/>
                  </a:moveTo>
                  <a:lnTo>
                    <a:pt x="172" y="0"/>
                  </a:lnTo>
                  <a:lnTo>
                    <a:pt x="171" y="0"/>
                  </a:lnTo>
                  <a:lnTo>
                    <a:pt x="168" y="1"/>
                  </a:lnTo>
                  <a:lnTo>
                    <a:pt x="164" y="4"/>
                  </a:lnTo>
                  <a:lnTo>
                    <a:pt x="159" y="7"/>
                  </a:lnTo>
                  <a:lnTo>
                    <a:pt x="155" y="11"/>
                  </a:lnTo>
                  <a:lnTo>
                    <a:pt x="147" y="13"/>
                  </a:lnTo>
                  <a:lnTo>
                    <a:pt x="142" y="18"/>
                  </a:lnTo>
                  <a:lnTo>
                    <a:pt x="137" y="21"/>
                  </a:lnTo>
                  <a:lnTo>
                    <a:pt x="134" y="24"/>
                  </a:lnTo>
                  <a:lnTo>
                    <a:pt x="130" y="26"/>
                  </a:lnTo>
                  <a:lnTo>
                    <a:pt x="126" y="29"/>
                  </a:lnTo>
                  <a:lnTo>
                    <a:pt x="121" y="32"/>
                  </a:lnTo>
                  <a:lnTo>
                    <a:pt x="117" y="36"/>
                  </a:lnTo>
                  <a:lnTo>
                    <a:pt x="112" y="38"/>
                  </a:lnTo>
                  <a:lnTo>
                    <a:pt x="108" y="42"/>
                  </a:lnTo>
                  <a:lnTo>
                    <a:pt x="104" y="46"/>
                  </a:lnTo>
                  <a:lnTo>
                    <a:pt x="98" y="50"/>
                  </a:lnTo>
                  <a:lnTo>
                    <a:pt x="93" y="54"/>
                  </a:lnTo>
                  <a:lnTo>
                    <a:pt x="89" y="58"/>
                  </a:lnTo>
                  <a:lnTo>
                    <a:pt x="83" y="62"/>
                  </a:lnTo>
                  <a:lnTo>
                    <a:pt x="77" y="67"/>
                  </a:lnTo>
                  <a:lnTo>
                    <a:pt x="73" y="71"/>
                  </a:lnTo>
                  <a:lnTo>
                    <a:pt x="67" y="76"/>
                  </a:lnTo>
                  <a:lnTo>
                    <a:pt x="61" y="80"/>
                  </a:lnTo>
                  <a:lnTo>
                    <a:pt x="55" y="87"/>
                  </a:lnTo>
                  <a:lnTo>
                    <a:pt x="51" y="92"/>
                  </a:lnTo>
                  <a:lnTo>
                    <a:pt x="47" y="98"/>
                  </a:lnTo>
                  <a:lnTo>
                    <a:pt x="42" y="104"/>
                  </a:lnTo>
                  <a:lnTo>
                    <a:pt x="38" y="111"/>
                  </a:lnTo>
                  <a:lnTo>
                    <a:pt x="36" y="114"/>
                  </a:lnTo>
                  <a:lnTo>
                    <a:pt x="35" y="118"/>
                  </a:lnTo>
                  <a:lnTo>
                    <a:pt x="33" y="122"/>
                  </a:lnTo>
                  <a:lnTo>
                    <a:pt x="32" y="126"/>
                  </a:lnTo>
                  <a:lnTo>
                    <a:pt x="28" y="132"/>
                  </a:lnTo>
                  <a:lnTo>
                    <a:pt x="25" y="139"/>
                  </a:lnTo>
                  <a:lnTo>
                    <a:pt x="23" y="143"/>
                  </a:lnTo>
                  <a:lnTo>
                    <a:pt x="22" y="147"/>
                  </a:lnTo>
                  <a:lnTo>
                    <a:pt x="20" y="151"/>
                  </a:lnTo>
                  <a:lnTo>
                    <a:pt x="19" y="155"/>
                  </a:lnTo>
                  <a:lnTo>
                    <a:pt x="17" y="159"/>
                  </a:lnTo>
                  <a:lnTo>
                    <a:pt x="16" y="163"/>
                  </a:lnTo>
                  <a:lnTo>
                    <a:pt x="14" y="167"/>
                  </a:lnTo>
                  <a:lnTo>
                    <a:pt x="14" y="170"/>
                  </a:lnTo>
                  <a:lnTo>
                    <a:pt x="13" y="173"/>
                  </a:lnTo>
                  <a:lnTo>
                    <a:pt x="13" y="177"/>
                  </a:lnTo>
                  <a:lnTo>
                    <a:pt x="11" y="181"/>
                  </a:lnTo>
                  <a:lnTo>
                    <a:pt x="11" y="185"/>
                  </a:lnTo>
                  <a:lnTo>
                    <a:pt x="8" y="191"/>
                  </a:lnTo>
                  <a:lnTo>
                    <a:pt x="7" y="199"/>
                  </a:lnTo>
                  <a:lnTo>
                    <a:pt x="6" y="206"/>
                  </a:lnTo>
                  <a:lnTo>
                    <a:pt x="4" y="212"/>
                  </a:lnTo>
                  <a:lnTo>
                    <a:pt x="3" y="219"/>
                  </a:lnTo>
                  <a:lnTo>
                    <a:pt x="3" y="224"/>
                  </a:lnTo>
                  <a:lnTo>
                    <a:pt x="1" y="229"/>
                  </a:lnTo>
                  <a:lnTo>
                    <a:pt x="1" y="236"/>
                  </a:lnTo>
                  <a:lnTo>
                    <a:pt x="1" y="240"/>
                  </a:lnTo>
                  <a:lnTo>
                    <a:pt x="0" y="244"/>
                  </a:lnTo>
                  <a:lnTo>
                    <a:pt x="0" y="248"/>
                  </a:lnTo>
                  <a:lnTo>
                    <a:pt x="0" y="252"/>
                  </a:lnTo>
                  <a:lnTo>
                    <a:pt x="0" y="256"/>
                  </a:lnTo>
                  <a:lnTo>
                    <a:pt x="0" y="257"/>
                  </a:lnTo>
                  <a:lnTo>
                    <a:pt x="90" y="210"/>
                  </a:lnTo>
                  <a:lnTo>
                    <a:pt x="221" y="266"/>
                  </a:lnTo>
                  <a:lnTo>
                    <a:pt x="221" y="263"/>
                  </a:lnTo>
                  <a:lnTo>
                    <a:pt x="219" y="259"/>
                  </a:lnTo>
                  <a:lnTo>
                    <a:pt x="219" y="256"/>
                  </a:lnTo>
                  <a:lnTo>
                    <a:pt x="218" y="254"/>
                  </a:lnTo>
                  <a:lnTo>
                    <a:pt x="218" y="250"/>
                  </a:lnTo>
                  <a:lnTo>
                    <a:pt x="218" y="246"/>
                  </a:lnTo>
                  <a:lnTo>
                    <a:pt x="216" y="241"/>
                  </a:lnTo>
                  <a:lnTo>
                    <a:pt x="215" y="236"/>
                  </a:lnTo>
                  <a:lnTo>
                    <a:pt x="213" y="231"/>
                  </a:lnTo>
                  <a:lnTo>
                    <a:pt x="213" y="225"/>
                  </a:lnTo>
                  <a:lnTo>
                    <a:pt x="212" y="220"/>
                  </a:lnTo>
                  <a:lnTo>
                    <a:pt x="212" y="214"/>
                  </a:lnTo>
                  <a:lnTo>
                    <a:pt x="210" y="208"/>
                  </a:lnTo>
                  <a:lnTo>
                    <a:pt x="210" y="202"/>
                  </a:lnTo>
                  <a:lnTo>
                    <a:pt x="209" y="195"/>
                  </a:lnTo>
                  <a:lnTo>
                    <a:pt x="207" y="189"/>
                  </a:lnTo>
                  <a:lnTo>
                    <a:pt x="206" y="182"/>
                  </a:lnTo>
                  <a:lnTo>
                    <a:pt x="206" y="177"/>
                  </a:lnTo>
                  <a:lnTo>
                    <a:pt x="205" y="170"/>
                  </a:lnTo>
                  <a:lnTo>
                    <a:pt x="205" y="164"/>
                  </a:lnTo>
                  <a:lnTo>
                    <a:pt x="205" y="159"/>
                  </a:lnTo>
                  <a:lnTo>
                    <a:pt x="205" y="153"/>
                  </a:lnTo>
                  <a:lnTo>
                    <a:pt x="203" y="147"/>
                  </a:lnTo>
                  <a:lnTo>
                    <a:pt x="203" y="143"/>
                  </a:lnTo>
                  <a:lnTo>
                    <a:pt x="203" y="138"/>
                  </a:lnTo>
                  <a:lnTo>
                    <a:pt x="203" y="134"/>
                  </a:lnTo>
                  <a:lnTo>
                    <a:pt x="203" y="130"/>
                  </a:lnTo>
                  <a:lnTo>
                    <a:pt x="203" y="126"/>
                  </a:lnTo>
                  <a:lnTo>
                    <a:pt x="205" y="123"/>
                  </a:lnTo>
                  <a:lnTo>
                    <a:pt x="206" y="121"/>
                  </a:lnTo>
                  <a:lnTo>
                    <a:pt x="206" y="118"/>
                  </a:lnTo>
                  <a:lnTo>
                    <a:pt x="206" y="115"/>
                  </a:lnTo>
                  <a:lnTo>
                    <a:pt x="207" y="111"/>
                  </a:lnTo>
                  <a:lnTo>
                    <a:pt x="209" y="109"/>
                  </a:lnTo>
                  <a:lnTo>
                    <a:pt x="209" y="105"/>
                  </a:lnTo>
                  <a:lnTo>
                    <a:pt x="212" y="101"/>
                  </a:lnTo>
                  <a:lnTo>
                    <a:pt x="212" y="97"/>
                  </a:lnTo>
                  <a:lnTo>
                    <a:pt x="215" y="93"/>
                  </a:lnTo>
                  <a:lnTo>
                    <a:pt x="215" y="88"/>
                  </a:lnTo>
                  <a:lnTo>
                    <a:pt x="216" y="83"/>
                  </a:lnTo>
                  <a:lnTo>
                    <a:pt x="218" y="79"/>
                  </a:lnTo>
                  <a:lnTo>
                    <a:pt x="221" y="74"/>
                  </a:lnTo>
                  <a:lnTo>
                    <a:pt x="222" y="68"/>
                  </a:lnTo>
                  <a:lnTo>
                    <a:pt x="224" y="64"/>
                  </a:lnTo>
                  <a:lnTo>
                    <a:pt x="225" y="59"/>
                  </a:lnTo>
                  <a:lnTo>
                    <a:pt x="228" y="55"/>
                  </a:lnTo>
                  <a:lnTo>
                    <a:pt x="228" y="50"/>
                  </a:lnTo>
                  <a:lnTo>
                    <a:pt x="231" y="46"/>
                  </a:lnTo>
                  <a:lnTo>
                    <a:pt x="231" y="41"/>
                  </a:lnTo>
                  <a:lnTo>
                    <a:pt x="234" y="37"/>
                  </a:lnTo>
                  <a:lnTo>
                    <a:pt x="234" y="33"/>
                  </a:lnTo>
                  <a:lnTo>
                    <a:pt x="237" y="29"/>
                  </a:lnTo>
                  <a:lnTo>
                    <a:pt x="237" y="25"/>
                  </a:lnTo>
                  <a:lnTo>
                    <a:pt x="240" y="21"/>
                  </a:lnTo>
                  <a:lnTo>
                    <a:pt x="241" y="15"/>
                  </a:lnTo>
                  <a:lnTo>
                    <a:pt x="243" y="11"/>
                  </a:lnTo>
                  <a:lnTo>
                    <a:pt x="244" y="8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F585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4" name="Freeform 11"/>
            <p:cNvSpPr>
              <a:spLocks/>
            </p:cNvSpPr>
            <p:nvPr/>
          </p:nvSpPr>
          <p:spPr bwMode="auto">
            <a:xfrm>
              <a:off x="393" y="1748"/>
              <a:ext cx="318" cy="220"/>
            </a:xfrm>
            <a:custGeom>
              <a:avLst/>
              <a:gdLst>
                <a:gd name="T0" fmla="*/ 12 w 637"/>
                <a:gd name="T1" fmla="*/ 375 h 441"/>
                <a:gd name="T2" fmla="*/ 5 w 637"/>
                <a:gd name="T3" fmla="*/ 347 h 441"/>
                <a:gd name="T4" fmla="*/ 2 w 637"/>
                <a:gd name="T5" fmla="*/ 325 h 441"/>
                <a:gd name="T6" fmla="*/ 0 w 637"/>
                <a:gd name="T7" fmla="*/ 304 h 441"/>
                <a:gd name="T8" fmla="*/ 0 w 637"/>
                <a:gd name="T9" fmla="*/ 280 h 441"/>
                <a:gd name="T10" fmla="*/ 3 w 637"/>
                <a:gd name="T11" fmla="*/ 254 h 441"/>
                <a:gd name="T12" fmla="*/ 9 w 637"/>
                <a:gd name="T13" fmla="*/ 228 h 441"/>
                <a:gd name="T14" fmla="*/ 18 w 637"/>
                <a:gd name="T15" fmla="*/ 199 h 441"/>
                <a:gd name="T16" fmla="*/ 33 w 637"/>
                <a:gd name="T17" fmla="*/ 170 h 441"/>
                <a:gd name="T18" fmla="*/ 52 w 637"/>
                <a:gd name="T19" fmla="*/ 142 h 441"/>
                <a:gd name="T20" fmla="*/ 73 w 637"/>
                <a:gd name="T21" fmla="*/ 113 h 441"/>
                <a:gd name="T22" fmla="*/ 98 w 637"/>
                <a:gd name="T23" fmla="*/ 88 h 441"/>
                <a:gd name="T24" fmla="*/ 125 w 637"/>
                <a:gd name="T25" fmla="*/ 67 h 441"/>
                <a:gd name="T26" fmla="*/ 152 w 637"/>
                <a:gd name="T27" fmla="*/ 50 h 441"/>
                <a:gd name="T28" fmla="*/ 182 w 637"/>
                <a:gd name="T29" fmla="*/ 35 h 441"/>
                <a:gd name="T30" fmla="*/ 211 w 637"/>
                <a:gd name="T31" fmla="*/ 24 h 441"/>
                <a:gd name="T32" fmla="*/ 240 w 637"/>
                <a:gd name="T33" fmla="*/ 14 h 441"/>
                <a:gd name="T34" fmla="*/ 268 w 637"/>
                <a:gd name="T35" fmla="*/ 8 h 441"/>
                <a:gd name="T36" fmla="*/ 297 w 637"/>
                <a:gd name="T37" fmla="*/ 3 h 441"/>
                <a:gd name="T38" fmla="*/ 324 w 637"/>
                <a:gd name="T39" fmla="*/ 1 h 441"/>
                <a:gd name="T40" fmla="*/ 348 w 637"/>
                <a:gd name="T41" fmla="*/ 0 h 441"/>
                <a:gd name="T42" fmla="*/ 372 w 637"/>
                <a:gd name="T43" fmla="*/ 0 h 441"/>
                <a:gd name="T44" fmla="*/ 392 w 637"/>
                <a:gd name="T45" fmla="*/ 3 h 441"/>
                <a:gd name="T46" fmla="*/ 411 w 637"/>
                <a:gd name="T47" fmla="*/ 4 h 441"/>
                <a:gd name="T48" fmla="*/ 433 w 637"/>
                <a:gd name="T49" fmla="*/ 8 h 441"/>
                <a:gd name="T50" fmla="*/ 458 w 637"/>
                <a:gd name="T51" fmla="*/ 13 h 441"/>
                <a:gd name="T52" fmla="*/ 483 w 637"/>
                <a:gd name="T53" fmla="*/ 18 h 441"/>
                <a:gd name="T54" fmla="*/ 508 w 637"/>
                <a:gd name="T55" fmla="*/ 24 h 441"/>
                <a:gd name="T56" fmla="*/ 533 w 637"/>
                <a:gd name="T57" fmla="*/ 31 h 441"/>
                <a:gd name="T58" fmla="*/ 556 w 637"/>
                <a:gd name="T59" fmla="*/ 38 h 441"/>
                <a:gd name="T60" fmla="*/ 580 w 637"/>
                <a:gd name="T61" fmla="*/ 43 h 441"/>
                <a:gd name="T62" fmla="*/ 613 w 637"/>
                <a:gd name="T63" fmla="*/ 54 h 441"/>
                <a:gd name="T64" fmla="*/ 637 w 637"/>
                <a:gd name="T65" fmla="*/ 60 h 441"/>
                <a:gd name="T66" fmla="*/ 621 w 637"/>
                <a:gd name="T67" fmla="*/ 59 h 441"/>
                <a:gd name="T68" fmla="*/ 590 w 637"/>
                <a:gd name="T69" fmla="*/ 60 h 441"/>
                <a:gd name="T70" fmla="*/ 565 w 637"/>
                <a:gd name="T71" fmla="*/ 60 h 441"/>
                <a:gd name="T72" fmla="*/ 536 w 637"/>
                <a:gd name="T73" fmla="*/ 63 h 441"/>
                <a:gd name="T74" fmla="*/ 504 w 637"/>
                <a:gd name="T75" fmla="*/ 67 h 441"/>
                <a:gd name="T76" fmla="*/ 468 w 637"/>
                <a:gd name="T77" fmla="*/ 72 h 441"/>
                <a:gd name="T78" fmla="*/ 432 w 637"/>
                <a:gd name="T79" fmla="*/ 80 h 441"/>
                <a:gd name="T80" fmla="*/ 395 w 637"/>
                <a:gd name="T81" fmla="*/ 90 h 441"/>
                <a:gd name="T82" fmla="*/ 359 w 637"/>
                <a:gd name="T83" fmla="*/ 102 h 441"/>
                <a:gd name="T84" fmla="*/ 322 w 637"/>
                <a:gd name="T85" fmla="*/ 118 h 441"/>
                <a:gd name="T86" fmla="*/ 290 w 637"/>
                <a:gd name="T87" fmla="*/ 138 h 441"/>
                <a:gd name="T88" fmla="*/ 261 w 637"/>
                <a:gd name="T89" fmla="*/ 160 h 441"/>
                <a:gd name="T90" fmla="*/ 234 w 637"/>
                <a:gd name="T91" fmla="*/ 186 h 441"/>
                <a:gd name="T92" fmla="*/ 215 w 637"/>
                <a:gd name="T93" fmla="*/ 215 h 441"/>
                <a:gd name="T94" fmla="*/ 198 w 637"/>
                <a:gd name="T95" fmla="*/ 245 h 441"/>
                <a:gd name="T96" fmla="*/ 186 w 637"/>
                <a:gd name="T97" fmla="*/ 276 h 441"/>
                <a:gd name="T98" fmla="*/ 177 w 637"/>
                <a:gd name="T99" fmla="*/ 307 h 441"/>
                <a:gd name="T100" fmla="*/ 171 w 637"/>
                <a:gd name="T101" fmla="*/ 337 h 441"/>
                <a:gd name="T102" fmla="*/ 167 w 637"/>
                <a:gd name="T103" fmla="*/ 364 h 441"/>
                <a:gd name="T104" fmla="*/ 164 w 637"/>
                <a:gd name="T105" fmla="*/ 389 h 441"/>
                <a:gd name="T106" fmla="*/ 163 w 637"/>
                <a:gd name="T107" fmla="*/ 410 h 441"/>
                <a:gd name="T108" fmla="*/ 164 w 637"/>
                <a:gd name="T109" fmla="*/ 431 h 441"/>
                <a:gd name="T110" fmla="*/ 16 w 637"/>
                <a:gd name="T111" fmla="*/ 388 h 44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37"/>
                <a:gd name="T169" fmla="*/ 0 h 441"/>
                <a:gd name="T170" fmla="*/ 637 w 637"/>
                <a:gd name="T171" fmla="*/ 441 h 44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37" h="441">
                  <a:moveTo>
                    <a:pt x="16" y="388"/>
                  </a:moveTo>
                  <a:lnTo>
                    <a:pt x="15" y="386"/>
                  </a:lnTo>
                  <a:lnTo>
                    <a:pt x="14" y="383"/>
                  </a:lnTo>
                  <a:lnTo>
                    <a:pt x="12" y="377"/>
                  </a:lnTo>
                  <a:lnTo>
                    <a:pt x="12" y="375"/>
                  </a:lnTo>
                  <a:lnTo>
                    <a:pt x="11" y="371"/>
                  </a:lnTo>
                  <a:lnTo>
                    <a:pt x="9" y="365"/>
                  </a:lnTo>
                  <a:lnTo>
                    <a:pt x="8" y="360"/>
                  </a:lnTo>
                  <a:lnTo>
                    <a:pt x="6" y="354"/>
                  </a:lnTo>
                  <a:lnTo>
                    <a:pt x="5" y="347"/>
                  </a:lnTo>
                  <a:lnTo>
                    <a:pt x="3" y="341"/>
                  </a:lnTo>
                  <a:lnTo>
                    <a:pt x="3" y="337"/>
                  </a:lnTo>
                  <a:lnTo>
                    <a:pt x="2" y="333"/>
                  </a:lnTo>
                  <a:lnTo>
                    <a:pt x="2" y="329"/>
                  </a:lnTo>
                  <a:lnTo>
                    <a:pt x="2" y="325"/>
                  </a:lnTo>
                  <a:lnTo>
                    <a:pt x="0" y="321"/>
                  </a:lnTo>
                  <a:lnTo>
                    <a:pt x="0" y="317"/>
                  </a:lnTo>
                  <a:lnTo>
                    <a:pt x="0" y="312"/>
                  </a:lnTo>
                  <a:lnTo>
                    <a:pt x="0" y="309"/>
                  </a:lnTo>
                  <a:lnTo>
                    <a:pt x="0" y="304"/>
                  </a:lnTo>
                  <a:lnTo>
                    <a:pt x="0" y="299"/>
                  </a:lnTo>
                  <a:lnTo>
                    <a:pt x="0" y="293"/>
                  </a:lnTo>
                  <a:lnTo>
                    <a:pt x="0" y="290"/>
                  </a:lnTo>
                  <a:lnTo>
                    <a:pt x="0" y="284"/>
                  </a:lnTo>
                  <a:lnTo>
                    <a:pt x="0" y="280"/>
                  </a:lnTo>
                  <a:lnTo>
                    <a:pt x="0" y="275"/>
                  </a:lnTo>
                  <a:lnTo>
                    <a:pt x="2" y="270"/>
                  </a:lnTo>
                  <a:lnTo>
                    <a:pt x="2" y="265"/>
                  </a:lnTo>
                  <a:lnTo>
                    <a:pt x="2" y="259"/>
                  </a:lnTo>
                  <a:lnTo>
                    <a:pt x="3" y="254"/>
                  </a:lnTo>
                  <a:lnTo>
                    <a:pt x="5" y="249"/>
                  </a:lnTo>
                  <a:lnTo>
                    <a:pt x="5" y="244"/>
                  </a:lnTo>
                  <a:lnTo>
                    <a:pt x="6" y="238"/>
                  </a:lnTo>
                  <a:lnTo>
                    <a:pt x="8" y="233"/>
                  </a:lnTo>
                  <a:lnTo>
                    <a:pt x="9" y="228"/>
                  </a:lnTo>
                  <a:lnTo>
                    <a:pt x="11" y="221"/>
                  </a:lnTo>
                  <a:lnTo>
                    <a:pt x="12" y="216"/>
                  </a:lnTo>
                  <a:lnTo>
                    <a:pt x="14" y="211"/>
                  </a:lnTo>
                  <a:lnTo>
                    <a:pt x="16" y="206"/>
                  </a:lnTo>
                  <a:lnTo>
                    <a:pt x="18" y="199"/>
                  </a:lnTo>
                  <a:lnTo>
                    <a:pt x="21" y="194"/>
                  </a:lnTo>
                  <a:lnTo>
                    <a:pt x="24" y="187"/>
                  </a:lnTo>
                  <a:lnTo>
                    <a:pt x="27" y="182"/>
                  </a:lnTo>
                  <a:lnTo>
                    <a:pt x="28" y="177"/>
                  </a:lnTo>
                  <a:lnTo>
                    <a:pt x="33" y="170"/>
                  </a:lnTo>
                  <a:lnTo>
                    <a:pt x="35" y="165"/>
                  </a:lnTo>
                  <a:lnTo>
                    <a:pt x="40" y="159"/>
                  </a:lnTo>
                  <a:lnTo>
                    <a:pt x="43" y="153"/>
                  </a:lnTo>
                  <a:lnTo>
                    <a:pt x="47" y="147"/>
                  </a:lnTo>
                  <a:lnTo>
                    <a:pt x="52" y="142"/>
                  </a:lnTo>
                  <a:lnTo>
                    <a:pt x="56" y="136"/>
                  </a:lnTo>
                  <a:lnTo>
                    <a:pt x="60" y="130"/>
                  </a:lnTo>
                  <a:lnTo>
                    <a:pt x="65" y="124"/>
                  </a:lnTo>
                  <a:lnTo>
                    <a:pt x="69" y="118"/>
                  </a:lnTo>
                  <a:lnTo>
                    <a:pt x="73" y="113"/>
                  </a:lnTo>
                  <a:lnTo>
                    <a:pt x="78" y="107"/>
                  </a:lnTo>
                  <a:lnTo>
                    <a:pt x="82" y="102"/>
                  </a:lnTo>
                  <a:lnTo>
                    <a:pt x="88" y="97"/>
                  </a:lnTo>
                  <a:lnTo>
                    <a:pt x="94" y="93"/>
                  </a:lnTo>
                  <a:lnTo>
                    <a:pt x="98" y="88"/>
                  </a:lnTo>
                  <a:lnTo>
                    <a:pt x="103" y="84"/>
                  </a:lnTo>
                  <a:lnTo>
                    <a:pt x="109" y="80"/>
                  </a:lnTo>
                  <a:lnTo>
                    <a:pt x="114" y="76"/>
                  </a:lnTo>
                  <a:lnTo>
                    <a:pt x="119" y="71"/>
                  </a:lnTo>
                  <a:lnTo>
                    <a:pt x="125" y="67"/>
                  </a:lnTo>
                  <a:lnTo>
                    <a:pt x="131" y="64"/>
                  </a:lnTo>
                  <a:lnTo>
                    <a:pt x="136" y="60"/>
                  </a:lnTo>
                  <a:lnTo>
                    <a:pt x="141" y="56"/>
                  </a:lnTo>
                  <a:lnTo>
                    <a:pt x="147" y="52"/>
                  </a:lnTo>
                  <a:lnTo>
                    <a:pt x="152" y="50"/>
                  </a:lnTo>
                  <a:lnTo>
                    <a:pt x="158" y="47"/>
                  </a:lnTo>
                  <a:lnTo>
                    <a:pt x="164" y="43"/>
                  </a:lnTo>
                  <a:lnTo>
                    <a:pt x="170" y="41"/>
                  </a:lnTo>
                  <a:lnTo>
                    <a:pt x="176" y="38"/>
                  </a:lnTo>
                  <a:lnTo>
                    <a:pt x="182" y="35"/>
                  </a:lnTo>
                  <a:lnTo>
                    <a:pt x="188" y="33"/>
                  </a:lnTo>
                  <a:lnTo>
                    <a:pt x="193" y="30"/>
                  </a:lnTo>
                  <a:lnTo>
                    <a:pt x="199" y="28"/>
                  </a:lnTo>
                  <a:lnTo>
                    <a:pt x="205" y="26"/>
                  </a:lnTo>
                  <a:lnTo>
                    <a:pt x="211" y="24"/>
                  </a:lnTo>
                  <a:lnTo>
                    <a:pt x="217" y="22"/>
                  </a:lnTo>
                  <a:lnTo>
                    <a:pt x="223" y="20"/>
                  </a:lnTo>
                  <a:lnTo>
                    <a:pt x="230" y="18"/>
                  </a:lnTo>
                  <a:lnTo>
                    <a:pt x="234" y="17"/>
                  </a:lnTo>
                  <a:lnTo>
                    <a:pt x="240" y="14"/>
                  </a:lnTo>
                  <a:lnTo>
                    <a:pt x="246" y="13"/>
                  </a:lnTo>
                  <a:lnTo>
                    <a:pt x="252" y="12"/>
                  </a:lnTo>
                  <a:lnTo>
                    <a:pt x="258" y="9"/>
                  </a:lnTo>
                  <a:lnTo>
                    <a:pt x="264" y="9"/>
                  </a:lnTo>
                  <a:lnTo>
                    <a:pt x="268" y="8"/>
                  </a:lnTo>
                  <a:lnTo>
                    <a:pt x="275" y="7"/>
                  </a:lnTo>
                  <a:lnTo>
                    <a:pt x="280" y="5"/>
                  </a:lnTo>
                  <a:lnTo>
                    <a:pt x="287" y="5"/>
                  </a:lnTo>
                  <a:lnTo>
                    <a:pt x="291" y="4"/>
                  </a:lnTo>
                  <a:lnTo>
                    <a:pt x="297" y="3"/>
                  </a:lnTo>
                  <a:lnTo>
                    <a:pt x="302" y="3"/>
                  </a:lnTo>
                  <a:lnTo>
                    <a:pt x="308" y="1"/>
                  </a:lnTo>
                  <a:lnTo>
                    <a:pt x="313" y="1"/>
                  </a:lnTo>
                  <a:lnTo>
                    <a:pt x="319" y="1"/>
                  </a:lnTo>
                  <a:lnTo>
                    <a:pt x="324" y="1"/>
                  </a:lnTo>
                  <a:lnTo>
                    <a:pt x="328" y="0"/>
                  </a:lnTo>
                  <a:lnTo>
                    <a:pt x="334" y="0"/>
                  </a:lnTo>
                  <a:lnTo>
                    <a:pt x="338" y="0"/>
                  </a:lnTo>
                  <a:lnTo>
                    <a:pt x="343" y="0"/>
                  </a:lnTo>
                  <a:lnTo>
                    <a:pt x="348" y="0"/>
                  </a:lnTo>
                  <a:lnTo>
                    <a:pt x="353" y="0"/>
                  </a:lnTo>
                  <a:lnTo>
                    <a:pt x="359" y="0"/>
                  </a:lnTo>
                  <a:lnTo>
                    <a:pt x="363" y="0"/>
                  </a:lnTo>
                  <a:lnTo>
                    <a:pt x="368" y="0"/>
                  </a:lnTo>
                  <a:lnTo>
                    <a:pt x="372" y="0"/>
                  </a:lnTo>
                  <a:lnTo>
                    <a:pt x="376" y="0"/>
                  </a:lnTo>
                  <a:lnTo>
                    <a:pt x="379" y="0"/>
                  </a:lnTo>
                  <a:lnTo>
                    <a:pt x="384" y="1"/>
                  </a:lnTo>
                  <a:lnTo>
                    <a:pt x="388" y="1"/>
                  </a:lnTo>
                  <a:lnTo>
                    <a:pt x="392" y="3"/>
                  </a:lnTo>
                  <a:lnTo>
                    <a:pt x="395" y="3"/>
                  </a:lnTo>
                  <a:lnTo>
                    <a:pt x="398" y="3"/>
                  </a:lnTo>
                  <a:lnTo>
                    <a:pt x="403" y="3"/>
                  </a:lnTo>
                  <a:lnTo>
                    <a:pt x="407" y="4"/>
                  </a:lnTo>
                  <a:lnTo>
                    <a:pt x="411" y="4"/>
                  </a:lnTo>
                  <a:lnTo>
                    <a:pt x="416" y="5"/>
                  </a:lnTo>
                  <a:lnTo>
                    <a:pt x="420" y="5"/>
                  </a:lnTo>
                  <a:lnTo>
                    <a:pt x="425" y="7"/>
                  </a:lnTo>
                  <a:lnTo>
                    <a:pt x="429" y="7"/>
                  </a:lnTo>
                  <a:lnTo>
                    <a:pt x="433" y="8"/>
                  </a:lnTo>
                  <a:lnTo>
                    <a:pt x="438" y="9"/>
                  </a:lnTo>
                  <a:lnTo>
                    <a:pt x="444" y="11"/>
                  </a:lnTo>
                  <a:lnTo>
                    <a:pt x="448" y="11"/>
                  </a:lnTo>
                  <a:lnTo>
                    <a:pt x="452" y="12"/>
                  </a:lnTo>
                  <a:lnTo>
                    <a:pt x="458" y="13"/>
                  </a:lnTo>
                  <a:lnTo>
                    <a:pt x="463" y="14"/>
                  </a:lnTo>
                  <a:lnTo>
                    <a:pt x="467" y="14"/>
                  </a:lnTo>
                  <a:lnTo>
                    <a:pt x="473" y="16"/>
                  </a:lnTo>
                  <a:lnTo>
                    <a:pt x="477" y="17"/>
                  </a:lnTo>
                  <a:lnTo>
                    <a:pt x="483" y="18"/>
                  </a:lnTo>
                  <a:lnTo>
                    <a:pt x="487" y="18"/>
                  </a:lnTo>
                  <a:lnTo>
                    <a:pt x="493" y="21"/>
                  </a:lnTo>
                  <a:lnTo>
                    <a:pt x="498" y="21"/>
                  </a:lnTo>
                  <a:lnTo>
                    <a:pt x="504" y="24"/>
                  </a:lnTo>
                  <a:lnTo>
                    <a:pt x="508" y="24"/>
                  </a:lnTo>
                  <a:lnTo>
                    <a:pt x="512" y="26"/>
                  </a:lnTo>
                  <a:lnTo>
                    <a:pt x="518" y="26"/>
                  </a:lnTo>
                  <a:lnTo>
                    <a:pt x="523" y="29"/>
                  </a:lnTo>
                  <a:lnTo>
                    <a:pt x="528" y="30"/>
                  </a:lnTo>
                  <a:lnTo>
                    <a:pt x="533" y="31"/>
                  </a:lnTo>
                  <a:lnTo>
                    <a:pt x="539" y="33"/>
                  </a:lnTo>
                  <a:lnTo>
                    <a:pt x="543" y="34"/>
                  </a:lnTo>
                  <a:lnTo>
                    <a:pt x="547" y="35"/>
                  </a:lnTo>
                  <a:lnTo>
                    <a:pt x="552" y="37"/>
                  </a:lnTo>
                  <a:lnTo>
                    <a:pt x="556" y="38"/>
                  </a:lnTo>
                  <a:lnTo>
                    <a:pt x="562" y="39"/>
                  </a:lnTo>
                  <a:lnTo>
                    <a:pt x="566" y="39"/>
                  </a:lnTo>
                  <a:lnTo>
                    <a:pt x="571" y="41"/>
                  </a:lnTo>
                  <a:lnTo>
                    <a:pt x="575" y="42"/>
                  </a:lnTo>
                  <a:lnTo>
                    <a:pt x="580" y="43"/>
                  </a:lnTo>
                  <a:lnTo>
                    <a:pt x="587" y="46"/>
                  </a:lnTo>
                  <a:lnTo>
                    <a:pt x="594" y="47"/>
                  </a:lnTo>
                  <a:lnTo>
                    <a:pt x="602" y="50"/>
                  </a:lnTo>
                  <a:lnTo>
                    <a:pt x="609" y="52"/>
                  </a:lnTo>
                  <a:lnTo>
                    <a:pt x="613" y="54"/>
                  </a:lnTo>
                  <a:lnTo>
                    <a:pt x="619" y="55"/>
                  </a:lnTo>
                  <a:lnTo>
                    <a:pt x="624" y="56"/>
                  </a:lnTo>
                  <a:lnTo>
                    <a:pt x="628" y="58"/>
                  </a:lnTo>
                  <a:lnTo>
                    <a:pt x="634" y="59"/>
                  </a:lnTo>
                  <a:lnTo>
                    <a:pt x="637" y="60"/>
                  </a:lnTo>
                  <a:lnTo>
                    <a:pt x="635" y="60"/>
                  </a:lnTo>
                  <a:lnTo>
                    <a:pt x="634" y="60"/>
                  </a:lnTo>
                  <a:lnTo>
                    <a:pt x="629" y="60"/>
                  </a:lnTo>
                  <a:lnTo>
                    <a:pt x="626" y="60"/>
                  </a:lnTo>
                  <a:lnTo>
                    <a:pt x="621" y="59"/>
                  </a:lnTo>
                  <a:lnTo>
                    <a:pt x="615" y="59"/>
                  </a:lnTo>
                  <a:lnTo>
                    <a:pt x="607" y="59"/>
                  </a:lnTo>
                  <a:lnTo>
                    <a:pt x="600" y="60"/>
                  </a:lnTo>
                  <a:lnTo>
                    <a:pt x="594" y="60"/>
                  </a:lnTo>
                  <a:lnTo>
                    <a:pt x="590" y="60"/>
                  </a:lnTo>
                  <a:lnTo>
                    <a:pt x="585" y="60"/>
                  </a:lnTo>
                  <a:lnTo>
                    <a:pt x="581" y="60"/>
                  </a:lnTo>
                  <a:lnTo>
                    <a:pt x="575" y="60"/>
                  </a:lnTo>
                  <a:lnTo>
                    <a:pt x="569" y="60"/>
                  </a:lnTo>
                  <a:lnTo>
                    <a:pt x="565" y="60"/>
                  </a:lnTo>
                  <a:lnTo>
                    <a:pt x="559" y="62"/>
                  </a:lnTo>
                  <a:lnTo>
                    <a:pt x="553" y="62"/>
                  </a:lnTo>
                  <a:lnTo>
                    <a:pt x="547" y="62"/>
                  </a:lnTo>
                  <a:lnTo>
                    <a:pt x="542" y="63"/>
                  </a:lnTo>
                  <a:lnTo>
                    <a:pt x="536" y="63"/>
                  </a:lnTo>
                  <a:lnTo>
                    <a:pt x="528" y="63"/>
                  </a:lnTo>
                  <a:lnTo>
                    <a:pt x="523" y="64"/>
                  </a:lnTo>
                  <a:lnTo>
                    <a:pt x="517" y="66"/>
                  </a:lnTo>
                  <a:lnTo>
                    <a:pt x="511" y="67"/>
                  </a:lnTo>
                  <a:lnTo>
                    <a:pt x="504" y="67"/>
                  </a:lnTo>
                  <a:lnTo>
                    <a:pt x="496" y="68"/>
                  </a:lnTo>
                  <a:lnTo>
                    <a:pt x="489" y="68"/>
                  </a:lnTo>
                  <a:lnTo>
                    <a:pt x="482" y="69"/>
                  </a:lnTo>
                  <a:lnTo>
                    <a:pt x="474" y="71"/>
                  </a:lnTo>
                  <a:lnTo>
                    <a:pt x="468" y="72"/>
                  </a:lnTo>
                  <a:lnTo>
                    <a:pt x="461" y="73"/>
                  </a:lnTo>
                  <a:lnTo>
                    <a:pt x="454" y="75"/>
                  </a:lnTo>
                  <a:lnTo>
                    <a:pt x="447" y="76"/>
                  </a:lnTo>
                  <a:lnTo>
                    <a:pt x="439" y="77"/>
                  </a:lnTo>
                  <a:lnTo>
                    <a:pt x="432" y="80"/>
                  </a:lnTo>
                  <a:lnTo>
                    <a:pt x="425" y="81"/>
                  </a:lnTo>
                  <a:lnTo>
                    <a:pt x="417" y="83"/>
                  </a:lnTo>
                  <a:lnTo>
                    <a:pt x="410" y="85"/>
                  </a:lnTo>
                  <a:lnTo>
                    <a:pt x="403" y="88"/>
                  </a:lnTo>
                  <a:lnTo>
                    <a:pt x="395" y="90"/>
                  </a:lnTo>
                  <a:lnTo>
                    <a:pt x="388" y="92"/>
                  </a:lnTo>
                  <a:lnTo>
                    <a:pt x="381" y="94"/>
                  </a:lnTo>
                  <a:lnTo>
                    <a:pt x="373" y="97"/>
                  </a:lnTo>
                  <a:lnTo>
                    <a:pt x="366" y="100"/>
                  </a:lnTo>
                  <a:lnTo>
                    <a:pt x="359" y="102"/>
                  </a:lnTo>
                  <a:lnTo>
                    <a:pt x="351" y="105"/>
                  </a:lnTo>
                  <a:lnTo>
                    <a:pt x="344" y="107"/>
                  </a:lnTo>
                  <a:lnTo>
                    <a:pt x="337" y="111"/>
                  </a:lnTo>
                  <a:lnTo>
                    <a:pt x="329" y="114"/>
                  </a:lnTo>
                  <a:lnTo>
                    <a:pt x="322" y="118"/>
                  </a:lnTo>
                  <a:lnTo>
                    <a:pt x="316" y="122"/>
                  </a:lnTo>
                  <a:lnTo>
                    <a:pt x="309" y="126"/>
                  </a:lnTo>
                  <a:lnTo>
                    <a:pt x="303" y="130"/>
                  </a:lnTo>
                  <a:lnTo>
                    <a:pt x="296" y="134"/>
                  </a:lnTo>
                  <a:lnTo>
                    <a:pt x="290" y="138"/>
                  </a:lnTo>
                  <a:lnTo>
                    <a:pt x="284" y="143"/>
                  </a:lnTo>
                  <a:lnTo>
                    <a:pt x="277" y="147"/>
                  </a:lnTo>
                  <a:lnTo>
                    <a:pt x="271" y="151"/>
                  </a:lnTo>
                  <a:lnTo>
                    <a:pt x="265" y="155"/>
                  </a:lnTo>
                  <a:lnTo>
                    <a:pt x="261" y="160"/>
                  </a:lnTo>
                  <a:lnTo>
                    <a:pt x="253" y="165"/>
                  </a:lnTo>
                  <a:lnTo>
                    <a:pt x="249" y="170"/>
                  </a:lnTo>
                  <a:lnTo>
                    <a:pt x="245" y="174"/>
                  </a:lnTo>
                  <a:lnTo>
                    <a:pt x="240" y="181"/>
                  </a:lnTo>
                  <a:lnTo>
                    <a:pt x="234" y="186"/>
                  </a:lnTo>
                  <a:lnTo>
                    <a:pt x="230" y="191"/>
                  </a:lnTo>
                  <a:lnTo>
                    <a:pt x="226" y="197"/>
                  </a:lnTo>
                  <a:lnTo>
                    <a:pt x="223" y="203"/>
                  </a:lnTo>
                  <a:lnTo>
                    <a:pt x="218" y="208"/>
                  </a:lnTo>
                  <a:lnTo>
                    <a:pt x="215" y="215"/>
                  </a:lnTo>
                  <a:lnTo>
                    <a:pt x="211" y="220"/>
                  </a:lnTo>
                  <a:lnTo>
                    <a:pt x="208" y="227"/>
                  </a:lnTo>
                  <a:lnTo>
                    <a:pt x="205" y="233"/>
                  </a:lnTo>
                  <a:lnTo>
                    <a:pt x="202" y="238"/>
                  </a:lnTo>
                  <a:lnTo>
                    <a:pt x="198" y="245"/>
                  </a:lnTo>
                  <a:lnTo>
                    <a:pt x="196" y="252"/>
                  </a:lnTo>
                  <a:lnTo>
                    <a:pt x="193" y="257"/>
                  </a:lnTo>
                  <a:lnTo>
                    <a:pt x="191" y="263"/>
                  </a:lnTo>
                  <a:lnTo>
                    <a:pt x="189" y="270"/>
                  </a:lnTo>
                  <a:lnTo>
                    <a:pt x="186" y="276"/>
                  </a:lnTo>
                  <a:lnTo>
                    <a:pt x="185" y="282"/>
                  </a:lnTo>
                  <a:lnTo>
                    <a:pt x="182" y="288"/>
                  </a:lnTo>
                  <a:lnTo>
                    <a:pt x="180" y="293"/>
                  </a:lnTo>
                  <a:lnTo>
                    <a:pt x="179" y="300"/>
                  </a:lnTo>
                  <a:lnTo>
                    <a:pt x="177" y="307"/>
                  </a:lnTo>
                  <a:lnTo>
                    <a:pt x="176" y="313"/>
                  </a:lnTo>
                  <a:lnTo>
                    <a:pt x="174" y="320"/>
                  </a:lnTo>
                  <a:lnTo>
                    <a:pt x="174" y="326"/>
                  </a:lnTo>
                  <a:lnTo>
                    <a:pt x="171" y="330"/>
                  </a:lnTo>
                  <a:lnTo>
                    <a:pt x="171" y="337"/>
                  </a:lnTo>
                  <a:lnTo>
                    <a:pt x="170" y="342"/>
                  </a:lnTo>
                  <a:lnTo>
                    <a:pt x="169" y="348"/>
                  </a:lnTo>
                  <a:lnTo>
                    <a:pt x="169" y="354"/>
                  </a:lnTo>
                  <a:lnTo>
                    <a:pt x="167" y="359"/>
                  </a:lnTo>
                  <a:lnTo>
                    <a:pt x="167" y="364"/>
                  </a:lnTo>
                  <a:lnTo>
                    <a:pt x="167" y="371"/>
                  </a:lnTo>
                  <a:lnTo>
                    <a:pt x="166" y="375"/>
                  </a:lnTo>
                  <a:lnTo>
                    <a:pt x="164" y="379"/>
                  </a:lnTo>
                  <a:lnTo>
                    <a:pt x="164" y="384"/>
                  </a:lnTo>
                  <a:lnTo>
                    <a:pt x="164" y="389"/>
                  </a:lnTo>
                  <a:lnTo>
                    <a:pt x="164" y="394"/>
                  </a:lnTo>
                  <a:lnTo>
                    <a:pt x="164" y="398"/>
                  </a:lnTo>
                  <a:lnTo>
                    <a:pt x="164" y="402"/>
                  </a:lnTo>
                  <a:lnTo>
                    <a:pt x="164" y="407"/>
                  </a:lnTo>
                  <a:lnTo>
                    <a:pt x="163" y="410"/>
                  </a:lnTo>
                  <a:lnTo>
                    <a:pt x="163" y="414"/>
                  </a:lnTo>
                  <a:lnTo>
                    <a:pt x="163" y="418"/>
                  </a:lnTo>
                  <a:lnTo>
                    <a:pt x="163" y="420"/>
                  </a:lnTo>
                  <a:lnTo>
                    <a:pt x="163" y="426"/>
                  </a:lnTo>
                  <a:lnTo>
                    <a:pt x="164" y="431"/>
                  </a:lnTo>
                  <a:lnTo>
                    <a:pt x="164" y="435"/>
                  </a:lnTo>
                  <a:lnTo>
                    <a:pt x="164" y="438"/>
                  </a:lnTo>
                  <a:lnTo>
                    <a:pt x="164" y="439"/>
                  </a:lnTo>
                  <a:lnTo>
                    <a:pt x="164" y="441"/>
                  </a:lnTo>
                  <a:lnTo>
                    <a:pt x="16" y="388"/>
                  </a:lnTo>
                  <a:close/>
                </a:path>
              </a:pathLst>
            </a:custGeom>
            <a:solidFill>
              <a:srgbClr val="F585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5" name="Freeform 12"/>
            <p:cNvSpPr>
              <a:spLocks/>
            </p:cNvSpPr>
            <p:nvPr/>
          </p:nvSpPr>
          <p:spPr bwMode="auto">
            <a:xfrm>
              <a:off x="707" y="1638"/>
              <a:ext cx="92" cy="150"/>
            </a:xfrm>
            <a:custGeom>
              <a:avLst/>
              <a:gdLst>
                <a:gd name="T0" fmla="*/ 107 w 183"/>
                <a:gd name="T1" fmla="*/ 300 h 301"/>
                <a:gd name="T2" fmla="*/ 101 w 183"/>
                <a:gd name="T3" fmla="*/ 291 h 301"/>
                <a:gd name="T4" fmla="*/ 94 w 183"/>
                <a:gd name="T5" fmla="*/ 282 h 301"/>
                <a:gd name="T6" fmla="*/ 87 w 183"/>
                <a:gd name="T7" fmla="*/ 271 h 301"/>
                <a:gd name="T8" fmla="*/ 78 w 183"/>
                <a:gd name="T9" fmla="*/ 258 h 301"/>
                <a:gd name="T10" fmla="*/ 71 w 183"/>
                <a:gd name="T11" fmla="*/ 248 h 301"/>
                <a:gd name="T12" fmla="*/ 66 w 183"/>
                <a:gd name="T13" fmla="*/ 240 h 301"/>
                <a:gd name="T14" fmla="*/ 60 w 183"/>
                <a:gd name="T15" fmla="*/ 233 h 301"/>
                <a:gd name="T16" fmla="*/ 56 w 183"/>
                <a:gd name="T17" fmla="*/ 225 h 301"/>
                <a:gd name="T18" fmla="*/ 52 w 183"/>
                <a:gd name="T19" fmla="*/ 219 h 301"/>
                <a:gd name="T20" fmla="*/ 46 w 183"/>
                <a:gd name="T21" fmla="*/ 211 h 301"/>
                <a:gd name="T22" fmla="*/ 40 w 183"/>
                <a:gd name="T23" fmla="*/ 203 h 301"/>
                <a:gd name="T24" fmla="*/ 35 w 183"/>
                <a:gd name="T25" fmla="*/ 195 h 301"/>
                <a:gd name="T26" fmla="*/ 31 w 183"/>
                <a:gd name="T27" fmla="*/ 187 h 301"/>
                <a:gd name="T28" fmla="*/ 27 w 183"/>
                <a:gd name="T29" fmla="*/ 179 h 301"/>
                <a:gd name="T30" fmla="*/ 19 w 183"/>
                <a:gd name="T31" fmla="*/ 169 h 301"/>
                <a:gd name="T32" fmla="*/ 12 w 183"/>
                <a:gd name="T33" fmla="*/ 156 h 301"/>
                <a:gd name="T34" fmla="*/ 6 w 183"/>
                <a:gd name="T35" fmla="*/ 144 h 301"/>
                <a:gd name="T36" fmla="*/ 2 w 183"/>
                <a:gd name="T37" fmla="*/ 136 h 301"/>
                <a:gd name="T38" fmla="*/ 0 w 183"/>
                <a:gd name="T39" fmla="*/ 130 h 301"/>
                <a:gd name="T40" fmla="*/ 2 w 183"/>
                <a:gd name="T41" fmla="*/ 124 h 301"/>
                <a:gd name="T42" fmla="*/ 3 w 183"/>
                <a:gd name="T43" fmla="*/ 118 h 301"/>
                <a:gd name="T44" fmla="*/ 6 w 183"/>
                <a:gd name="T45" fmla="*/ 110 h 301"/>
                <a:gd name="T46" fmla="*/ 11 w 183"/>
                <a:gd name="T47" fmla="*/ 101 h 301"/>
                <a:gd name="T48" fmla="*/ 15 w 183"/>
                <a:gd name="T49" fmla="*/ 90 h 301"/>
                <a:gd name="T50" fmla="*/ 21 w 183"/>
                <a:gd name="T51" fmla="*/ 80 h 301"/>
                <a:gd name="T52" fmla="*/ 27 w 183"/>
                <a:gd name="T53" fmla="*/ 68 h 301"/>
                <a:gd name="T54" fmla="*/ 34 w 183"/>
                <a:gd name="T55" fmla="*/ 56 h 301"/>
                <a:gd name="T56" fmla="*/ 40 w 183"/>
                <a:gd name="T57" fmla="*/ 46 h 301"/>
                <a:gd name="T58" fmla="*/ 47 w 183"/>
                <a:gd name="T59" fmla="*/ 34 h 301"/>
                <a:gd name="T60" fmla="*/ 53 w 183"/>
                <a:gd name="T61" fmla="*/ 25 h 301"/>
                <a:gd name="T62" fmla="*/ 60 w 183"/>
                <a:gd name="T63" fmla="*/ 16 h 301"/>
                <a:gd name="T64" fmla="*/ 66 w 183"/>
                <a:gd name="T65" fmla="*/ 9 h 301"/>
                <a:gd name="T66" fmla="*/ 72 w 183"/>
                <a:gd name="T67" fmla="*/ 4 h 301"/>
                <a:gd name="T68" fmla="*/ 78 w 183"/>
                <a:gd name="T69" fmla="*/ 0 h 301"/>
                <a:gd name="T70" fmla="*/ 85 w 183"/>
                <a:gd name="T71" fmla="*/ 5 h 301"/>
                <a:gd name="T72" fmla="*/ 93 w 183"/>
                <a:gd name="T73" fmla="*/ 13 h 301"/>
                <a:gd name="T74" fmla="*/ 100 w 183"/>
                <a:gd name="T75" fmla="*/ 21 h 301"/>
                <a:gd name="T76" fmla="*/ 109 w 183"/>
                <a:gd name="T77" fmla="*/ 30 h 301"/>
                <a:gd name="T78" fmla="*/ 116 w 183"/>
                <a:gd name="T79" fmla="*/ 41 h 301"/>
                <a:gd name="T80" fmla="*/ 125 w 183"/>
                <a:gd name="T81" fmla="*/ 52 h 301"/>
                <a:gd name="T82" fmla="*/ 133 w 183"/>
                <a:gd name="T83" fmla="*/ 63 h 301"/>
                <a:gd name="T84" fmla="*/ 142 w 183"/>
                <a:gd name="T85" fmla="*/ 75 h 301"/>
                <a:gd name="T86" fmla="*/ 150 w 183"/>
                <a:gd name="T87" fmla="*/ 85 h 301"/>
                <a:gd name="T88" fmla="*/ 158 w 183"/>
                <a:gd name="T89" fmla="*/ 96 h 301"/>
                <a:gd name="T90" fmla="*/ 166 w 183"/>
                <a:gd name="T91" fmla="*/ 105 h 301"/>
                <a:gd name="T92" fmla="*/ 172 w 183"/>
                <a:gd name="T93" fmla="*/ 113 h 301"/>
                <a:gd name="T94" fmla="*/ 176 w 183"/>
                <a:gd name="T95" fmla="*/ 119 h 301"/>
                <a:gd name="T96" fmla="*/ 182 w 183"/>
                <a:gd name="T97" fmla="*/ 126 h 301"/>
                <a:gd name="T98" fmla="*/ 163 w 183"/>
                <a:gd name="T99" fmla="*/ 286 h 301"/>
                <a:gd name="T100" fmla="*/ 109 w 183"/>
                <a:gd name="T101" fmla="*/ 301 h 30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3"/>
                <a:gd name="T154" fmla="*/ 0 h 301"/>
                <a:gd name="T155" fmla="*/ 183 w 183"/>
                <a:gd name="T156" fmla="*/ 301 h 30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3" h="301">
                  <a:moveTo>
                    <a:pt x="109" y="301"/>
                  </a:moveTo>
                  <a:lnTo>
                    <a:pt x="107" y="300"/>
                  </a:lnTo>
                  <a:lnTo>
                    <a:pt x="104" y="295"/>
                  </a:lnTo>
                  <a:lnTo>
                    <a:pt x="101" y="291"/>
                  </a:lnTo>
                  <a:lnTo>
                    <a:pt x="98" y="287"/>
                  </a:lnTo>
                  <a:lnTo>
                    <a:pt x="94" y="282"/>
                  </a:lnTo>
                  <a:lnTo>
                    <a:pt x="91" y="276"/>
                  </a:lnTo>
                  <a:lnTo>
                    <a:pt x="87" y="271"/>
                  </a:lnTo>
                  <a:lnTo>
                    <a:pt x="82" y="265"/>
                  </a:lnTo>
                  <a:lnTo>
                    <a:pt x="78" y="258"/>
                  </a:lnTo>
                  <a:lnTo>
                    <a:pt x="74" y="251"/>
                  </a:lnTo>
                  <a:lnTo>
                    <a:pt x="71" y="248"/>
                  </a:lnTo>
                  <a:lnTo>
                    <a:pt x="69" y="244"/>
                  </a:lnTo>
                  <a:lnTo>
                    <a:pt x="66" y="240"/>
                  </a:lnTo>
                  <a:lnTo>
                    <a:pt x="63" y="237"/>
                  </a:lnTo>
                  <a:lnTo>
                    <a:pt x="60" y="233"/>
                  </a:lnTo>
                  <a:lnTo>
                    <a:pt x="59" y="229"/>
                  </a:lnTo>
                  <a:lnTo>
                    <a:pt x="56" y="225"/>
                  </a:lnTo>
                  <a:lnTo>
                    <a:pt x="54" y="223"/>
                  </a:lnTo>
                  <a:lnTo>
                    <a:pt x="52" y="219"/>
                  </a:lnTo>
                  <a:lnTo>
                    <a:pt x="49" y="215"/>
                  </a:lnTo>
                  <a:lnTo>
                    <a:pt x="46" y="211"/>
                  </a:lnTo>
                  <a:lnTo>
                    <a:pt x="43" y="207"/>
                  </a:lnTo>
                  <a:lnTo>
                    <a:pt x="40" y="203"/>
                  </a:lnTo>
                  <a:lnTo>
                    <a:pt x="38" y="199"/>
                  </a:lnTo>
                  <a:lnTo>
                    <a:pt x="35" y="195"/>
                  </a:lnTo>
                  <a:lnTo>
                    <a:pt x="34" y="191"/>
                  </a:lnTo>
                  <a:lnTo>
                    <a:pt x="31" y="187"/>
                  </a:lnTo>
                  <a:lnTo>
                    <a:pt x="28" y="183"/>
                  </a:lnTo>
                  <a:lnTo>
                    <a:pt x="27" y="179"/>
                  </a:lnTo>
                  <a:lnTo>
                    <a:pt x="24" y="176"/>
                  </a:lnTo>
                  <a:lnTo>
                    <a:pt x="19" y="169"/>
                  </a:lnTo>
                  <a:lnTo>
                    <a:pt x="16" y="162"/>
                  </a:lnTo>
                  <a:lnTo>
                    <a:pt x="12" y="156"/>
                  </a:lnTo>
                  <a:lnTo>
                    <a:pt x="9" y="151"/>
                  </a:lnTo>
                  <a:lnTo>
                    <a:pt x="6" y="144"/>
                  </a:lnTo>
                  <a:lnTo>
                    <a:pt x="5" y="140"/>
                  </a:lnTo>
                  <a:lnTo>
                    <a:pt x="2" y="136"/>
                  </a:lnTo>
                  <a:lnTo>
                    <a:pt x="2" y="132"/>
                  </a:lnTo>
                  <a:lnTo>
                    <a:pt x="0" y="130"/>
                  </a:lnTo>
                  <a:lnTo>
                    <a:pt x="2" y="127"/>
                  </a:lnTo>
                  <a:lnTo>
                    <a:pt x="2" y="124"/>
                  </a:lnTo>
                  <a:lnTo>
                    <a:pt x="2" y="122"/>
                  </a:lnTo>
                  <a:lnTo>
                    <a:pt x="3" y="118"/>
                  </a:lnTo>
                  <a:lnTo>
                    <a:pt x="5" y="115"/>
                  </a:lnTo>
                  <a:lnTo>
                    <a:pt x="6" y="110"/>
                  </a:lnTo>
                  <a:lnTo>
                    <a:pt x="8" y="106"/>
                  </a:lnTo>
                  <a:lnTo>
                    <a:pt x="11" y="101"/>
                  </a:lnTo>
                  <a:lnTo>
                    <a:pt x="14" y="97"/>
                  </a:lnTo>
                  <a:lnTo>
                    <a:pt x="15" y="90"/>
                  </a:lnTo>
                  <a:lnTo>
                    <a:pt x="18" y="85"/>
                  </a:lnTo>
                  <a:lnTo>
                    <a:pt x="21" y="80"/>
                  </a:lnTo>
                  <a:lnTo>
                    <a:pt x="24" y="75"/>
                  </a:lnTo>
                  <a:lnTo>
                    <a:pt x="27" y="68"/>
                  </a:lnTo>
                  <a:lnTo>
                    <a:pt x="31" y="63"/>
                  </a:lnTo>
                  <a:lnTo>
                    <a:pt x="34" y="56"/>
                  </a:lnTo>
                  <a:lnTo>
                    <a:pt x="37" y="51"/>
                  </a:lnTo>
                  <a:lnTo>
                    <a:pt x="40" y="46"/>
                  </a:lnTo>
                  <a:lnTo>
                    <a:pt x="44" y="39"/>
                  </a:lnTo>
                  <a:lnTo>
                    <a:pt x="47" y="34"/>
                  </a:lnTo>
                  <a:lnTo>
                    <a:pt x="50" y="30"/>
                  </a:lnTo>
                  <a:lnTo>
                    <a:pt x="53" y="25"/>
                  </a:lnTo>
                  <a:lnTo>
                    <a:pt x="57" y="20"/>
                  </a:lnTo>
                  <a:lnTo>
                    <a:pt x="60" y="16"/>
                  </a:lnTo>
                  <a:lnTo>
                    <a:pt x="63" y="13"/>
                  </a:lnTo>
                  <a:lnTo>
                    <a:pt x="66" y="9"/>
                  </a:lnTo>
                  <a:lnTo>
                    <a:pt x="69" y="7"/>
                  </a:lnTo>
                  <a:lnTo>
                    <a:pt x="72" y="4"/>
                  </a:lnTo>
                  <a:lnTo>
                    <a:pt x="75" y="3"/>
                  </a:lnTo>
                  <a:lnTo>
                    <a:pt x="78" y="0"/>
                  </a:lnTo>
                  <a:lnTo>
                    <a:pt x="82" y="1"/>
                  </a:lnTo>
                  <a:lnTo>
                    <a:pt x="85" y="5"/>
                  </a:lnTo>
                  <a:lnTo>
                    <a:pt x="91" y="10"/>
                  </a:lnTo>
                  <a:lnTo>
                    <a:pt x="93" y="13"/>
                  </a:lnTo>
                  <a:lnTo>
                    <a:pt x="97" y="17"/>
                  </a:lnTo>
                  <a:lnTo>
                    <a:pt x="100" y="21"/>
                  </a:lnTo>
                  <a:lnTo>
                    <a:pt x="104" y="26"/>
                  </a:lnTo>
                  <a:lnTo>
                    <a:pt x="109" y="30"/>
                  </a:lnTo>
                  <a:lnTo>
                    <a:pt x="112" y="35"/>
                  </a:lnTo>
                  <a:lnTo>
                    <a:pt x="116" y="41"/>
                  </a:lnTo>
                  <a:lnTo>
                    <a:pt x="120" y="47"/>
                  </a:lnTo>
                  <a:lnTo>
                    <a:pt x="125" y="52"/>
                  </a:lnTo>
                  <a:lnTo>
                    <a:pt x="129" y="58"/>
                  </a:lnTo>
                  <a:lnTo>
                    <a:pt x="133" y="63"/>
                  </a:lnTo>
                  <a:lnTo>
                    <a:pt x="138" y="69"/>
                  </a:lnTo>
                  <a:lnTo>
                    <a:pt x="142" y="75"/>
                  </a:lnTo>
                  <a:lnTo>
                    <a:pt x="147" y="80"/>
                  </a:lnTo>
                  <a:lnTo>
                    <a:pt x="150" y="85"/>
                  </a:lnTo>
                  <a:lnTo>
                    <a:pt x="155" y="90"/>
                  </a:lnTo>
                  <a:lnTo>
                    <a:pt x="158" y="96"/>
                  </a:lnTo>
                  <a:lnTo>
                    <a:pt x="163" y="100"/>
                  </a:lnTo>
                  <a:lnTo>
                    <a:pt x="166" y="105"/>
                  </a:lnTo>
                  <a:lnTo>
                    <a:pt x="169" y="109"/>
                  </a:lnTo>
                  <a:lnTo>
                    <a:pt x="172" y="113"/>
                  </a:lnTo>
                  <a:lnTo>
                    <a:pt x="174" y="117"/>
                  </a:lnTo>
                  <a:lnTo>
                    <a:pt x="176" y="119"/>
                  </a:lnTo>
                  <a:lnTo>
                    <a:pt x="179" y="122"/>
                  </a:lnTo>
                  <a:lnTo>
                    <a:pt x="182" y="126"/>
                  </a:lnTo>
                  <a:lnTo>
                    <a:pt x="183" y="127"/>
                  </a:lnTo>
                  <a:lnTo>
                    <a:pt x="163" y="286"/>
                  </a:lnTo>
                  <a:lnTo>
                    <a:pt x="109" y="301"/>
                  </a:lnTo>
                  <a:close/>
                </a:path>
              </a:pathLst>
            </a:custGeom>
            <a:solidFill>
              <a:srgbClr val="FFB5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6" name="Freeform 13"/>
            <p:cNvSpPr>
              <a:spLocks/>
            </p:cNvSpPr>
            <p:nvPr/>
          </p:nvSpPr>
          <p:spPr bwMode="auto">
            <a:xfrm>
              <a:off x="397" y="1863"/>
              <a:ext cx="786" cy="427"/>
            </a:xfrm>
            <a:custGeom>
              <a:avLst/>
              <a:gdLst>
                <a:gd name="T0" fmla="*/ 120 w 1571"/>
                <a:gd name="T1" fmla="*/ 822 h 854"/>
                <a:gd name="T2" fmla="*/ 1077 w 1571"/>
                <a:gd name="T3" fmla="*/ 852 h 854"/>
                <a:gd name="T4" fmla="*/ 1087 w 1571"/>
                <a:gd name="T5" fmla="*/ 852 h 854"/>
                <a:gd name="T6" fmla="*/ 1103 w 1571"/>
                <a:gd name="T7" fmla="*/ 851 h 854"/>
                <a:gd name="T8" fmla="*/ 1122 w 1571"/>
                <a:gd name="T9" fmla="*/ 850 h 854"/>
                <a:gd name="T10" fmla="*/ 1147 w 1571"/>
                <a:gd name="T11" fmla="*/ 850 h 854"/>
                <a:gd name="T12" fmla="*/ 1173 w 1571"/>
                <a:gd name="T13" fmla="*/ 847 h 854"/>
                <a:gd name="T14" fmla="*/ 1203 w 1571"/>
                <a:gd name="T15" fmla="*/ 846 h 854"/>
                <a:gd name="T16" fmla="*/ 1235 w 1571"/>
                <a:gd name="T17" fmla="*/ 843 h 854"/>
                <a:gd name="T18" fmla="*/ 1268 w 1571"/>
                <a:gd name="T19" fmla="*/ 842 h 854"/>
                <a:gd name="T20" fmla="*/ 1302 w 1571"/>
                <a:gd name="T21" fmla="*/ 839 h 854"/>
                <a:gd name="T22" fmla="*/ 1336 w 1571"/>
                <a:gd name="T23" fmla="*/ 837 h 854"/>
                <a:gd name="T24" fmla="*/ 1369 w 1571"/>
                <a:gd name="T25" fmla="*/ 833 h 854"/>
                <a:gd name="T26" fmla="*/ 1403 w 1571"/>
                <a:gd name="T27" fmla="*/ 830 h 854"/>
                <a:gd name="T28" fmla="*/ 1434 w 1571"/>
                <a:gd name="T29" fmla="*/ 826 h 854"/>
                <a:gd name="T30" fmla="*/ 1463 w 1571"/>
                <a:gd name="T31" fmla="*/ 822 h 854"/>
                <a:gd name="T32" fmla="*/ 1489 w 1571"/>
                <a:gd name="T33" fmla="*/ 818 h 854"/>
                <a:gd name="T34" fmla="*/ 1513 w 1571"/>
                <a:gd name="T35" fmla="*/ 814 h 854"/>
                <a:gd name="T36" fmla="*/ 1532 w 1571"/>
                <a:gd name="T37" fmla="*/ 810 h 854"/>
                <a:gd name="T38" fmla="*/ 1546 w 1571"/>
                <a:gd name="T39" fmla="*/ 805 h 854"/>
                <a:gd name="T40" fmla="*/ 1558 w 1571"/>
                <a:gd name="T41" fmla="*/ 799 h 854"/>
                <a:gd name="T42" fmla="*/ 1561 w 1571"/>
                <a:gd name="T43" fmla="*/ 789 h 854"/>
                <a:gd name="T44" fmla="*/ 1561 w 1571"/>
                <a:gd name="T45" fmla="*/ 778 h 854"/>
                <a:gd name="T46" fmla="*/ 1560 w 1571"/>
                <a:gd name="T47" fmla="*/ 763 h 854"/>
                <a:gd name="T48" fmla="*/ 1557 w 1571"/>
                <a:gd name="T49" fmla="*/ 744 h 854"/>
                <a:gd name="T50" fmla="*/ 1555 w 1571"/>
                <a:gd name="T51" fmla="*/ 723 h 854"/>
                <a:gd name="T52" fmla="*/ 1552 w 1571"/>
                <a:gd name="T53" fmla="*/ 698 h 854"/>
                <a:gd name="T54" fmla="*/ 1548 w 1571"/>
                <a:gd name="T55" fmla="*/ 670 h 854"/>
                <a:gd name="T56" fmla="*/ 1543 w 1571"/>
                <a:gd name="T57" fmla="*/ 641 h 854"/>
                <a:gd name="T58" fmla="*/ 1539 w 1571"/>
                <a:gd name="T59" fmla="*/ 611 h 854"/>
                <a:gd name="T60" fmla="*/ 1535 w 1571"/>
                <a:gd name="T61" fmla="*/ 581 h 854"/>
                <a:gd name="T62" fmla="*/ 1532 w 1571"/>
                <a:gd name="T63" fmla="*/ 551 h 854"/>
                <a:gd name="T64" fmla="*/ 1526 w 1571"/>
                <a:gd name="T65" fmla="*/ 520 h 854"/>
                <a:gd name="T66" fmla="*/ 1521 w 1571"/>
                <a:gd name="T67" fmla="*/ 491 h 854"/>
                <a:gd name="T68" fmla="*/ 1517 w 1571"/>
                <a:gd name="T69" fmla="*/ 462 h 854"/>
                <a:gd name="T70" fmla="*/ 1513 w 1571"/>
                <a:gd name="T71" fmla="*/ 436 h 854"/>
                <a:gd name="T72" fmla="*/ 1508 w 1571"/>
                <a:gd name="T73" fmla="*/ 411 h 854"/>
                <a:gd name="T74" fmla="*/ 1505 w 1571"/>
                <a:gd name="T75" fmla="*/ 389 h 854"/>
                <a:gd name="T76" fmla="*/ 1502 w 1571"/>
                <a:gd name="T77" fmla="*/ 370 h 854"/>
                <a:gd name="T78" fmla="*/ 1501 w 1571"/>
                <a:gd name="T79" fmla="*/ 356 h 854"/>
                <a:gd name="T80" fmla="*/ 1498 w 1571"/>
                <a:gd name="T81" fmla="*/ 344 h 854"/>
                <a:gd name="T82" fmla="*/ 1498 w 1571"/>
                <a:gd name="T83" fmla="*/ 339 h 854"/>
                <a:gd name="T84" fmla="*/ 1099 w 1571"/>
                <a:gd name="T85" fmla="*/ 0 h 854"/>
                <a:gd name="T86" fmla="*/ 293 w 1571"/>
                <a:gd name="T87" fmla="*/ 260 h 85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571"/>
                <a:gd name="T133" fmla="*/ 0 h 854"/>
                <a:gd name="T134" fmla="*/ 1571 w 1571"/>
                <a:gd name="T135" fmla="*/ 854 h 85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571" h="854">
                  <a:moveTo>
                    <a:pt x="0" y="157"/>
                  </a:moveTo>
                  <a:lnTo>
                    <a:pt x="100" y="428"/>
                  </a:lnTo>
                  <a:lnTo>
                    <a:pt x="120" y="822"/>
                  </a:lnTo>
                  <a:lnTo>
                    <a:pt x="1072" y="854"/>
                  </a:lnTo>
                  <a:lnTo>
                    <a:pt x="1072" y="852"/>
                  </a:lnTo>
                  <a:lnTo>
                    <a:pt x="1077" y="852"/>
                  </a:lnTo>
                  <a:lnTo>
                    <a:pt x="1080" y="852"/>
                  </a:lnTo>
                  <a:lnTo>
                    <a:pt x="1084" y="852"/>
                  </a:lnTo>
                  <a:lnTo>
                    <a:pt x="1087" y="852"/>
                  </a:lnTo>
                  <a:lnTo>
                    <a:pt x="1093" y="852"/>
                  </a:lnTo>
                  <a:lnTo>
                    <a:pt x="1097" y="851"/>
                  </a:lnTo>
                  <a:lnTo>
                    <a:pt x="1103" y="851"/>
                  </a:lnTo>
                  <a:lnTo>
                    <a:pt x="1109" y="851"/>
                  </a:lnTo>
                  <a:lnTo>
                    <a:pt x="1116" y="851"/>
                  </a:lnTo>
                  <a:lnTo>
                    <a:pt x="1122" y="850"/>
                  </a:lnTo>
                  <a:lnTo>
                    <a:pt x="1131" y="850"/>
                  </a:lnTo>
                  <a:lnTo>
                    <a:pt x="1138" y="850"/>
                  </a:lnTo>
                  <a:lnTo>
                    <a:pt x="1147" y="850"/>
                  </a:lnTo>
                  <a:lnTo>
                    <a:pt x="1156" y="848"/>
                  </a:lnTo>
                  <a:lnTo>
                    <a:pt x="1165" y="848"/>
                  </a:lnTo>
                  <a:lnTo>
                    <a:pt x="1173" y="847"/>
                  </a:lnTo>
                  <a:lnTo>
                    <a:pt x="1184" y="847"/>
                  </a:lnTo>
                  <a:lnTo>
                    <a:pt x="1192" y="846"/>
                  </a:lnTo>
                  <a:lnTo>
                    <a:pt x="1203" y="846"/>
                  </a:lnTo>
                  <a:lnTo>
                    <a:pt x="1214" y="844"/>
                  </a:lnTo>
                  <a:lnTo>
                    <a:pt x="1225" y="844"/>
                  </a:lnTo>
                  <a:lnTo>
                    <a:pt x="1235" y="843"/>
                  </a:lnTo>
                  <a:lnTo>
                    <a:pt x="1246" y="843"/>
                  </a:lnTo>
                  <a:lnTo>
                    <a:pt x="1257" y="842"/>
                  </a:lnTo>
                  <a:lnTo>
                    <a:pt x="1268" y="842"/>
                  </a:lnTo>
                  <a:lnTo>
                    <a:pt x="1280" y="840"/>
                  </a:lnTo>
                  <a:lnTo>
                    <a:pt x="1292" y="840"/>
                  </a:lnTo>
                  <a:lnTo>
                    <a:pt x="1302" y="839"/>
                  </a:lnTo>
                  <a:lnTo>
                    <a:pt x="1314" y="839"/>
                  </a:lnTo>
                  <a:lnTo>
                    <a:pt x="1325" y="838"/>
                  </a:lnTo>
                  <a:lnTo>
                    <a:pt x="1336" y="837"/>
                  </a:lnTo>
                  <a:lnTo>
                    <a:pt x="1347" y="835"/>
                  </a:lnTo>
                  <a:lnTo>
                    <a:pt x="1359" y="834"/>
                  </a:lnTo>
                  <a:lnTo>
                    <a:pt x="1369" y="833"/>
                  </a:lnTo>
                  <a:lnTo>
                    <a:pt x="1381" y="833"/>
                  </a:lnTo>
                  <a:lnTo>
                    <a:pt x="1391" y="831"/>
                  </a:lnTo>
                  <a:lnTo>
                    <a:pt x="1403" y="830"/>
                  </a:lnTo>
                  <a:lnTo>
                    <a:pt x="1413" y="829"/>
                  </a:lnTo>
                  <a:lnTo>
                    <a:pt x="1423" y="827"/>
                  </a:lnTo>
                  <a:lnTo>
                    <a:pt x="1434" y="826"/>
                  </a:lnTo>
                  <a:lnTo>
                    <a:pt x="1444" y="825"/>
                  </a:lnTo>
                  <a:lnTo>
                    <a:pt x="1454" y="823"/>
                  </a:lnTo>
                  <a:lnTo>
                    <a:pt x="1463" y="822"/>
                  </a:lnTo>
                  <a:lnTo>
                    <a:pt x="1472" y="821"/>
                  </a:lnTo>
                  <a:lnTo>
                    <a:pt x="1482" y="821"/>
                  </a:lnTo>
                  <a:lnTo>
                    <a:pt x="1489" y="818"/>
                  </a:lnTo>
                  <a:lnTo>
                    <a:pt x="1498" y="817"/>
                  </a:lnTo>
                  <a:lnTo>
                    <a:pt x="1505" y="816"/>
                  </a:lnTo>
                  <a:lnTo>
                    <a:pt x="1513" y="814"/>
                  </a:lnTo>
                  <a:lnTo>
                    <a:pt x="1520" y="813"/>
                  </a:lnTo>
                  <a:lnTo>
                    <a:pt x="1526" y="812"/>
                  </a:lnTo>
                  <a:lnTo>
                    <a:pt x="1532" y="810"/>
                  </a:lnTo>
                  <a:lnTo>
                    <a:pt x="1538" y="809"/>
                  </a:lnTo>
                  <a:lnTo>
                    <a:pt x="1542" y="806"/>
                  </a:lnTo>
                  <a:lnTo>
                    <a:pt x="1546" y="805"/>
                  </a:lnTo>
                  <a:lnTo>
                    <a:pt x="1551" y="802"/>
                  </a:lnTo>
                  <a:lnTo>
                    <a:pt x="1554" y="801"/>
                  </a:lnTo>
                  <a:lnTo>
                    <a:pt x="1558" y="799"/>
                  </a:lnTo>
                  <a:lnTo>
                    <a:pt x="1561" y="795"/>
                  </a:lnTo>
                  <a:lnTo>
                    <a:pt x="1561" y="792"/>
                  </a:lnTo>
                  <a:lnTo>
                    <a:pt x="1561" y="789"/>
                  </a:lnTo>
                  <a:lnTo>
                    <a:pt x="1561" y="785"/>
                  </a:lnTo>
                  <a:lnTo>
                    <a:pt x="1561" y="783"/>
                  </a:lnTo>
                  <a:lnTo>
                    <a:pt x="1561" y="778"/>
                  </a:lnTo>
                  <a:lnTo>
                    <a:pt x="1561" y="774"/>
                  </a:lnTo>
                  <a:lnTo>
                    <a:pt x="1560" y="768"/>
                  </a:lnTo>
                  <a:lnTo>
                    <a:pt x="1560" y="763"/>
                  </a:lnTo>
                  <a:lnTo>
                    <a:pt x="1558" y="757"/>
                  </a:lnTo>
                  <a:lnTo>
                    <a:pt x="1558" y="751"/>
                  </a:lnTo>
                  <a:lnTo>
                    <a:pt x="1557" y="744"/>
                  </a:lnTo>
                  <a:lnTo>
                    <a:pt x="1557" y="737"/>
                  </a:lnTo>
                  <a:lnTo>
                    <a:pt x="1555" y="729"/>
                  </a:lnTo>
                  <a:lnTo>
                    <a:pt x="1555" y="723"/>
                  </a:lnTo>
                  <a:lnTo>
                    <a:pt x="1554" y="715"/>
                  </a:lnTo>
                  <a:lnTo>
                    <a:pt x="1554" y="707"/>
                  </a:lnTo>
                  <a:lnTo>
                    <a:pt x="1552" y="698"/>
                  </a:lnTo>
                  <a:lnTo>
                    <a:pt x="1551" y="689"/>
                  </a:lnTo>
                  <a:lnTo>
                    <a:pt x="1549" y="679"/>
                  </a:lnTo>
                  <a:lnTo>
                    <a:pt x="1548" y="670"/>
                  </a:lnTo>
                  <a:lnTo>
                    <a:pt x="1546" y="661"/>
                  </a:lnTo>
                  <a:lnTo>
                    <a:pt x="1545" y="652"/>
                  </a:lnTo>
                  <a:lnTo>
                    <a:pt x="1543" y="641"/>
                  </a:lnTo>
                  <a:lnTo>
                    <a:pt x="1543" y="632"/>
                  </a:lnTo>
                  <a:lnTo>
                    <a:pt x="1541" y="622"/>
                  </a:lnTo>
                  <a:lnTo>
                    <a:pt x="1539" y="611"/>
                  </a:lnTo>
                  <a:lnTo>
                    <a:pt x="1538" y="602"/>
                  </a:lnTo>
                  <a:lnTo>
                    <a:pt x="1538" y="592"/>
                  </a:lnTo>
                  <a:lnTo>
                    <a:pt x="1535" y="581"/>
                  </a:lnTo>
                  <a:lnTo>
                    <a:pt x="1533" y="572"/>
                  </a:lnTo>
                  <a:lnTo>
                    <a:pt x="1532" y="561"/>
                  </a:lnTo>
                  <a:lnTo>
                    <a:pt x="1532" y="551"/>
                  </a:lnTo>
                  <a:lnTo>
                    <a:pt x="1529" y="542"/>
                  </a:lnTo>
                  <a:lnTo>
                    <a:pt x="1527" y="530"/>
                  </a:lnTo>
                  <a:lnTo>
                    <a:pt x="1526" y="520"/>
                  </a:lnTo>
                  <a:lnTo>
                    <a:pt x="1524" y="510"/>
                  </a:lnTo>
                  <a:lnTo>
                    <a:pt x="1523" y="500"/>
                  </a:lnTo>
                  <a:lnTo>
                    <a:pt x="1521" y="491"/>
                  </a:lnTo>
                  <a:lnTo>
                    <a:pt x="1520" y="482"/>
                  </a:lnTo>
                  <a:lnTo>
                    <a:pt x="1519" y="471"/>
                  </a:lnTo>
                  <a:lnTo>
                    <a:pt x="1517" y="462"/>
                  </a:lnTo>
                  <a:lnTo>
                    <a:pt x="1516" y="453"/>
                  </a:lnTo>
                  <a:lnTo>
                    <a:pt x="1514" y="444"/>
                  </a:lnTo>
                  <a:lnTo>
                    <a:pt x="1513" y="436"/>
                  </a:lnTo>
                  <a:lnTo>
                    <a:pt x="1511" y="427"/>
                  </a:lnTo>
                  <a:lnTo>
                    <a:pt x="1510" y="419"/>
                  </a:lnTo>
                  <a:lnTo>
                    <a:pt x="1508" y="411"/>
                  </a:lnTo>
                  <a:lnTo>
                    <a:pt x="1508" y="404"/>
                  </a:lnTo>
                  <a:lnTo>
                    <a:pt x="1507" y="395"/>
                  </a:lnTo>
                  <a:lnTo>
                    <a:pt x="1505" y="389"/>
                  </a:lnTo>
                  <a:lnTo>
                    <a:pt x="1504" y="382"/>
                  </a:lnTo>
                  <a:lnTo>
                    <a:pt x="1504" y="375"/>
                  </a:lnTo>
                  <a:lnTo>
                    <a:pt x="1502" y="370"/>
                  </a:lnTo>
                  <a:lnTo>
                    <a:pt x="1501" y="365"/>
                  </a:lnTo>
                  <a:lnTo>
                    <a:pt x="1501" y="360"/>
                  </a:lnTo>
                  <a:lnTo>
                    <a:pt x="1501" y="356"/>
                  </a:lnTo>
                  <a:lnTo>
                    <a:pt x="1500" y="351"/>
                  </a:lnTo>
                  <a:lnTo>
                    <a:pt x="1498" y="348"/>
                  </a:lnTo>
                  <a:lnTo>
                    <a:pt x="1498" y="344"/>
                  </a:lnTo>
                  <a:lnTo>
                    <a:pt x="1498" y="343"/>
                  </a:lnTo>
                  <a:lnTo>
                    <a:pt x="1498" y="339"/>
                  </a:lnTo>
                  <a:lnTo>
                    <a:pt x="1571" y="52"/>
                  </a:lnTo>
                  <a:lnTo>
                    <a:pt x="1362" y="157"/>
                  </a:lnTo>
                  <a:lnTo>
                    <a:pt x="1099" y="0"/>
                  </a:lnTo>
                  <a:lnTo>
                    <a:pt x="884" y="196"/>
                  </a:lnTo>
                  <a:lnTo>
                    <a:pt x="565" y="43"/>
                  </a:lnTo>
                  <a:lnTo>
                    <a:pt x="293" y="260"/>
                  </a:lnTo>
                  <a:lnTo>
                    <a:pt x="0" y="157"/>
                  </a:lnTo>
                  <a:close/>
                </a:path>
              </a:pathLst>
            </a:custGeom>
            <a:solidFill>
              <a:srgbClr val="FFAB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7" name="Freeform 14"/>
            <p:cNvSpPr>
              <a:spLocks/>
            </p:cNvSpPr>
            <p:nvPr/>
          </p:nvSpPr>
          <p:spPr bwMode="auto">
            <a:xfrm>
              <a:off x="454" y="2061"/>
              <a:ext cx="702" cy="110"/>
            </a:xfrm>
            <a:custGeom>
              <a:avLst/>
              <a:gdLst>
                <a:gd name="T0" fmla="*/ 0 w 1403"/>
                <a:gd name="T1" fmla="*/ 122 h 219"/>
                <a:gd name="T2" fmla="*/ 3 w 1403"/>
                <a:gd name="T3" fmla="*/ 219 h 219"/>
                <a:gd name="T4" fmla="*/ 596 w 1403"/>
                <a:gd name="T5" fmla="*/ 186 h 219"/>
                <a:gd name="T6" fmla="*/ 1403 w 1403"/>
                <a:gd name="T7" fmla="*/ 76 h 219"/>
                <a:gd name="T8" fmla="*/ 1387 w 1403"/>
                <a:gd name="T9" fmla="*/ 0 h 219"/>
                <a:gd name="T10" fmla="*/ 587 w 1403"/>
                <a:gd name="T11" fmla="*/ 45 h 219"/>
                <a:gd name="T12" fmla="*/ 0 w 1403"/>
                <a:gd name="T13" fmla="*/ 122 h 219"/>
                <a:gd name="T14" fmla="*/ 0 w 1403"/>
                <a:gd name="T15" fmla="*/ 122 h 2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03"/>
                <a:gd name="T25" fmla="*/ 0 h 219"/>
                <a:gd name="T26" fmla="*/ 1403 w 1403"/>
                <a:gd name="T27" fmla="*/ 219 h 21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03" h="219">
                  <a:moveTo>
                    <a:pt x="0" y="122"/>
                  </a:moveTo>
                  <a:lnTo>
                    <a:pt x="3" y="219"/>
                  </a:lnTo>
                  <a:lnTo>
                    <a:pt x="596" y="186"/>
                  </a:lnTo>
                  <a:lnTo>
                    <a:pt x="1403" y="76"/>
                  </a:lnTo>
                  <a:lnTo>
                    <a:pt x="1387" y="0"/>
                  </a:lnTo>
                  <a:lnTo>
                    <a:pt x="587" y="45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F778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8" name="Freeform 15"/>
            <p:cNvSpPr>
              <a:spLocks/>
            </p:cNvSpPr>
            <p:nvPr/>
          </p:nvSpPr>
          <p:spPr bwMode="auto">
            <a:xfrm>
              <a:off x="978" y="2068"/>
              <a:ext cx="39" cy="33"/>
            </a:xfrm>
            <a:custGeom>
              <a:avLst/>
              <a:gdLst>
                <a:gd name="T0" fmla="*/ 74 w 77"/>
                <a:gd name="T1" fmla="*/ 0 h 66"/>
                <a:gd name="T2" fmla="*/ 1 w 77"/>
                <a:gd name="T3" fmla="*/ 2 h 66"/>
                <a:gd name="T4" fmla="*/ 0 w 77"/>
                <a:gd name="T5" fmla="*/ 2 h 66"/>
                <a:gd name="T6" fmla="*/ 0 w 77"/>
                <a:gd name="T7" fmla="*/ 6 h 66"/>
                <a:gd name="T8" fmla="*/ 0 w 77"/>
                <a:gd name="T9" fmla="*/ 9 h 66"/>
                <a:gd name="T10" fmla="*/ 0 w 77"/>
                <a:gd name="T11" fmla="*/ 14 h 66"/>
                <a:gd name="T12" fmla="*/ 0 w 77"/>
                <a:gd name="T13" fmla="*/ 19 h 66"/>
                <a:gd name="T14" fmla="*/ 0 w 77"/>
                <a:gd name="T15" fmla="*/ 24 h 66"/>
                <a:gd name="T16" fmla="*/ 1 w 77"/>
                <a:gd name="T17" fmla="*/ 31 h 66"/>
                <a:gd name="T18" fmla="*/ 3 w 77"/>
                <a:gd name="T19" fmla="*/ 39 h 66"/>
                <a:gd name="T20" fmla="*/ 4 w 77"/>
                <a:gd name="T21" fmla="*/ 44 h 66"/>
                <a:gd name="T22" fmla="*/ 7 w 77"/>
                <a:gd name="T23" fmla="*/ 51 h 66"/>
                <a:gd name="T24" fmla="*/ 10 w 77"/>
                <a:gd name="T25" fmla="*/ 56 h 66"/>
                <a:gd name="T26" fmla="*/ 14 w 77"/>
                <a:gd name="T27" fmla="*/ 60 h 66"/>
                <a:gd name="T28" fmla="*/ 19 w 77"/>
                <a:gd name="T29" fmla="*/ 64 h 66"/>
                <a:gd name="T30" fmla="*/ 26 w 77"/>
                <a:gd name="T31" fmla="*/ 66 h 66"/>
                <a:gd name="T32" fmla="*/ 29 w 77"/>
                <a:gd name="T33" fmla="*/ 66 h 66"/>
                <a:gd name="T34" fmla="*/ 33 w 77"/>
                <a:gd name="T35" fmla="*/ 66 h 66"/>
                <a:gd name="T36" fmla="*/ 38 w 77"/>
                <a:gd name="T37" fmla="*/ 66 h 66"/>
                <a:gd name="T38" fmla="*/ 42 w 77"/>
                <a:gd name="T39" fmla="*/ 66 h 66"/>
                <a:gd name="T40" fmla="*/ 46 w 77"/>
                <a:gd name="T41" fmla="*/ 64 h 66"/>
                <a:gd name="T42" fmla="*/ 51 w 77"/>
                <a:gd name="T43" fmla="*/ 61 h 66"/>
                <a:gd name="T44" fmla="*/ 54 w 77"/>
                <a:gd name="T45" fmla="*/ 60 h 66"/>
                <a:gd name="T46" fmla="*/ 58 w 77"/>
                <a:gd name="T47" fmla="*/ 58 h 66"/>
                <a:gd name="T48" fmla="*/ 63 w 77"/>
                <a:gd name="T49" fmla="*/ 55 h 66"/>
                <a:gd name="T50" fmla="*/ 68 w 77"/>
                <a:gd name="T51" fmla="*/ 49 h 66"/>
                <a:gd name="T52" fmla="*/ 71 w 77"/>
                <a:gd name="T53" fmla="*/ 43 h 66"/>
                <a:gd name="T54" fmla="*/ 73 w 77"/>
                <a:gd name="T55" fmla="*/ 38 h 66"/>
                <a:gd name="T56" fmla="*/ 74 w 77"/>
                <a:gd name="T57" fmla="*/ 32 h 66"/>
                <a:gd name="T58" fmla="*/ 77 w 77"/>
                <a:gd name="T59" fmla="*/ 27 h 66"/>
                <a:gd name="T60" fmla="*/ 77 w 77"/>
                <a:gd name="T61" fmla="*/ 22 h 66"/>
                <a:gd name="T62" fmla="*/ 77 w 77"/>
                <a:gd name="T63" fmla="*/ 17 h 66"/>
                <a:gd name="T64" fmla="*/ 76 w 77"/>
                <a:gd name="T65" fmla="*/ 13 h 66"/>
                <a:gd name="T66" fmla="*/ 76 w 77"/>
                <a:gd name="T67" fmla="*/ 7 h 66"/>
                <a:gd name="T68" fmla="*/ 74 w 77"/>
                <a:gd name="T69" fmla="*/ 3 h 66"/>
                <a:gd name="T70" fmla="*/ 74 w 77"/>
                <a:gd name="T71" fmla="*/ 2 h 66"/>
                <a:gd name="T72" fmla="*/ 74 w 77"/>
                <a:gd name="T73" fmla="*/ 0 h 66"/>
                <a:gd name="T74" fmla="*/ 74 w 77"/>
                <a:gd name="T75" fmla="*/ 0 h 6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7"/>
                <a:gd name="T115" fmla="*/ 0 h 66"/>
                <a:gd name="T116" fmla="*/ 77 w 77"/>
                <a:gd name="T117" fmla="*/ 66 h 6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7" h="66">
                  <a:moveTo>
                    <a:pt x="74" y="0"/>
                  </a:moveTo>
                  <a:lnTo>
                    <a:pt x="1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4"/>
                  </a:lnTo>
                  <a:lnTo>
                    <a:pt x="0" y="19"/>
                  </a:lnTo>
                  <a:lnTo>
                    <a:pt x="0" y="24"/>
                  </a:lnTo>
                  <a:lnTo>
                    <a:pt x="1" y="31"/>
                  </a:lnTo>
                  <a:lnTo>
                    <a:pt x="3" y="39"/>
                  </a:lnTo>
                  <a:lnTo>
                    <a:pt x="4" y="44"/>
                  </a:lnTo>
                  <a:lnTo>
                    <a:pt x="7" y="51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19" y="64"/>
                  </a:lnTo>
                  <a:lnTo>
                    <a:pt x="26" y="66"/>
                  </a:lnTo>
                  <a:lnTo>
                    <a:pt x="29" y="66"/>
                  </a:lnTo>
                  <a:lnTo>
                    <a:pt x="33" y="66"/>
                  </a:lnTo>
                  <a:lnTo>
                    <a:pt x="38" y="66"/>
                  </a:lnTo>
                  <a:lnTo>
                    <a:pt x="42" y="66"/>
                  </a:lnTo>
                  <a:lnTo>
                    <a:pt x="46" y="64"/>
                  </a:lnTo>
                  <a:lnTo>
                    <a:pt x="51" y="61"/>
                  </a:lnTo>
                  <a:lnTo>
                    <a:pt x="54" y="60"/>
                  </a:lnTo>
                  <a:lnTo>
                    <a:pt x="58" y="58"/>
                  </a:lnTo>
                  <a:lnTo>
                    <a:pt x="63" y="55"/>
                  </a:lnTo>
                  <a:lnTo>
                    <a:pt x="68" y="49"/>
                  </a:lnTo>
                  <a:lnTo>
                    <a:pt x="71" y="43"/>
                  </a:lnTo>
                  <a:lnTo>
                    <a:pt x="73" y="38"/>
                  </a:lnTo>
                  <a:lnTo>
                    <a:pt x="74" y="32"/>
                  </a:lnTo>
                  <a:lnTo>
                    <a:pt x="77" y="27"/>
                  </a:lnTo>
                  <a:lnTo>
                    <a:pt x="77" y="22"/>
                  </a:lnTo>
                  <a:lnTo>
                    <a:pt x="77" y="17"/>
                  </a:lnTo>
                  <a:lnTo>
                    <a:pt x="76" y="13"/>
                  </a:lnTo>
                  <a:lnTo>
                    <a:pt x="76" y="7"/>
                  </a:lnTo>
                  <a:lnTo>
                    <a:pt x="74" y="3"/>
                  </a:lnTo>
                  <a:lnTo>
                    <a:pt x="74" y="2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9" name="Freeform 16"/>
            <p:cNvSpPr>
              <a:spLocks/>
            </p:cNvSpPr>
            <p:nvPr/>
          </p:nvSpPr>
          <p:spPr bwMode="auto">
            <a:xfrm>
              <a:off x="720" y="2082"/>
              <a:ext cx="60" cy="52"/>
            </a:xfrm>
            <a:custGeom>
              <a:avLst/>
              <a:gdLst>
                <a:gd name="T0" fmla="*/ 44 w 118"/>
                <a:gd name="T1" fmla="*/ 10 h 104"/>
                <a:gd name="T2" fmla="*/ 35 w 118"/>
                <a:gd name="T3" fmla="*/ 13 h 104"/>
                <a:gd name="T4" fmla="*/ 26 w 118"/>
                <a:gd name="T5" fmla="*/ 19 h 104"/>
                <a:gd name="T6" fmla="*/ 16 w 118"/>
                <a:gd name="T7" fmla="*/ 27 h 104"/>
                <a:gd name="T8" fmla="*/ 8 w 118"/>
                <a:gd name="T9" fmla="*/ 33 h 104"/>
                <a:gd name="T10" fmla="*/ 4 w 118"/>
                <a:gd name="T11" fmla="*/ 40 h 104"/>
                <a:gd name="T12" fmla="*/ 1 w 118"/>
                <a:gd name="T13" fmla="*/ 47 h 104"/>
                <a:gd name="T14" fmla="*/ 0 w 118"/>
                <a:gd name="T15" fmla="*/ 55 h 104"/>
                <a:gd name="T16" fmla="*/ 1 w 118"/>
                <a:gd name="T17" fmla="*/ 63 h 104"/>
                <a:gd name="T18" fmla="*/ 6 w 118"/>
                <a:gd name="T19" fmla="*/ 72 h 104"/>
                <a:gd name="T20" fmla="*/ 10 w 118"/>
                <a:gd name="T21" fmla="*/ 80 h 104"/>
                <a:gd name="T22" fmla="*/ 19 w 118"/>
                <a:gd name="T23" fmla="*/ 85 h 104"/>
                <a:gd name="T24" fmla="*/ 27 w 118"/>
                <a:gd name="T25" fmla="*/ 92 h 104"/>
                <a:gd name="T26" fmla="*/ 38 w 118"/>
                <a:gd name="T27" fmla="*/ 96 h 104"/>
                <a:gd name="T28" fmla="*/ 49 w 118"/>
                <a:gd name="T29" fmla="*/ 100 h 104"/>
                <a:gd name="T30" fmla="*/ 60 w 118"/>
                <a:gd name="T31" fmla="*/ 103 h 104"/>
                <a:gd name="T32" fmla="*/ 70 w 118"/>
                <a:gd name="T33" fmla="*/ 104 h 104"/>
                <a:gd name="T34" fmla="*/ 77 w 118"/>
                <a:gd name="T35" fmla="*/ 101 h 104"/>
                <a:gd name="T36" fmla="*/ 86 w 118"/>
                <a:gd name="T37" fmla="*/ 97 h 104"/>
                <a:gd name="T38" fmla="*/ 93 w 118"/>
                <a:gd name="T39" fmla="*/ 92 h 104"/>
                <a:gd name="T40" fmla="*/ 101 w 118"/>
                <a:gd name="T41" fmla="*/ 85 h 104"/>
                <a:gd name="T42" fmla="*/ 108 w 118"/>
                <a:gd name="T43" fmla="*/ 78 h 104"/>
                <a:gd name="T44" fmla="*/ 114 w 118"/>
                <a:gd name="T45" fmla="*/ 68 h 104"/>
                <a:gd name="T46" fmla="*/ 117 w 118"/>
                <a:gd name="T47" fmla="*/ 59 h 104"/>
                <a:gd name="T48" fmla="*/ 118 w 118"/>
                <a:gd name="T49" fmla="*/ 50 h 104"/>
                <a:gd name="T50" fmla="*/ 115 w 118"/>
                <a:gd name="T51" fmla="*/ 40 h 104"/>
                <a:gd name="T52" fmla="*/ 112 w 118"/>
                <a:gd name="T53" fmla="*/ 29 h 104"/>
                <a:gd name="T54" fmla="*/ 106 w 118"/>
                <a:gd name="T55" fmla="*/ 20 h 104"/>
                <a:gd name="T56" fmla="*/ 99 w 118"/>
                <a:gd name="T57" fmla="*/ 11 h 104"/>
                <a:gd name="T58" fmla="*/ 90 w 118"/>
                <a:gd name="T59" fmla="*/ 4 h 104"/>
                <a:gd name="T60" fmla="*/ 80 w 118"/>
                <a:gd name="T61" fmla="*/ 2 h 104"/>
                <a:gd name="T62" fmla="*/ 68 w 118"/>
                <a:gd name="T63" fmla="*/ 0 h 104"/>
                <a:gd name="T64" fmla="*/ 54 w 118"/>
                <a:gd name="T65" fmla="*/ 3 h 104"/>
                <a:gd name="T66" fmla="*/ 48 w 118"/>
                <a:gd name="T67" fmla="*/ 8 h 10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18"/>
                <a:gd name="T103" fmla="*/ 0 h 104"/>
                <a:gd name="T104" fmla="*/ 118 w 118"/>
                <a:gd name="T105" fmla="*/ 104 h 10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18" h="104">
                  <a:moveTo>
                    <a:pt x="48" y="8"/>
                  </a:moveTo>
                  <a:lnTo>
                    <a:pt x="44" y="10"/>
                  </a:lnTo>
                  <a:lnTo>
                    <a:pt x="39" y="11"/>
                  </a:lnTo>
                  <a:lnTo>
                    <a:pt x="35" y="13"/>
                  </a:lnTo>
                  <a:lnTo>
                    <a:pt x="32" y="15"/>
                  </a:lnTo>
                  <a:lnTo>
                    <a:pt x="26" y="19"/>
                  </a:lnTo>
                  <a:lnTo>
                    <a:pt x="22" y="23"/>
                  </a:lnTo>
                  <a:lnTo>
                    <a:pt x="16" y="27"/>
                  </a:lnTo>
                  <a:lnTo>
                    <a:pt x="13" y="29"/>
                  </a:lnTo>
                  <a:lnTo>
                    <a:pt x="8" y="33"/>
                  </a:lnTo>
                  <a:lnTo>
                    <a:pt x="7" y="37"/>
                  </a:lnTo>
                  <a:lnTo>
                    <a:pt x="4" y="40"/>
                  </a:lnTo>
                  <a:lnTo>
                    <a:pt x="3" y="44"/>
                  </a:lnTo>
                  <a:lnTo>
                    <a:pt x="1" y="47"/>
                  </a:lnTo>
                  <a:lnTo>
                    <a:pt x="1" y="51"/>
                  </a:lnTo>
                  <a:lnTo>
                    <a:pt x="0" y="55"/>
                  </a:lnTo>
                  <a:lnTo>
                    <a:pt x="1" y="59"/>
                  </a:lnTo>
                  <a:lnTo>
                    <a:pt x="1" y="63"/>
                  </a:lnTo>
                  <a:lnTo>
                    <a:pt x="4" y="68"/>
                  </a:lnTo>
                  <a:lnTo>
                    <a:pt x="6" y="72"/>
                  </a:lnTo>
                  <a:lnTo>
                    <a:pt x="7" y="76"/>
                  </a:lnTo>
                  <a:lnTo>
                    <a:pt x="10" y="80"/>
                  </a:lnTo>
                  <a:lnTo>
                    <a:pt x="14" y="83"/>
                  </a:lnTo>
                  <a:lnTo>
                    <a:pt x="19" y="85"/>
                  </a:lnTo>
                  <a:lnTo>
                    <a:pt x="23" y="89"/>
                  </a:lnTo>
                  <a:lnTo>
                    <a:pt x="27" y="92"/>
                  </a:lnTo>
                  <a:lnTo>
                    <a:pt x="33" y="95"/>
                  </a:lnTo>
                  <a:lnTo>
                    <a:pt x="38" y="96"/>
                  </a:lnTo>
                  <a:lnTo>
                    <a:pt x="44" y="99"/>
                  </a:lnTo>
                  <a:lnTo>
                    <a:pt x="49" y="100"/>
                  </a:lnTo>
                  <a:lnTo>
                    <a:pt x="55" y="101"/>
                  </a:lnTo>
                  <a:lnTo>
                    <a:pt x="60" y="103"/>
                  </a:lnTo>
                  <a:lnTo>
                    <a:pt x="66" y="104"/>
                  </a:lnTo>
                  <a:lnTo>
                    <a:pt x="70" y="104"/>
                  </a:lnTo>
                  <a:lnTo>
                    <a:pt x="74" y="104"/>
                  </a:lnTo>
                  <a:lnTo>
                    <a:pt x="77" y="101"/>
                  </a:lnTo>
                  <a:lnTo>
                    <a:pt x="82" y="100"/>
                  </a:lnTo>
                  <a:lnTo>
                    <a:pt x="86" y="97"/>
                  </a:lnTo>
                  <a:lnTo>
                    <a:pt x="90" y="96"/>
                  </a:lnTo>
                  <a:lnTo>
                    <a:pt x="93" y="92"/>
                  </a:lnTo>
                  <a:lnTo>
                    <a:pt x="98" y="89"/>
                  </a:lnTo>
                  <a:lnTo>
                    <a:pt x="101" y="85"/>
                  </a:lnTo>
                  <a:lnTo>
                    <a:pt x="105" y="83"/>
                  </a:lnTo>
                  <a:lnTo>
                    <a:pt x="108" y="78"/>
                  </a:lnTo>
                  <a:lnTo>
                    <a:pt x="111" y="74"/>
                  </a:lnTo>
                  <a:lnTo>
                    <a:pt x="114" y="68"/>
                  </a:lnTo>
                  <a:lnTo>
                    <a:pt x="115" y="65"/>
                  </a:lnTo>
                  <a:lnTo>
                    <a:pt x="117" y="59"/>
                  </a:lnTo>
                  <a:lnTo>
                    <a:pt x="118" y="55"/>
                  </a:lnTo>
                  <a:lnTo>
                    <a:pt x="118" y="50"/>
                  </a:lnTo>
                  <a:lnTo>
                    <a:pt x="118" y="45"/>
                  </a:lnTo>
                  <a:lnTo>
                    <a:pt x="115" y="40"/>
                  </a:lnTo>
                  <a:lnTo>
                    <a:pt x="114" y="34"/>
                  </a:lnTo>
                  <a:lnTo>
                    <a:pt x="112" y="29"/>
                  </a:lnTo>
                  <a:lnTo>
                    <a:pt x="109" y="25"/>
                  </a:lnTo>
                  <a:lnTo>
                    <a:pt x="106" y="20"/>
                  </a:lnTo>
                  <a:lnTo>
                    <a:pt x="102" y="15"/>
                  </a:lnTo>
                  <a:lnTo>
                    <a:pt x="99" y="11"/>
                  </a:lnTo>
                  <a:lnTo>
                    <a:pt x="95" y="8"/>
                  </a:lnTo>
                  <a:lnTo>
                    <a:pt x="90" y="4"/>
                  </a:lnTo>
                  <a:lnTo>
                    <a:pt x="86" y="3"/>
                  </a:lnTo>
                  <a:lnTo>
                    <a:pt x="80" y="2"/>
                  </a:lnTo>
                  <a:lnTo>
                    <a:pt x="74" y="0"/>
                  </a:lnTo>
                  <a:lnTo>
                    <a:pt x="68" y="0"/>
                  </a:lnTo>
                  <a:lnTo>
                    <a:pt x="61" y="2"/>
                  </a:lnTo>
                  <a:lnTo>
                    <a:pt x="54" y="3"/>
                  </a:lnTo>
                  <a:lnTo>
                    <a:pt x="4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0" name="Freeform 17"/>
            <p:cNvSpPr>
              <a:spLocks/>
            </p:cNvSpPr>
            <p:nvPr/>
          </p:nvSpPr>
          <p:spPr bwMode="auto">
            <a:xfrm>
              <a:off x="535" y="2113"/>
              <a:ext cx="52" cy="49"/>
            </a:xfrm>
            <a:custGeom>
              <a:avLst/>
              <a:gdLst>
                <a:gd name="T0" fmla="*/ 38 w 105"/>
                <a:gd name="T1" fmla="*/ 0 h 98"/>
                <a:gd name="T2" fmla="*/ 28 w 105"/>
                <a:gd name="T3" fmla="*/ 3 h 98"/>
                <a:gd name="T4" fmla="*/ 19 w 105"/>
                <a:gd name="T5" fmla="*/ 6 h 98"/>
                <a:gd name="T6" fmla="*/ 12 w 105"/>
                <a:gd name="T7" fmla="*/ 10 h 98"/>
                <a:gd name="T8" fmla="*/ 7 w 105"/>
                <a:gd name="T9" fmla="*/ 16 h 98"/>
                <a:gd name="T10" fmla="*/ 3 w 105"/>
                <a:gd name="T11" fmla="*/ 22 h 98"/>
                <a:gd name="T12" fmla="*/ 2 w 105"/>
                <a:gd name="T13" fmla="*/ 30 h 98"/>
                <a:gd name="T14" fmla="*/ 0 w 105"/>
                <a:gd name="T15" fmla="*/ 42 h 98"/>
                <a:gd name="T16" fmla="*/ 0 w 105"/>
                <a:gd name="T17" fmla="*/ 54 h 98"/>
                <a:gd name="T18" fmla="*/ 2 w 105"/>
                <a:gd name="T19" fmla="*/ 64 h 98"/>
                <a:gd name="T20" fmla="*/ 6 w 105"/>
                <a:gd name="T21" fmla="*/ 73 h 98"/>
                <a:gd name="T22" fmla="*/ 10 w 105"/>
                <a:gd name="T23" fmla="*/ 80 h 98"/>
                <a:gd name="T24" fmla="*/ 21 w 105"/>
                <a:gd name="T25" fmla="*/ 88 h 98"/>
                <a:gd name="T26" fmla="*/ 32 w 105"/>
                <a:gd name="T27" fmla="*/ 93 h 98"/>
                <a:gd name="T28" fmla="*/ 40 w 105"/>
                <a:gd name="T29" fmla="*/ 96 h 98"/>
                <a:gd name="T30" fmla="*/ 48 w 105"/>
                <a:gd name="T31" fmla="*/ 97 h 98"/>
                <a:gd name="T32" fmla="*/ 57 w 105"/>
                <a:gd name="T33" fmla="*/ 97 h 98"/>
                <a:gd name="T34" fmla="*/ 66 w 105"/>
                <a:gd name="T35" fmla="*/ 97 h 98"/>
                <a:gd name="T36" fmla="*/ 76 w 105"/>
                <a:gd name="T37" fmla="*/ 97 h 98"/>
                <a:gd name="T38" fmla="*/ 85 w 105"/>
                <a:gd name="T39" fmla="*/ 94 h 98"/>
                <a:gd name="T40" fmla="*/ 92 w 105"/>
                <a:gd name="T41" fmla="*/ 90 h 98"/>
                <a:gd name="T42" fmla="*/ 100 w 105"/>
                <a:gd name="T43" fmla="*/ 81 h 98"/>
                <a:gd name="T44" fmla="*/ 103 w 105"/>
                <a:gd name="T45" fmla="*/ 72 h 98"/>
                <a:gd name="T46" fmla="*/ 104 w 105"/>
                <a:gd name="T47" fmla="*/ 65 h 98"/>
                <a:gd name="T48" fmla="*/ 104 w 105"/>
                <a:gd name="T49" fmla="*/ 58 h 98"/>
                <a:gd name="T50" fmla="*/ 104 w 105"/>
                <a:gd name="T51" fmla="*/ 50 h 98"/>
                <a:gd name="T52" fmla="*/ 101 w 105"/>
                <a:gd name="T53" fmla="*/ 42 h 98"/>
                <a:gd name="T54" fmla="*/ 98 w 105"/>
                <a:gd name="T55" fmla="*/ 35 h 98"/>
                <a:gd name="T56" fmla="*/ 91 w 105"/>
                <a:gd name="T57" fmla="*/ 27 h 98"/>
                <a:gd name="T58" fmla="*/ 81 w 105"/>
                <a:gd name="T59" fmla="*/ 18 h 98"/>
                <a:gd name="T60" fmla="*/ 69 w 105"/>
                <a:gd name="T61" fmla="*/ 9 h 98"/>
                <a:gd name="T62" fmla="*/ 59 w 105"/>
                <a:gd name="T63" fmla="*/ 4 h 98"/>
                <a:gd name="T64" fmla="*/ 50 w 105"/>
                <a:gd name="T65" fmla="*/ 0 h 98"/>
                <a:gd name="T66" fmla="*/ 44 w 105"/>
                <a:gd name="T67" fmla="*/ 0 h 9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05"/>
                <a:gd name="T103" fmla="*/ 0 h 98"/>
                <a:gd name="T104" fmla="*/ 105 w 105"/>
                <a:gd name="T105" fmla="*/ 98 h 9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05" h="98">
                  <a:moveTo>
                    <a:pt x="44" y="0"/>
                  </a:moveTo>
                  <a:lnTo>
                    <a:pt x="38" y="0"/>
                  </a:lnTo>
                  <a:lnTo>
                    <a:pt x="32" y="1"/>
                  </a:lnTo>
                  <a:lnTo>
                    <a:pt x="28" y="3"/>
                  </a:lnTo>
                  <a:lnTo>
                    <a:pt x="24" y="4"/>
                  </a:lnTo>
                  <a:lnTo>
                    <a:pt x="19" y="6"/>
                  </a:lnTo>
                  <a:lnTo>
                    <a:pt x="16" y="8"/>
                  </a:lnTo>
                  <a:lnTo>
                    <a:pt x="12" y="10"/>
                  </a:lnTo>
                  <a:lnTo>
                    <a:pt x="10" y="13"/>
                  </a:lnTo>
                  <a:lnTo>
                    <a:pt x="7" y="16"/>
                  </a:lnTo>
                  <a:lnTo>
                    <a:pt x="5" y="18"/>
                  </a:lnTo>
                  <a:lnTo>
                    <a:pt x="3" y="22"/>
                  </a:lnTo>
                  <a:lnTo>
                    <a:pt x="3" y="26"/>
                  </a:lnTo>
                  <a:lnTo>
                    <a:pt x="2" y="30"/>
                  </a:lnTo>
                  <a:lnTo>
                    <a:pt x="0" y="37"/>
                  </a:lnTo>
                  <a:lnTo>
                    <a:pt x="0" y="42"/>
                  </a:lnTo>
                  <a:lnTo>
                    <a:pt x="0" y="48"/>
                  </a:lnTo>
                  <a:lnTo>
                    <a:pt x="0" y="54"/>
                  </a:lnTo>
                  <a:lnTo>
                    <a:pt x="2" y="60"/>
                  </a:lnTo>
                  <a:lnTo>
                    <a:pt x="2" y="64"/>
                  </a:lnTo>
                  <a:lnTo>
                    <a:pt x="3" y="69"/>
                  </a:lnTo>
                  <a:lnTo>
                    <a:pt x="6" y="73"/>
                  </a:lnTo>
                  <a:lnTo>
                    <a:pt x="9" y="77"/>
                  </a:lnTo>
                  <a:lnTo>
                    <a:pt x="10" y="80"/>
                  </a:lnTo>
                  <a:lnTo>
                    <a:pt x="15" y="84"/>
                  </a:lnTo>
                  <a:lnTo>
                    <a:pt x="21" y="88"/>
                  </a:lnTo>
                  <a:lnTo>
                    <a:pt x="28" y="92"/>
                  </a:lnTo>
                  <a:lnTo>
                    <a:pt x="32" y="93"/>
                  </a:lnTo>
                  <a:lnTo>
                    <a:pt x="37" y="94"/>
                  </a:lnTo>
                  <a:lnTo>
                    <a:pt x="40" y="96"/>
                  </a:lnTo>
                  <a:lnTo>
                    <a:pt x="44" y="97"/>
                  </a:lnTo>
                  <a:lnTo>
                    <a:pt x="48" y="97"/>
                  </a:lnTo>
                  <a:lnTo>
                    <a:pt x="53" y="97"/>
                  </a:lnTo>
                  <a:lnTo>
                    <a:pt x="57" y="97"/>
                  </a:lnTo>
                  <a:lnTo>
                    <a:pt x="62" y="98"/>
                  </a:lnTo>
                  <a:lnTo>
                    <a:pt x="66" y="97"/>
                  </a:lnTo>
                  <a:lnTo>
                    <a:pt x="70" y="97"/>
                  </a:lnTo>
                  <a:lnTo>
                    <a:pt x="76" y="97"/>
                  </a:lnTo>
                  <a:lnTo>
                    <a:pt x="81" y="97"/>
                  </a:lnTo>
                  <a:lnTo>
                    <a:pt x="85" y="94"/>
                  </a:lnTo>
                  <a:lnTo>
                    <a:pt x="89" y="92"/>
                  </a:lnTo>
                  <a:lnTo>
                    <a:pt x="92" y="90"/>
                  </a:lnTo>
                  <a:lnTo>
                    <a:pt x="97" y="86"/>
                  </a:lnTo>
                  <a:lnTo>
                    <a:pt x="100" y="81"/>
                  </a:lnTo>
                  <a:lnTo>
                    <a:pt x="103" y="76"/>
                  </a:lnTo>
                  <a:lnTo>
                    <a:pt x="103" y="72"/>
                  </a:lnTo>
                  <a:lnTo>
                    <a:pt x="104" y="69"/>
                  </a:lnTo>
                  <a:lnTo>
                    <a:pt x="104" y="65"/>
                  </a:lnTo>
                  <a:lnTo>
                    <a:pt x="105" y="61"/>
                  </a:lnTo>
                  <a:lnTo>
                    <a:pt x="104" y="58"/>
                  </a:lnTo>
                  <a:lnTo>
                    <a:pt x="104" y="54"/>
                  </a:lnTo>
                  <a:lnTo>
                    <a:pt x="104" y="50"/>
                  </a:lnTo>
                  <a:lnTo>
                    <a:pt x="103" y="46"/>
                  </a:lnTo>
                  <a:lnTo>
                    <a:pt x="101" y="42"/>
                  </a:lnTo>
                  <a:lnTo>
                    <a:pt x="100" y="39"/>
                  </a:lnTo>
                  <a:lnTo>
                    <a:pt x="98" y="35"/>
                  </a:lnTo>
                  <a:lnTo>
                    <a:pt x="97" y="33"/>
                  </a:lnTo>
                  <a:lnTo>
                    <a:pt x="91" y="27"/>
                  </a:lnTo>
                  <a:lnTo>
                    <a:pt x="86" y="22"/>
                  </a:lnTo>
                  <a:lnTo>
                    <a:pt x="81" y="18"/>
                  </a:lnTo>
                  <a:lnTo>
                    <a:pt x="76" y="13"/>
                  </a:lnTo>
                  <a:lnTo>
                    <a:pt x="69" y="9"/>
                  </a:lnTo>
                  <a:lnTo>
                    <a:pt x="63" y="6"/>
                  </a:lnTo>
                  <a:lnTo>
                    <a:pt x="59" y="4"/>
                  </a:lnTo>
                  <a:lnTo>
                    <a:pt x="54" y="3"/>
                  </a:lnTo>
                  <a:lnTo>
                    <a:pt x="50" y="0"/>
                  </a:lnTo>
                  <a:lnTo>
                    <a:pt x="47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1" name="Freeform 18"/>
            <p:cNvSpPr>
              <a:spLocks/>
            </p:cNvSpPr>
            <p:nvPr/>
          </p:nvSpPr>
          <p:spPr bwMode="auto">
            <a:xfrm>
              <a:off x="954" y="1924"/>
              <a:ext cx="39" cy="86"/>
            </a:xfrm>
            <a:custGeom>
              <a:avLst/>
              <a:gdLst>
                <a:gd name="T0" fmla="*/ 23 w 77"/>
                <a:gd name="T1" fmla="*/ 0 h 173"/>
                <a:gd name="T2" fmla="*/ 22 w 77"/>
                <a:gd name="T3" fmla="*/ 6 h 173"/>
                <a:gd name="T4" fmla="*/ 19 w 77"/>
                <a:gd name="T5" fmla="*/ 16 h 173"/>
                <a:gd name="T6" fmla="*/ 16 w 77"/>
                <a:gd name="T7" fmla="*/ 25 h 173"/>
                <a:gd name="T8" fmla="*/ 14 w 77"/>
                <a:gd name="T9" fmla="*/ 32 h 173"/>
                <a:gd name="T10" fmla="*/ 12 w 77"/>
                <a:gd name="T11" fmla="*/ 38 h 173"/>
                <a:gd name="T12" fmla="*/ 10 w 77"/>
                <a:gd name="T13" fmla="*/ 48 h 173"/>
                <a:gd name="T14" fmla="*/ 7 w 77"/>
                <a:gd name="T15" fmla="*/ 54 h 173"/>
                <a:gd name="T16" fmla="*/ 6 w 77"/>
                <a:gd name="T17" fmla="*/ 62 h 173"/>
                <a:gd name="T18" fmla="*/ 3 w 77"/>
                <a:gd name="T19" fmla="*/ 72 h 173"/>
                <a:gd name="T20" fmla="*/ 1 w 77"/>
                <a:gd name="T21" fmla="*/ 86 h 173"/>
                <a:gd name="T22" fmla="*/ 0 w 77"/>
                <a:gd name="T23" fmla="*/ 96 h 173"/>
                <a:gd name="T24" fmla="*/ 1 w 77"/>
                <a:gd name="T25" fmla="*/ 108 h 173"/>
                <a:gd name="T26" fmla="*/ 4 w 77"/>
                <a:gd name="T27" fmla="*/ 121 h 173"/>
                <a:gd name="T28" fmla="*/ 9 w 77"/>
                <a:gd name="T29" fmla="*/ 134 h 173"/>
                <a:gd name="T30" fmla="*/ 12 w 77"/>
                <a:gd name="T31" fmla="*/ 147 h 173"/>
                <a:gd name="T32" fmla="*/ 16 w 77"/>
                <a:gd name="T33" fmla="*/ 158 h 173"/>
                <a:gd name="T34" fmla="*/ 19 w 77"/>
                <a:gd name="T35" fmla="*/ 167 h 173"/>
                <a:gd name="T36" fmla="*/ 22 w 77"/>
                <a:gd name="T37" fmla="*/ 171 h 173"/>
                <a:gd name="T38" fmla="*/ 22 w 77"/>
                <a:gd name="T39" fmla="*/ 171 h 173"/>
                <a:gd name="T40" fmla="*/ 28 w 77"/>
                <a:gd name="T41" fmla="*/ 167 h 173"/>
                <a:gd name="T42" fmla="*/ 36 w 77"/>
                <a:gd name="T43" fmla="*/ 158 h 173"/>
                <a:gd name="T44" fmla="*/ 48 w 77"/>
                <a:gd name="T45" fmla="*/ 146 h 173"/>
                <a:gd name="T46" fmla="*/ 55 w 77"/>
                <a:gd name="T47" fmla="*/ 137 h 173"/>
                <a:gd name="T48" fmla="*/ 61 w 77"/>
                <a:gd name="T49" fmla="*/ 129 h 173"/>
                <a:gd name="T50" fmla="*/ 66 w 77"/>
                <a:gd name="T51" fmla="*/ 121 h 173"/>
                <a:gd name="T52" fmla="*/ 70 w 77"/>
                <a:gd name="T53" fmla="*/ 113 h 173"/>
                <a:gd name="T54" fmla="*/ 74 w 77"/>
                <a:gd name="T55" fmla="*/ 104 h 173"/>
                <a:gd name="T56" fmla="*/ 76 w 77"/>
                <a:gd name="T57" fmla="*/ 96 h 173"/>
                <a:gd name="T58" fmla="*/ 77 w 77"/>
                <a:gd name="T59" fmla="*/ 87 h 173"/>
                <a:gd name="T60" fmla="*/ 77 w 77"/>
                <a:gd name="T61" fmla="*/ 79 h 173"/>
                <a:gd name="T62" fmla="*/ 76 w 77"/>
                <a:gd name="T63" fmla="*/ 71 h 173"/>
                <a:gd name="T64" fmla="*/ 73 w 77"/>
                <a:gd name="T65" fmla="*/ 62 h 173"/>
                <a:gd name="T66" fmla="*/ 69 w 77"/>
                <a:gd name="T67" fmla="*/ 55 h 173"/>
                <a:gd name="T68" fmla="*/ 66 w 77"/>
                <a:gd name="T69" fmla="*/ 48 h 173"/>
                <a:gd name="T70" fmla="*/ 60 w 77"/>
                <a:gd name="T71" fmla="*/ 37 h 173"/>
                <a:gd name="T72" fmla="*/ 51 w 77"/>
                <a:gd name="T73" fmla="*/ 25 h 173"/>
                <a:gd name="T74" fmla="*/ 42 w 77"/>
                <a:gd name="T75" fmla="*/ 15 h 173"/>
                <a:gd name="T76" fmla="*/ 33 w 77"/>
                <a:gd name="T77" fmla="*/ 7 h 173"/>
                <a:gd name="T78" fmla="*/ 26 w 77"/>
                <a:gd name="T79" fmla="*/ 0 h 173"/>
                <a:gd name="T80" fmla="*/ 25 w 77"/>
                <a:gd name="T81" fmla="*/ 0 h 17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7"/>
                <a:gd name="T124" fmla="*/ 0 h 173"/>
                <a:gd name="T125" fmla="*/ 77 w 77"/>
                <a:gd name="T126" fmla="*/ 173 h 17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7" h="173">
                  <a:moveTo>
                    <a:pt x="25" y="0"/>
                  </a:moveTo>
                  <a:lnTo>
                    <a:pt x="23" y="0"/>
                  </a:lnTo>
                  <a:lnTo>
                    <a:pt x="23" y="2"/>
                  </a:lnTo>
                  <a:lnTo>
                    <a:pt x="22" y="6"/>
                  </a:lnTo>
                  <a:lnTo>
                    <a:pt x="20" y="11"/>
                  </a:lnTo>
                  <a:lnTo>
                    <a:pt x="19" y="16"/>
                  </a:lnTo>
                  <a:lnTo>
                    <a:pt x="17" y="21"/>
                  </a:lnTo>
                  <a:lnTo>
                    <a:pt x="16" y="25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3" y="36"/>
                  </a:lnTo>
                  <a:lnTo>
                    <a:pt x="12" y="38"/>
                  </a:lnTo>
                  <a:lnTo>
                    <a:pt x="12" y="44"/>
                  </a:lnTo>
                  <a:lnTo>
                    <a:pt x="10" y="48"/>
                  </a:lnTo>
                  <a:lnTo>
                    <a:pt x="9" y="50"/>
                  </a:lnTo>
                  <a:lnTo>
                    <a:pt x="7" y="54"/>
                  </a:lnTo>
                  <a:lnTo>
                    <a:pt x="7" y="58"/>
                  </a:lnTo>
                  <a:lnTo>
                    <a:pt x="6" y="62"/>
                  </a:lnTo>
                  <a:lnTo>
                    <a:pt x="6" y="66"/>
                  </a:lnTo>
                  <a:lnTo>
                    <a:pt x="3" y="72"/>
                  </a:lnTo>
                  <a:lnTo>
                    <a:pt x="3" y="79"/>
                  </a:lnTo>
                  <a:lnTo>
                    <a:pt x="1" y="86"/>
                  </a:lnTo>
                  <a:lnTo>
                    <a:pt x="1" y="92"/>
                  </a:lnTo>
                  <a:lnTo>
                    <a:pt x="0" y="96"/>
                  </a:lnTo>
                  <a:lnTo>
                    <a:pt x="0" y="103"/>
                  </a:lnTo>
                  <a:lnTo>
                    <a:pt x="1" y="108"/>
                  </a:lnTo>
                  <a:lnTo>
                    <a:pt x="3" y="116"/>
                  </a:lnTo>
                  <a:lnTo>
                    <a:pt x="4" y="121"/>
                  </a:lnTo>
                  <a:lnTo>
                    <a:pt x="6" y="127"/>
                  </a:lnTo>
                  <a:lnTo>
                    <a:pt x="9" y="134"/>
                  </a:lnTo>
                  <a:lnTo>
                    <a:pt x="10" y="142"/>
                  </a:lnTo>
                  <a:lnTo>
                    <a:pt x="12" y="147"/>
                  </a:lnTo>
                  <a:lnTo>
                    <a:pt x="14" y="154"/>
                  </a:lnTo>
                  <a:lnTo>
                    <a:pt x="16" y="158"/>
                  </a:lnTo>
                  <a:lnTo>
                    <a:pt x="19" y="163"/>
                  </a:lnTo>
                  <a:lnTo>
                    <a:pt x="19" y="167"/>
                  </a:lnTo>
                  <a:lnTo>
                    <a:pt x="20" y="169"/>
                  </a:lnTo>
                  <a:lnTo>
                    <a:pt x="22" y="171"/>
                  </a:lnTo>
                  <a:lnTo>
                    <a:pt x="22" y="173"/>
                  </a:lnTo>
                  <a:lnTo>
                    <a:pt x="22" y="171"/>
                  </a:lnTo>
                  <a:lnTo>
                    <a:pt x="25" y="169"/>
                  </a:lnTo>
                  <a:lnTo>
                    <a:pt x="28" y="167"/>
                  </a:lnTo>
                  <a:lnTo>
                    <a:pt x="32" y="163"/>
                  </a:lnTo>
                  <a:lnTo>
                    <a:pt x="36" y="158"/>
                  </a:lnTo>
                  <a:lnTo>
                    <a:pt x="42" y="152"/>
                  </a:lnTo>
                  <a:lnTo>
                    <a:pt x="48" y="146"/>
                  </a:lnTo>
                  <a:lnTo>
                    <a:pt x="54" y="141"/>
                  </a:lnTo>
                  <a:lnTo>
                    <a:pt x="55" y="137"/>
                  </a:lnTo>
                  <a:lnTo>
                    <a:pt x="58" y="133"/>
                  </a:lnTo>
                  <a:lnTo>
                    <a:pt x="61" y="129"/>
                  </a:lnTo>
                  <a:lnTo>
                    <a:pt x="64" y="126"/>
                  </a:lnTo>
                  <a:lnTo>
                    <a:pt x="66" y="121"/>
                  </a:lnTo>
                  <a:lnTo>
                    <a:pt x="69" y="117"/>
                  </a:lnTo>
                  <a:lnTo>
                    <a:pt x="70" y="113"/>
                  </a:lnTo>
                  <a:lnTo>
                    <a:pt x="73" y="109"/>
                  </a:lnTo>
                  <a:lnTo>
                    <a:pt x="74" y="104"/>
                  </a:lnTo>
                  <a:lnTo>
                    <a:pt x="76" y="100"/>
                  </a:lnTo>
                  <a:lnTo>
                    <a:pt x="76" y="96"/>
                  </a:lnTo>
                  <a:lnTo>
                    <a:pt x="77" y="92"/>
                  </a:lnTo>
                  <a:lnTo>
                    <a:pt x="77" y="87"/>
                  </a:lnTo>
                  <a:lnTo>
                    <a:pt x="77" y="83"/>
                  </a:lnTo>
                  <a:lnTo>
                    <a:pt x="77" y="79"/>
                  </a:lnTo>
                  <a:lnTo>
                    <a:pt x="77" y="75"/>
                  </a:lnTo>
                  <a:lnTo>
                    <a:pt x="76" y="71"/>
                  </a:lnTo>
                  <a:lnTo>
                    <a:pt x="74" y="67"/>
                  </a:lnTo>
                  <a:lnTo>
                    <a:pt x="73" y="62"/>
                  </a:lnTo>
                  <a:lnTo>
                    <a:pt x="71" y="59"/>
                  </a:lnTo>
                  <a:lnTo>
                    <a:pt x="69" y="55"/>
                  </a:lnTo>
                  <a:lnTo>
                    <a:pt x="67" y="50"/>
                  </a:lnTo>
                  <a:lnTo>
                    <a:pt x="66" y="48"/>
                  </a:lnTo>
                  <a:lnTo>
                    <a:pt x="64" y="44"/>
                  </a:lnTo>
                  <a:lnTo>
                    <a:pt x="60" y="37"/>
                  </a:lnTo>
                  <a:lnTo>
                    <a:pt x="55" y="32"/>
                  </a:lnTo>
                  <a:lnTo>
                    <a:pt x="51" y="25"/>
                  </a:lnTo>
                  <a:lnTo>
                    <a:pt x="47" y="20"/>
                  </a:lnTo>
                  <a:lnTo>
                    <a:pt x="42" y="15"/>
                  </a:lnTo>
                  <a:lnTo>
                    <a:pt x="38" y="11"/>
                  </a:lnTo>
                  <a:lnTo>
                    <a:pt x="33" y="7"/>
                  </a:lnTo>
                  <a:lnTo>
                    <a:pt x="31" y="6"/>
                  </a:lnTo>
                  <a:lnTo>
                    <a:pt x="26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2" name="Freeform 19"/>
            <p:cNvSpPr>
              <a:spLocks/>
            </p:cNvSpPr>
            <p:nvPr/>
          </p:nvSpPr>
          <p:spPr bwMode="auto">
            <a:xfrm>
              <a:off x="676" y="1940"/>
              <a:ext cx="38" cy="93"/>
            </a:xfrm>
            <a:custGeom>
              <a:avLst/>
              <a:gdLst>
                <a:gd name="T0" fmla="*/ 9 w 78"/>
                <a:gd name="T1" fmla="*/ 0 h 186"/>
                <a:gd name="T2" fmla="*/ 8 w 78"/>
                <a:gd name="T3" fmla="*/ 4 h 186"/>
                <a:gd name="T4" fmla="*/ 6 w 78"/>
                <a:gd name="T5" fmla="*/ 11 h 186"/>
                <a:gd name="T6" fmla="*/ 5 w 78"/>
                <a:gd name="T7" fmla="*/ 22 h 186"/>
                <a:gd name="T8" fmla="*/ 2 w 78"/>
                <a:gd name="T9" fmla="*/ 34 h 186"/>
                <a:gd name="T10" fmla="*/ 0 w 78"/>
                <a:gd name="T11" fmla="*/ 45 h 186"/>
                <a:gd name="T12" fmla="*/ 0 w 78"/>
                <a:gd name="T13" fmla="*/ 53 h 186"/>
                <a:gd name="T14" fmla="*/ 0 w 78"/>
                <a:gd name="T15" fmla="*/ 59 h 186"/>
                <a:gd name="T16" fmla="*/ 0 w 78"/>
                <a:gd name="T17" fmla="*/ 66 h 186"/>
                <a:gd name="T18" fmla="*/ 0 w 78"/>
                <a:gd name="T19" fmla="*/ 73 h 186"/>
                <a:gd name="T20" fmla="*/ 2 w 78"/>
                <a:gd name="T21" fmla="*/ 81 h 186"/>
                <a:gd name="T22" fmla="*/ 2 w 78"/>
                <a:gd name="T23" fmla="*/ 88 h 186"/>
                <a:gd name="T24" fmla="*/ 5 w 78"/>
                <a:gd name="T25" fmla="*/ 94 h 186"/>
                <a:gd name="T26" fmla="*/ 8 w 78"/>
                <a:gd name="T27" fmla="*/ 102 h 186"/>
                <a:gd name="T28" fmla="*/ 12 w 78"/>
                <a:gd name="T29" fmla="*/ 111 h 186"/>
                <a:gd name="T30" fmla="*/ 17 w 78"/>
                <a:gd name="T31" fmla="*/ 119 h 186"/>
                <a:gd name="T32" fmla="*/ 22 w 78"/>
                <a:gd name="T33" fmla="*/ 128 h 186"/>
                <a:gd name="T34" fmla="*/ 28 w 78"/>
                <a:gd name="T35" fmla="*/ 136 h 186"/>
                <a:gd name="T36" fmla="*/ 34 w 78"/>
                <a:gd name="T37" fmla="*/ 144 h 186"/>
                <a:gd name="T38" fmla="*/ 40 w 78"/>
                <a:gd name="T39" fmla="*/ 153 h 186"/>
                <a:gd name="T40" fmla="*/ 46 w 78"/>
                <a:gd name="T41" fmla="*/ 160 h 186"/>
                <a:gd name="T42" fmla="*/ 55 w 78"/>
                <a:gd name="T43" fmla="*/ 170 h 186"/>
                <a:gd name="T44" fmla="*/ 63 w 78"/>
                <a:gd name="T45" fmla="*/ 180 h 186"/>
                <a:gd name="T46" fmla="*/ 69 w 78"/>
                <a:gd name="T47" fmla="*/ 185 h 186"/>
                <a:gd name="T48" fmla="*/ 71 w 78"/>
                <a:gd name="T49" fmla="*/ 185 h 186"/>
                <a:gd name="T50" fmla="*/ 71 w 78"/>
                <a:gd name="T51" fmla="*/ 178 h 186"/>
                <a:gd name="T52" fmla="*/ 72 w 78"/>
                <a:gd name="T53" fmla="*/ 170 h 186"/>
                <a:gd name="T54" fmla="*/ 74 w 78"/>
                <a:gd name="T55" fmla="*/ 163 h 186"/>
                <a:gd name="T56" fmla="*/ 75 w 78"/>
                <a:gd name="T57" fmla="*/ 155 h 186"/>
                <a:gd name="T58" fmla="*/ 77 w 78"/>
                <a:gd name="T59" fmla="*/ 147 h 186"/>
                <a:gd name="T60" fmla="*/ 77 w 78"/>
                <a:gd name="T61" fmla="*/ 138 h 186"/>
                <a:gd name="T62" fmla="*/ 77 w 78"/>
                <a:gd name="T63" fmla="*/ 128 h 186"/>
                <a:gd name="T64" fmla="*/ 78 w 78"/>
                <a:gd name="T65" fmla="*/ 118 h 186"/>
                <a:gd name="T66" fmla="*/ 78 w 78"/>
                <a:gd name="T67" fmla="*/ 109 h 186"/>
                <a:gd name="T68" fmla="*/ 77 w 78"/>
                <a:gd name="T69" fmla="*/ 100 h 186"/>
                <a:gd name="T70" fmla="*/ 77 w 78"/>
                <a:gd name="T71" fmla="*/ 92 h 186"/>
                <a:gd name="T72" fmla="*/ 75 w 78"/>
                <a:gd name="T73" fmla="*/ 83 h 186"/>
                <a:gd name="T74" fmla="*/ 74 w 78"/>
                <a:gd name="T75" fmla="*/ 76 h 186"/>
                <a:gd name="T76" fmla="*/ 71 w 78"/>
                <a:gd name="T77" fmla="*/ 68 h 186"/>
                <a:gd name="T78" fmla="*/ 66 w 78"/>
                <a:gd name="T79" fmla="*/ 62 h 186"/>
                <a:gd name="T80" fmla="*/ 60 w 78"/>
                <a:gd name="T81" fmla="*/ 51 h 186"/>
                <a:gd name="T82" fmla="*/ 50 w 78"/>
                <a:gd name="T83" fmla="*/ 38 h 186"/>
                <a:gd name="T84" fmla="*/ 40 w 78"/>
                <a:gd name="T85" fmla="*/ 26 h 186"/>
                <a:gd name="T86" fmla="*/ 30 w 78"/>
                <a:gd name="T87" fmla="*/ 17 h 186"/>
                <a:gd name="T88" fmla="*/ 21 w 78"/>
                <a:gd name="T89" fmla="*/ 9 h 186"/>
                <a:gd name="T90" fmla="*/ 12 w 78"/>
                <a:gd name="T91" fmla="*/ 1 h 186"/>
                <a:gd name="T92" fmla="*/ 11 w 78"/>
                <a:gd name="T93" fmla="*/ 0 h 18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"/>
                <a:gd name="T142" fmla="*/ 0 h 186"/>
                <a:gd name="T143" fmla="*/ 78 w 78"/>
                <a:gd name="T144" fmla="*/ 186 h 18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" h="186">
                  <a:moveTo>
                    <a:pt x="11" y="0"/>
                  </a:moveTo>
                  <a:lnTo>
                    <a:pt x="9" y="0"/>
                  </a:lnTo>
                  <a:lnTo>
                    <a:pt x="9" y="3"/>
                  </a:lnTo>
                  <a:lnTo>
                    <a:pt x="8" y="4"/>
                  </a:lnTo>
                  <a:lnTo>
                    <a:pt x="8" y="8"/>
                  </a:lnTo>
                  <a:lnTo>
                    <a:pt x="6" y="11"/>
                  </a:lnTo>
                  <a:lnTo>
                    <a:pt x="6" y="17"/>
                  </a:lnTo>
                  <a:lnTo>
                    <a:pt x="5" y="22"/>
                  </a:lnTo>
                  <a:lnTo>
                    <a:pt x="3" y="29"/>
                  </a:lnTo>
                  <a:lnTo>
                    <a:pt x="2" y="34"/>
                  </a:lnTo>
                  <a:lnTo>
                    <a:pt x="2" y="41"/>
                  </a:lnTo>
                  <a:lnTo>
                    <a:pt x="0" y="45"/>
                  </a:lnTo>
                  <a:lnTo>
                    <a:pt x="0" y="47"/>
                  </a:lnTo>
                  <a:lnTo>
                    <a:pt x="0" y="53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0" y="63"/>
                  </a:lnTo>
                  <a:lnTo>
                    <a:pt x="0" y="66"/>
                  </a:lnTo>
                  <a:lnTo>
                    <a:pt x="0" y="71"/>
                  </a:lnTo>
                  <a:lnTo>
                    <a:pt x="0" y="73"/>
                  </a:lnTo>
                  <a:lnTo>
                    <a:pt x="0" y="77"/>
                  </a:lnTo>
                  <a:lnTo>
                    <a:pt x="2" y="81"/>
                  </a:lnTo>
                  <a:lnTo>
                    <a:pt x="2" y="84"/>
                  </a:lnTo>
                  <a:lnTo>
                    <a:pt x="2" y="88"/>
                  </a:lnTo>
                  <a:lnTo>
                    <a:pt x="3" y="92"/>
                  </a:lnTo>
                  <a:lnTo>
                    <a:pt x="5" y="94"/>
                  </a:lnTo>
                  <a:lnTo>
                    <a:pt x="6" y="100"/>
                  </a:lnTo>
                  <a:lnTo>
                    <a:pt x="8" y="102"/>
                  </a:lnTo>
                  <a:lnTo>
                    <a:pt x="9" y="106"/>
                  </a:lnTo>
                  <a:lnTo>
                    <a:pt x="12" y="111"/>
                  </a:lnTo>
                  <a:lnTo>
                    <a:pt x="15" y="117"/>
                  </a:lnTo>
                  <a:lnTo>
                    <a:pt x="17" y="119"/>
                  </a:lnTo>
                  <a:lnTo>
                    <a:pt x="19" y="125"/>
                  </a:lnTo>
                  <a:lnTo>
                    <a:pt x="22" y="128"/>
                  </a:lnTo>
                  <a:lnTo>
                    <a:pt x="25" y="132"/>
                  </a:lnTo>
                  <a:lnTo>
                    <a:pt x="28" y="136"/>
                  </a:lnTo>
                  <a:lnTo>
                    <a:pt x="31" y="142"/>
                  </a:lnTo>
                  <a:lnTo>
                    <a:pt x="34" y="144"/>
                  </a:lnTo>
                  <a:lnTo>
                    <a:pt x="38" y="149"/>
                  </a:lnTo>
                  <a:lnTo>
                    <a:pt x="40" y="153"/>
                  </a:lnTo>
                  <a:lnTo>
                    <a:pt x="44" y="156"/>
                  </a:lnTo>
                  <a:lnTo>
                    <a:pt x="46" y="160"/>
                  </a:lnTo>
                  <a:lnTo>
                    <a:pt x="50" y="164"/>
                  </a:lnTo>
                  <a:lnTo>
                    <a:pt x="55" y="170"/>
                  </a:lnTo>
                  <a:lnTo>
                    <a:pt x="60" y="176"/>
                  </a:lnTo>
                  <a:lnTo>
                    <a:pt x="63" y="180"/>
                  </a:lnTo>
                  <a:lnTo>
                    <a:pt x="68" y="183"/>
                  </a:lnTo>
                  <a:lnTo>
                    <a:pt x="69" y="185"/>
                  </a:lnTo>
                  <a:lnTo>
                    <a:pt x="71" y="186"/>
                  </a:lnTo>
                  <a:lnTo>
                    <a:pt x="71" y="185"/>
                  </a:lnTo>
                  <a:lnTo>
                    <a:pt x="71" y="183"/>
                  </a:lnTo>
                  <a:lnTo>
                    <a:pt x="71" y="178"/>
                  </a:lnTo>
                  <a:lnTo>
                    <a:pt x="72" y="173"/>
                  </a:lnTo>
                  <a:lnTo>
                    <a:pt x="72" y="170"/>
                  </a:lnTo>
                  <a:lnTo>
                    <a:pt x="74" y="166"/>
                  </a:lnTo>
                  <a:lnTo>
                    <a:pt x="74" y="163"/>
                  </a:lnTo>
                  <a:lnTo>
                    <a:pt x="75" y="160"/>
                  </a:lnTo>
                  <a:lnTo>
                    <a:pt x="75" y="155"/>
                  </a:lnTo>
                  <a:lnTo>
                    <a:pt x="75" y="151"/>
                  </a:lnTo>
                  <a:lnTo>
                    <a:pt x="77" y="147"/>
                  </a:lnTo>
                  <a:lnTo>
                    <a:pt x="77" y="143"/>
                  </a:lnTo>
                  <a:lnTo>
                    <a:pt x="77" y="138"/>
                  </a:lnTo>
                  <a:lnTo>
                    <a:pt x="77" y="132"/>
                  </a:lnTo>
                  <a:lnTo>
                    <a:pt x="77" y="128"/>
                  </a:lnTo>
                  <a:lnTo>
                    <a:pt x="78" y="125"/>
                  </a:lnTo>
                  <a:lnTo>
                    <a:pt x="78" y="118"/>
                  </a:lnTo>
                  <a:lnTo>
                    <a:pt x="78" y="114"/>
                  </a:lnTo>
                  <a:lnTo>
                    <a:pt x="78" y="109"/>
                  </a:lnTo>
                  <a:lnTo>
                    <a:pt x="78" y="105"/>
                  </a:lnTo>
                  <a:lnTo>
                    <a:pt x="77" y="100"/>
                  </a:lnTo>
                  <a:lnTo>
                    <a:pt x="77" y="94"/>
                  </a:lnTo>
                  <a:lnTo>
                    <a:pt x="77" y="92"/>
                  </a:lnTo>
                  <a:lnTo>
                    <a:pt x="77" y="88"/>
                  </a:lnTo>
                  <a:lnTo>
                    <a:pt x="75" y="83"/>
                  </a:lnTo>
                  <a:lnTo>
                    <a:pt x="74" y="79"/>
                  </a:lnTo>
                  <a:lnTo>
                    <a:pt x="74" y="76"/>
                  </a:lnTo>
                  <a:lnTo>
                    <a:pt x="72" y="72"/>
                  </a:lnTo>
                  <a:lnTo>
                    <a:pt x="71" y="68"/>
                  </a:lnTo>
                  <a:lnTo>
                    <a:pt x="69" y="64"/>
                  </a:lnTo>
                  <a:lnTo>
                    <a:pt x="66" y="62"/>
                  </a:lnTo>
                  <a:lnTo>
                    <a:pt x="65" y="58"/>
                  </a:lnTo>
                  <a:lnTo>
                    <a:pt x="60" y="51"/>
                  </a:lnTo>
                  <a:lnTo>
                    <a:pt x="56" y="45"/>
                  </a:lnTo>
                  <a:lnTo>
                    <a:pt x="50" y="38"/>
                  </a:lnTo>
                  <a:lnTo>
                    <a:pt x="46" y="33"/>
                  </a:lnTo>
                  <a:lnTo>
                    <a:pt x="40" y="26"/>
                  </a:lnTo>
                  <a:lnTo>
                    <a:pt x="36" y="22"/>
                  </a:lnTo>
                  <a:lnTo>
                    <a:pt x="30" y="17"/>
                  </a:lnTo>
                  <a:lnTo>
                    <a:pt x="25" y="13"/>
                  </a:lnTo>
                  <a:lnTo>
                    <a:pt x="21" y="9"/>
                  </a:lnTo>
                  <a:lnTo>
                    <a:pt x="18" y="5"/>
                  </a:lnTo>
                  <a:lnTo>
                    <a:pt x="12" y="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3" name="Freeform 20"/>
            <p:cNvSpPr>
              <a:spLocks/>
            </p:cNvSpPr>
            <p:nvPr/>
          </p:nvSpPr>
          <p:spPr bwMode="auto">
            <a:xfrm>
              <a:off x="461" y="2008"/>
              <a:ext cx="48" cy="70"/>
            </a:xfrm>
            <a:custGeom>
              <a:avLst/>
              <a:gdLst>
                <a:gd name="T0" fmla="*/ 6 w 95"/>
                <a:gd name="T1" fmla="*/ 0 h 141"/>
                <a:gd name="T2" fmla="*/ 4 w 95"/>
                <a:gd name="T3" fmla="*/ 4 h 141"/>
                <a:gd name="T4" fmla="*/ 3 w 95"/>
                <a:gd name="T5" fmla="*/ 12 h 141"/>
                <a:gd name="T6" fmla="*/ 1 w 95"/>
                <a:gd name="T7" fmla="*/ 21 h 141"/>
                <a:gd name="T8" fmla="*/ 1 w 95"/>
                <a:gd name="T9" fmla="*/ 33 h 141"/>
                <a:gd name="T10" fmla="*/ 0 w 95"/>
                <a:gd name="T11" fmla="*/ 45 h 141"/>
                <a:gd name="T12" fmla="*/ 1 w 95"/>
                <a:gd name="T13" fmla="*/ 56 h 141"/>
                <a:gd name="T14" fmla="*/ 6 w 95"/>
                <a:gd name="T15" fmla="*/ 67 h 141"/>
                <a:gd name="T16" fmla="*/ 12 w 95"/>
                <a:gd name="T17" fmla="*/ 76 h 141"/>
                <a:gd name="T18" fmla="*/ 19 w 95"/>
                <a:gd name="T19" fmla="*/ 86 h 141"/>
                <a:gd name="T20" fmla="*/ 29 w 95"/>
                <a:gd name="T21" fmla="*/ 98 h 141"/>
                <a:gd name="T22" fmla="*/ 41 w 95"/>
                <a:gd name="T23" fmla="*/ 110 h 141"/>
                <a:gd name="T24" fmla="*/ 51 w 95"/>
                <a:gd name="T25" fmla="*/ 121 h 141"/>
                <a:gd name="T26" fmla="*/ 60 w 95"/>
                <a:gd name="T27" fmla="*/ 130 h 141"/>
                <a:gd name="T28" fmla="*/ 70 w 95"/>
                <a:gd name="T29" fmla="*/ 139 h 141"/>
                <a:gd name="T30" fmla="*/ 73 w 95"/>
                <a:gd name="T31" fmla="*/ 140 h 141"/>
                <a:gd name="T32" fmla="*/ 76 w 95"/>
                <a:gd name="T33" fmla="*/ 136 h 141"/>
                <a:gd name="T34" fmla="*/ 80 w 95"/>
                <a:gd name="T35" fmla="*/ 128 h 141"/>
                <a:gd name="T36" fmla="*/ 85 w 95"/>
                <a:gd name="T37" fmla="*/ 118 h 141"/>
                <a:gd name="T38" fmla="*/ 89 w 95"/>
                <a:gd name="T39" fmla="*/ 105 h 141"/>
                <a:gd name="T40" fmla="*/ 93 w 95"/>
                <a:gd name="T41" fmla="*/ 92 h 141"/>
                <a:gd name="T42" fmla="*/ 93 w 95"/>
                <a:gd name="T43" fmla="*/ 81 h 141"/>
                <a:gd name="T44" fmla="*/ 93 w 95"/>
                <a:gd name="T45" fmla="*/ 73 h 141"/>
                <a:gd name="T46" fmla="*/ 92 w 95"/>
                <a:gd name="T47" fmla="*/ 64 h 141"/>
                <a:gd name="T48" fmla="*/ 86 w 95"/>
                <a:gd name="T49" fmla="*/ 51 h 141"/>
                <a:gd name="T50" fmla="*/ 74 w 95"/>
                <a:gd name="T51" fmla="*/ 39 h 141"/>
                <a:gd name="T52" fmla="*/ 61 w 95"/>
                <a:gd name="T53" fmla="*/ 28 h 141"/>
                <a:gd name="T54" fmla="*/ 48 w 95"/>
                <a:gd name="T55" fmla="*/ 20 h 141"/>
                <a:gd name="T56" fmla="*/ 33 w 95"/>
                <a:gd name="T57" fmla="*/ 12 h 141"/>
                <a:gd name="T58" fmla="*/ 20 w 95"/>
                <a:gd name="T59" fmla="*/ 7 h 141"/>
                <a:gd name="T60" fmla="*/ 12 w 95"/>
                <a:gd name="T61" fmla="*/ 1 h 141"/>
                <a:gd name="T62" fmla="*/ 6 w 95"/>
                <a:gd name="T63" fmla="*/ 0 h 14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95"/>
                <a:gd name="T97" fmla="*/ 0 h 141"/>
                <a:gd name="T98" fmla="*/ 95 w 95"/>
                <a:gd name="T99" fmla="*/ 141 h 14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95" h="141">
                  <a:moveTo>
                    <a:pt x="6" y="0"/>
                  </a:moveTo>
                  <a:lnTo>
                    <a:pt x="6" y="0"/>
                  </a:lnTo>
                  <a:lnTo>
                    <a:pt x="4" y="1"/>
                  </a:lnTo>
                  <a:lnTo>
                    <a:pt x="4" y="4"/>
                  </a:lnTo>
                  <a:lnTo>
                    <a:pt x="4" y="8"/>
                  </a:lnTo>
                  <a:lnTo>
                    <a:pt x="3" y="12"/>
                  </a:lnTo>
                  <a:lnTo>
                    <a:pt x="3" y="17"/>
                  </a:lnTo>
                  <a:lnTo>
                    <a:pt x="1" y="21"/>
                  </a:lnTo>
                  <a:lnTo>
                    <a:pt x="1" y="28"/>
                  </a:lnTo>
                  <a:lnTo>
                    <a:pt x="1" y="33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1" y="51"/>
                  </a:lnTo>
                  <a:lnTo>
                    <a:pt x="1" y="56"/>
                  </a:lnTo>
                  <a:lnTo>
                    <a:pt x="4" y="62"/>
                  </a:lnTo>
                  <a:lnTo>
                    <a:pt x="6" y="67"/>
                  </a:lnTo>
                  <a:lnTo>
                    <a:pt x="9" y="73"/>
                  </a:lnTo>
                  <a:lnTo>
                    <a:pt x="12" y="76"/>
                  </a:lnTo>
                  <a:lnTo>
                    <a:pt x="14" y="81"/>
                  </a:lnTo>
                  <a:lnTo>
                    <a:pt x="19" y="86"/>
                  </a:lnTo>
                  <a:lnTo>
                    <a:pt x="25" y="93"/>
                  </a:lnTo>
                  <a:lnTo>
                    <a:pt x="29" y="98"/>
                  </a:lnTo>
                  <a:lnTo>
                    <a:pt x="35" y="103"/>
                  </a:lnTo>
                  <a:lnTo>
                    <a:pt x="41" y="110"/>
                  </a:lnTo>
                  <a:lnTo>
                    <a:pt x="47" y="115"/>
                  </a:lnTo>
                  <a:lnTo>
                    <a:pt x="51" y="121"/>
                  </a:lnTo>
                  <a:lnTo>
                    <a:pt x="55" y="126"/>
                  </a:lnTo>
                  <a:lnTo>
                    <a:pt x="60" y="130"/>
                  </a:lnTo>
                  <a:lnTo>
                    <a:pt x="64" y="134"/>
                  </a:lnTo>
                  <a:lnTo>
                    <a:pt x="70" y="139"/>
                  </a:lnTo>
                  <a:lnTo>
                    <a:pt x="73" y="141"/>
                  </a:lnTo>
                  <a:lnTo>
                    <a:pt x="73" y="140"/>
                  </a:lnTo>
                  <a:lnTo>
                    <a:pt x="74" y="139"/>
                  </a:lnTo>
                  <a:lnTo>
                    <a:pt x="76" y="136"/>
                  </a:lnTo>
                  <a:lnTo>
                    <a:pt x="79" y="134"/>
                  </a:lnTo>
                  <a:lnTo>
                    <a:pt x="80" y="128"/>
                  </a:lnTo>
                  <a:lnTo>
                    <a:pt x="83" y="123"/>
                  </a:lnTo>
                  <a:lnTo>
                    <a:pt x="85" y="118"/>
                  </a:lnTo>
                  <a:lnTo>
                    <a:pt x="88" y="113"/>
                  </a:lnTo>
                  <a:lnTo>
                    <a:pt x="89" y="105"/>
                  </a:lnTo>
                  <a:lnTo>
                    <a:pt x="92" y="98"/>
                  </a:lnTo>
                  <a:lnTo>
                    <a:pt x="93" y="92"/>
                  </a:lnTo>
                  <a:lnTo>
                    <a:pt x="95" y="85"/>
                  </a:lnTo>
                  <a:lnTo>
                    <a:pt x="93" y="81"/>
                  </a:lnTo>
                  <a:lnTo>
                    <a:pt x="93" y="77"/>
                  </a:lnTo>
                  <a:lnTo>
                    <a:pt x="93" y="73"/>
                  </a:lnTo>
                  <a:lnTo>
                    <a:pt x="93" y="71"/>
                  </a:lnTo>
                  <a:lnTo>
                    <a:pt x="92" y="64"/>
                  </a:lnTo>
                  <a:lnTo>
                    <a:pt x="91" y="58"/>
                  </a:lnTo>
                  <a:lnTo>
                    <a:pt x="86" y="51"/>
                  </a:lnTo>
                  <a:lnTo>
                    <a:pt x="80" y="45"/>
                  </a:lnTo>
                  <a:lnTo>
                    <a:pt x="74" y="39"/>
                  </a:lnTo>
                  <a:lnTo>
                    <a:pt x="69" y="34"/>
                  </a:lnTo>
                  <a:lnTo>
                    <a:pt x="61" y="28"/>
                  </a:lnTo>
                  <a:lnTo>
                    <a:pt x="55" y="24"/>
                  </a:lnTo>
                  <a:lnTo>
                    <a:pt x="48" y="20"/>
                  </a:lnTo>
                  <a:lnTo>
                    <a:pt x="41" y="16"/>
                  </a:lnTo>
                  <a:lnTo>
                    <a:pt x="33" y="12"/>
                  </a:lnTo>
                  <a:lnTo>
                    <a:pt x="28" y="8"/>
                  </a:lnTo>
                  <a:lnTo>
                    <a:pt x="20" y="7"/>
                  </a:lnTo>
                  <a:lnTo>
                    <a:pt x="16" y="4"/>
                  </a:lnTo>
                  <a:lnTo>
                    <a:pt x="12" y="1"/>
                  </a:lnTo>
                  <a:lnTo>
                    <a:pt x="9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4" name="Freeform 21"/>
            <p:cNvSpPr>
              <a:spLocks/>
            </p:cNvSpPr>
            <p:nvPr/>
          </p:nvSpPr>
          <p:spPr bwMode="auto">
            <a:xfrm>
              <a:off x="385" y="1936"/>
              <a:ext cx="82" cy="347"/>
            </a:xfrm>
            <a:custGeom>
              <a:avLst/>
              <a:gdLst>
                <a:gd name="T0" fmla="*/ 3 w 164"/>
                <a:gd name="T1" fmla="*/ 7 h 693"/>
                <a:gd name="T2" fmla="*/ 8 w 164"/>
                <a:gd name="T3" fmla="*/ 23 h 693"/>
                <a:gd name="T4" fmla="*/ 14 w 164"/>
                <a:gd name="T5" fmla="*/ 37 h 693"/>
                <a:gd name="T6" fmla="*/ 22 w 164"/>
                <a:gd name="T7" fmla="*/ 54 h 693"/>
                <a:gd name="T8" fmla="*/ 29 w 164"/>
                <a:gd name="T9" fmla="*/ 72 h 693"/>
                <a:gd name="T10" fmla="*/ 38 w 164"/>
                <a:gd name="T11" fmla="*/ 95 h 693"/>
                <a:gd name="T12" fmla="*/ 47 w 164"/>
                <a:gd name="T13" fmla="*/ 117 h 693"/>
                <a:gd name="T14" fmla="*/ 55 w 164"/>
                <a:gd name="T15" fmla="*/ 140 h 693"/>
                <a:gd name="T16" fmla="*/ 64 w 164"/>
                <a:gd name="T17" fmla="*/ 165 h 693"/>
                <a:gd name="T18" fmla="*/ 73 w 164"/>
                <a:gd name="T19" fmla="*/ 191 h 693"/>
                <a:gd name="T20" fmla="*/ 82 w 164"/>
                <a:gd name="T21" fmla="*/ 216 h 693"/>
                <a:gd name="T22" fmla="*/ 89 w 164"/>
                <a:gd name="T23" fmla="*/ 243 h 693"/>
                <a:gd name="T24" fmla="*/ 95 w 164"/>
                <a:gd name="T25" fmla="*/ 267 h 693"/>
                <a:gd name="T26" fmla="*/ 101 w 164"/>
                <a:gd name="T27" fmla="*/ 292 h 693"/>
                <a:gd name="T28" fmla="*/ 105 w 164"/>
                <a:gd name="T29" fmla="*/ 316 h 693"/>
                <a:gd name="T30" fmla="*/ 109 w 164"/>
                <a:gd name="T31" fmla="*/ 342 h 693"/>
                <a:gd name="T32" fmla="*/ 112 w 164"/>
                <a:gd name="T33" fmla="*/ 370 h 693"/>
                <a:gd name="T34" fmla="*/ 115 w 164"/>
                <a:gd name="T35" fmla="*/ 401 h 693"/>
                <a:gd name="T36" fmla="*/ 117 w 164"/>
                <a:gd name="T37" fmla="*/ 432 h 693"/>
                <a:gd name="T38" fmla="*/ 118 w 164"/>
                <a:gd name="T39" fmla="*/ 464 h 693"/>
                <a:gd name="T40" fmla="*/ 121 w 164"/>
                <a:gd name="T41" fmla="*/ 495 h 693"/>
                <a:gd name="T42" fmla="*/ 123 w 164"/>
                <a:gd name="T43" fmla="*/ 528 h 693"/>
                <a:gd name="T44" fmla="*/ 123 w 164"/>
                <a:gd name="T45" fmla="*/ 558 h 693"/>
                <a:gd name="T46" fmla="*/ 123 w 164"/>
                <a:gd name="T47" fmla="*/ 587 h 693"/>
                <a:gd name="T48" fmla="*/ 124 w 164"/>
                <a:gd name="T49" fmla="*/ 613 h 693"/>
                <a:gd name="T50" fmla="*/ 124 w 164"/>
                <a:gd name="T51" fmla="*/ 637 h 693"/>
                <a:gd name="T52" fmla="*/ 124 w 164"/>
                <a:gd name="T53" fmla="*/ 656 h 693"/>
                <a:gd name="T54" fmla="*/ 124 w 164"/>
                <a:gd name="T55" fmla="*/ 672 h 693"/>
                <a:gd name="T56" fmla="*/ 124 w 164"/>
                <a:gd name="T57" fmla="*/ 687 h 693"/>
                <a:gd name="T58" fmla="*/ 161 w 164"/>
                <a:gd name="T59" fmla="*/ 692 h 693"/>
                <a:gd name="T60" fmla="*/ 161 w 164"/>
                <a:gd name="T61" fmla="*/ 677 h 693"/>
                <a:gd name="T62" fmla="*/ 161 w 164"/>
                <a:gd name="T63" fmla="*/ 663 h 693"/>
                <a:gd name="T64" fmla="*/ 162 w 164"/>
                <a:gd name="T65" fmla="*/ 643 h 693"/>
                <a:gd name="T66" fmla="*/ 162 w 164"/>
                <a:gd name="T67" fmla="*/ 621 h 693"/>
                <a:gd name="T68" fmla="*/ 162 w 164"/>
                <a:gd name="T69" fmla="*/ 595 h 693"/>
                <a:gd name="T70" fmla="*/ 162 w 164"/>
                <a:gd name="T71" fmla="*/ 566 h 693"/>
                <a:gd name="T72" fmla="*/ 162 w 164"/>
                <a:gd name="T73" fmla="*/ 536 h 693"/>
                <a:gd name="T74" fmla="*/ 161 w 164"/>
                <a:gd name="T75" fmla="*/ 503 h 693"/>
                <a:gd name="T76" fmla="*/ 161 w 164"/>
                <a:gd name="T77" fmla="*/ 469 h 693"/>
                <a:gd name="T78" fmla="*/ 158 w 164"/>
                <a:gd name="T79" fmla="*/ 436 h 693"/>
                <a:gd name="T80" fmla="*/ 155 w 164"/>
                <a:gd name="T81" fmla="*/ 402 h 693"/>
                <a:gd name="T82" fmla="*/ 150 w 164"/>
                <a:gd name="T83" fmla="*/ 368 h 693"/>
                <a:gd name="T84" fmla="*/ 147 w 164"/>
                <a:gd name="T85" fmla="*/ 336 h 693"/>
                <a:gd name="T86" fmla="*/ 142 w 164"/>
                <a:gd name="T87" fmla="*/ 305 h 693"/>
                <a:gd name="T88" fmla="*/ 136 w 164"/>
                <a:gd name="T89" fmla="*/ 277 h 693"/>
                <a:gd name="T90" fmla="*/ 127 w 164"/>
                <a:gd name="T91" fmla="*/ 248 h 693"/>
                <a:gd name="T92" fmla="*/ 118 w 164"/>
                <a:gd name="T93" fmla="*/ 220 h 693"/>
                <a:gd name="T94" fmla="*/ 109 w 164"/>
                <a:gd name="T95" fmla="*/ 194 h 693"/>
                <a:gd name="T96" fmla="*/ 102 w 164"/>
                <a:gd name="T97" fmla="*/ 169 h 693"/>
                <a:gd name="T98" fmla="*/ 93 w 164"/>
                <a:gd name="T99" fmla="*/ 146 h 693"/>
                <a:gd name="T100" fmla="*/ 85 w 164"/>
                <a:gd name="T101" fmla="*/ 125 h 693"/>
                <a:gd name="T102" fmla="*/ 76 w 164"/>
                <a:gd name="T103" fmla="*/ 104 h 693"/>
                <a:gd name="T104" fmla="*/ 67 w 164"/>
                <a:gd name="T105" fmla="*/ 85 h 693"/>
                <a:gd name="T106" fmla="*/ 58 w 164"/>
                <a:gd name="T107" fmla="*/ 68 h 693"/>
                <a:gd name="T108" fmla="*/ 51 w 164"/>
                <a:gd name="T109" fmla="*/ 54 h 693"/>
                <a:gd name="T110" fmla="*/ 44 w 164"/>
                <a:gd name="T111" fmla="*/ 38 h 693"/>
                <a:gd name="T112" fmla="*/ 35 w 164"/>
                <a:gd name="T113" fmla="*/ 21 h 693"/>
                <a:gd name="T114" fmla="*/ 0 w 164"/>
                <a:gd name="T115" fmla="*/ 0 h 69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64"/>
                <a:gd name="T175" fmla="*/ 0 h 693"/>
                <a:gd name="T176" fmla="*/ 164 w 164"/>
                <a:gd name="T177" fmla="*/ 693 h 693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64" h="693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3" y="7"/>
                  </a:lnTo>
                  <a:lnTo>
                    <a:pt x="4" y="12"/>
                  </a:lnTo>
                  <a:lnTo>
                    <a:pt x="6" y="17"/>
                  </a:lnTo>
                  <a:lnTo>
                    <a:pt x="7" y="19"/>
                  </a:lnTo>
                  <a:lnTo>
                    <a:pt x="8" y="23"/>
                  </a:lnTo>
                  <a:lnTo>
                    <a:pt x="10" y="25"/>
                  </a:lnTo>
                  <a:lnTo>
                    <a:pt x="11" y="30"/>
                  </a:lnTo>
                  <a:lnTo>
                    <a:pt x="13" y="33"/>
                  </a:lnTo>
                  <a:lnTo>
                    <a:pt x="14" y="37"/>
                  </a:lnTo>
                  <a:lnTo>
                    <a:pt x="16" y="41"/>
                  </a:lnTo>
                  <a:lnTo>
                    <a:pt x="17" y="45"/>
                  </a:lnTo>
                  <a:lnTo>
                    <a:pt x="19" y="49"/>
                  </a:lnTo>
                  <a:lnTo>
                    <a:pt x="22" y="54"/>
                  </a:lnTo>
                  <a:lnTo>
                    <a:pt x="23" y="58"/>
                  </a:lnTo>
                  <a:lnTo>
                    <a:pt x="26" y="63"/>
                  </a:lnTo>
                  <a:lnTo>
                    <a:pt x="28" y="67"/>
                  </a:lnTo>
                  <a:lnTo>
                    <a:pt x="29" y="72"/>
                  </a:lnTo>
                  <a:lnTo>
                    <a:pt x="32" y="78"/>
                  </a:lnTo>
                  <a:lnTo>
                    <a:pt x="33" y="83"/>
                  </a:lnTo>
                  <a:lnTo>
                    <a:pt x="36" y="88"/>
                  </a:lnTo>
                  <a:lnTo>
                    <a:pt x="38" y="95"/>
                  </a:lnTo>
                  <a:lnTo>
                    <a:pt x="41" y="100"/>
                  </a:lnTo>
                  <a:lnTo>
                    <a:pt x="42" y="106"/>
                  </a:lnTo>
                  <a:lnTo>
                    <a:pt x="45" y="110"/>
                  </a:lnTo>
                  <a:lnTo>
                    <a:pt x="47" y="117"/>
                  </a:lnTo>
                  <a:lnTo>
                    <a:pt x="49" y="122"/>
                  </a:lnTo>
                  <a:lnTo>
                    <a:pt x="51" y="129"/>
                  </a:lnTo>
                  <a:lnTo>
                    <a:pt x="54" y="134"/>
                  </a:lnTo>
                  <a:lnTo>
                    <a:pt x="55" y="140"/>
                  </a:lnTo>
                  <a:lnTo>
                    <a:pt x="58" y="146"/>
                  </a:lnTo>
                  <a:lnTo>
                    <a:pt x="60" y="152"/>
                  </a:lnTo>
                  <a:lnTo>
                    <a:pt x="63" y="159"/>
                  </a:lnTo>
                  <a:lnTo>
                    <a:pt x="64" y="165"/>
                  </a:lnTo>
                  <a:lnTo>
                    <a:pt x="67" y="172"/>
                  </a:lnTo>
                  <a:lnTo>
                    <a:pt x="68" y="178"/>
                  </a:lnTo>
                  <a:lnTo>
                    <a:pt x="71" y="185"/>
                  </a:lnTo>
                  <a:lnTo>
                    <a:pt x="73" y="191"/>
                  </a:lnTo>
                  <a:lnTo>
                    <a:pt x="76" y="198"/>
                  </a:lnTo>
                  <a:lnTo>
                    <a:pt x="77" y="205"/>
                  </a:lnTo>
                  <a:lnTo>
                    <a:pt x="79" y="210"/>
                  </a:lnTo>
                  <a:lnTo>
                    <a:pt x="82" y="216"/>
                  </a:lnTo>
                  <a:lnTo>
                    <a:pt x="83" y="223"/>
                  </a:lnTo>
                  <a:lnTo>
                    <a:pt x="85" y="229"/>
                  </a:lnTo>
                  <a:lnTo>
                    <a:pt x="86" y="236"/>
                  </a:lnTo>
                  <a:lnTo>
                    <a:pt x="89" y="243"/>
                  </a:lnTo>
                  <a:lnTo>
                    <a:pt x="90" y="249"/>
                  </a:lnTo>
                  <a:lnTo>
                    <a:pt x="92" y="256"/>
                  </a:lnTo>
                  <a:lnTo>
                    <a:pt x="93" y="261"/>
                  </a:lnTo>
                  <a:lnTo>
                    <a:pt x="95" y="267"/>
                  </a:lnTo>
                  <a:lnTo>
                    <a:pt x="96" y="273"/>
                  </a:lnTo>
                  <a:lnTo>
                    <a:pt x="98" y="279"/>
                  </a:lnTo>
                  <a:lnTo>
                    <a:pt x="99" y="286"/>
                  </a:lnTo>
                  <a:lnTo>
                    <a:pt x="101" y="292"/>
                  </a:lnTo>
                  <a:lnTo>
                    <a:pt x="102" y="298"/>
                  </a:lnTo>
                  <a:lnTo>
                    <a:pt x="104" y="305"/>
                  </a:lnTo>
                  <a:lnTo>
                    <a:pt x="105" y="309"/>
                  </a:lnTo>
                  <a:lnTo>
                    <a:pt x="105" y="316"/>
                  </a:lnTo>
                  <a:lnTo>
                    <a:pt x="106" y="322"/>
                  </a:lnTo>
                  <a:lnTo>
                    <a:pt x="108" y="329"/>
                  </a:lnTo>
                  <a:lnTo>
                    <a:pt x="108" y="336"/>
                  </a:lnTo>
                  <a:lnTo>
                    <a:pt x="109" y="342"/>
                  </a:lnTo>
                  <a:lnTo>
                    <a:pt x="109" y="349"/>
                  </a:lnTo>
                  <a:lnTo>
                    <a:pt x="111" y="357"/>
                  </a:lnTo>
                  <a:lnTo>
                    <a:pt x="111" y="363"/>
                  </a:lnTo>
                  <a:lnTo>
                    <a:pt x="112" y="370"/>
                  </a:lnTo>
                  <a:lnTo>
                    <a:pt x="112" y="377"/>
                  </a:lnTo>
                  <a:lnTo>
                    <a:pt x="114" y="385"/>
                  </a:lnTo>
                  <a:lnTo>
                    <a:pt x="114" y="393"/>
                  </a:lnTo>
                  <a:lnTo>
                    <a:pt x="115" y="401"/>
                  </a:lnTo>
                  <a:lnTo>
                    <a:pt x="115" y="409"/>
                  </a:lnTo>
                  <a:lnTo>
                    <a:pt x="117" y="417"/>
                  </a:lnTo>
                  <a:lnTo>
                    <a:pt x="117" y="425"/>
                  </a:lnTo>
                  <a:lnTo>
                    <a:pt x="117" y="432"/>
                  </a:lnTo>
                  <a:lnTo>
                    <a:pt x="117" y="440"/>
                  </a:lnTo>
                  <a:lnTo>
                    <a:pt x="118" y="448"/>
                  </a:lnTo>
                  <a:lnTo>
                    <a:pt x="118" y="456"/>
                  </a:lnTo>
                  <a:lnTo>
                    <a:pt x="118" y="464"/>
                  </a:lnTo>
                  <a:lnTo>
                    <a:pt x="120" y="472"/>
                  </a:lnTo>
                  <a:lnTo>
                    <a:pt x="120" y="480"/>
                  </a:lnTo>
                  <a:lnTo>
                    <a:pt x="120" y="487"/>
                  </a:lnTo>
                  <a:lnTo>
                    <a:pt x="121" y="495"/>
                  </a:lnTo>
                  <a:lnTo>
                    <a:pt x="121" y="503"/>
                  </a:lnTo>
                  <a:lnTo>
                    <a:pt x="121" y="512"/>
                  </a:lnTo>
                  <a:lnTo>
                    <a:pt x="121" y="520"/>
                  </a:lnTo>
                  <a:lnTo>
                    <a:pt x="123" y="528"/>
                  </a:lnTo>
                  <a:lnTo>
                    <a:pt x="123" y="536"/>
                  </a:lnTo>
                  <a:lnTo>
                    <a:pt x="123" y="544"/>
                  </a:lnTo>
                  <a:lnTo>
                    <a:pt x="123" y="550"/>
                  </a:lnTo>
                  <a:lnTo>
                    <a:pt x="123" y="558"/>
                  </a:lnTo>
                  <a:lnTo>
                    <a:pt x="123" y="565"/>
                  </a:lnTo>
                  <a:lnTo>
                    <a:pt x="123" y="573"/>
                  </a:lnTo>
                  <a:lnTo>
                    <a:pt x="123" y="579"/>
                  </a:lnTo>
                  <a:lnTo>
                    <a:pt x="123" y="587"/>
                  </a:lnTo>
                  <a:lnTo>
                    <a:pt x="123" y="594"/>
                  </a:lnTo>
                  <a:lnTo>
                    <a:pt x="124" y="600"/>
                  </a:lnTo>
                  <a:lnTo>
                    <a:pt x="124" y="607"/>
                  </a:lnTo>
                  <a:lnTo>
                    <a:pt x="124" y="613"/>
                  </a:lnTo>
                  <a:lnTo>
                    <a:pt x="124" y="618"/>
                  </a:lnTo>
                  <a:lnTo>
                    <a:pt x="124" y="625"/>
                  </a:lnTo>
                  <a:lnTo>
                    <a:pt x="124" y="630"/>
                  </a:lnTo>
                  <a:lnTo>
                    <a:pt x="124" y="637"/>
                  </a:lnTo>
                  <a:lnTo>
                    <a:pt x="124" y="642"/>
                  </a:lnTo>
                  <a:lnTo>
                    <a:pt x="124" y="647"/>
                  </a:lnTo>
                  <a:lnTo>
                    <a:pt x="124" y="651"/>
                  </a:lnTo>
                  <a:lnTo>
                    <a:pt x="124" y="656"/>
                  </a:lnTo>
                  <a:lnTo>
                    <a:pt x="124" y="660"/>
                  </a:lnTo>
                  <a:lnTo>
                    <a:pt x="124" y="664"/>
                  </a:lnTo>
                  <a:lnTo>
                    <a:pt x="124" y="668"/>
                  </a:lnTo>
                  <a:lnTo>
                    <a:pt x="124" y="672"/>
                  </a:lnTo>
                  <a:lnTo>
                    <a:pt x="124" y="675"/>
                  </a:lnTo>
                  <a:lnTo>
                    <a:pt x="124" y="679"/>
                  </a:lnTo>
                  <a:lnTo>
                    <a:pt x="124" y="683"/>
                  </a:lnTo>
                  <a:lnTo>
                    <a:pt x="124" y="687"/>
                  </a:lnTo>
                  <a:lnTo>
                    <a:pt x="124" y="689"/>
                  </a:lnTo>
                  <a:lnTo>
                    <a:pt x="126" y="691"/>
                  </a:lnTo>
                  <a:lnTo>
                    <a:pt x="161" y="693"/>
                  </a:lnTo>
                  <a:lnTo>
                    <a:pt x="161" y="692"/>
                  </a:lnTo>
                  <a:lnTo>
                    <a:pt x="161" y="689"/>
                  </a:lnTo>
                  <a:lnTo>
                    <a:pt x="161" y="685"/>
                  </a:lnTo>
                  <a:lnTo>
                    <a:pt x="161" y="681"/>
                  </a:lnTo>
                  <a:lnTo>
                    <a:pt x="161" y="677"/>
                  </a:lnTo>
                  <a:lnTo>
                    <a:pt x="161" y="675"/>
                  </a:lnTo>
                  <a:lnTo>
                    <a:pt x="161" y="671"/>
                  </a:lnTo>
                  <a:lnTo>
                    <a:pt x="161" y="667"/>
                  </a:lnTo>
                  <a:lnTo>
                    <a:pt x="161" y="663"/>
                  </a:lnTo>
                  <a:lnTo>
                    <a:pt x="161" y="659"/>
                  </a:lnTo>
                  <a:lnTo>
                    <a:pt x="161" y="654"/>
                  </a:lnTo>
                  <a:lnTo>
                    <a:pt x="162" y="650"/>
                  </a:lnTo>
                  <a:lnTo>
                    <a:pt x="162" y="643"/>
                  </a:lnTo>
                  <a:lnTo>
                    <a:pt x="162" y="638"/>
                  </a:lnTo>
                  <a:lnTo>
                    <a:pt x="162" y="633"/>
                  </a:lnTo>
                  <a:lnTo>
                    <a:pt x="162" y="628"/>
                  </a:lnTo>
                  <a:lnTo>
                    <a:pt x="162" y="621"/>
                  </a:lnTo>
                  <a:lnTo>
                    <a:pt x="162" y="615"/>
                  </a:lnTo>
                  <a:lnTo>
                    <a:pt x="162" y="608"/>
                  </a:lnTo>
                  <a:lnTo>
                    <a:pt x="162" y="603"/>
                  </a:lnTo>
                  <a:lnTo>
                    <a:pt x="162" y="595"/>
                  </a:lnTo>
                  <a:lnTo>
                    <a:pt x="162" y="588"/>
                  </a:lnTo>
                  <a:lnTo>
                    <a:pt x="162" y="580"/>
                  </a:lnTo>
                  <a:lnTo>
                    <a:pt x="162" y="574"/>
                  </a:lnTo>
                  <a:lnTo>
                    <a:pt x="162" y="566"/>
                  </a:lnTo>
                  <a:lnTo>
                    <a:pt x="162" y="560"/>
                  </a:lnTo>
                  <a:lnTo>
                    <a:pt x="162" y="552"/>
                  </a:lnTo>
                  <a:lnTo>
                    <a:pt x="164" y="545"/>
                  </a:lnTo>
                  <a:lnTo>
                    <a:pt x="162" y="536"/>
                  </a:lnTo>
                  <a:lnTo>
                    <a:pt x="162" y="528"/>
                  </a:lnTo>
                  <a:lnTo>
                    <a:pt x="162" y="520"/>
                  </a:lnTo>
                  <a:lnTo>
                    <a:pt x="162" y="512"/>
                  </a:lnTo>
                  <a:lnTo>
                    <a:pt x="161" y="503"/>
                  </a:lnTo>
                  <a:lnTo>
                    <a:pt x="161" y="495"/>
                  </a:lnTo>
                  <a:lnTo>
                    <a:pt x="161" y="486"/>
                  </a:lnTo>
                  <a:lnTo>
                    <a:pt x="161" y="478"/>
                  </a:lnTo>
                  <a:lnTo>
                    <a:pt x="161" y="469"/>
                  </a:lnTo>
                  <a:lnTo>
                    <a:pt x="159" y="461"/>
                  </a:lnTo>
                  <a:lnTo>
                    <a:pt x="159" y="452"/>
                  </a:lnTo>
                  <a:lnTo>
                    <a:pt x="159" y="444"/>
                  </a:lnTo>
                  <a:lnTo>
                    <a:pt x="158" y="436"/>
                  </a:lnTo>
                  <a:lnTo>
                    <a:pt x="158" y="427"/>
                  </a:lnTo>
                  <a:lnTo>
                    <a:pt x="156" y="419"/>
                  </a:lnTo>
                  <a:lnTo>
                    <a:pt x="156" y="412"/>
                  </a:lnTo>
                  <a:lnTo>
                    <a:pt x="155" y="402"/>
                  </a:lnTo>
                  <a:lnTo>
                    <a:pt x="155" y="393"/>
                  </a:lnTo>
                  <a:lnTo>
                    <a:pt x="153" y="385"/>
                  </a:lnTo>
                  <a:lnTo>
                    <a:pt x="152" y="377"/>
                  </a:lnTo>
                  <a:lnTo>
                    <a:pt x="150" y="368"/>
                  </a:lnTo>
                  <a:lnTo>
                    <a:pt x="150" y="360"/>
                  </a:lnTo>
                  <a:lnTo>
                    <a:pt x="149" y="353"/>
                  </a:lnTo>
                  <a:lnTo>
                    <a:pt x="149" y="345"/>
                  </a:lnTo>
                  <a:lnTo>
                    <a:pt x="147" y="336"/>
                  </a:lnTo>
                  <a:lnTo>
                    <a:pt x="146" y="328"/>
                  </a:lnTo>
                  <a:lnTo>
                    <a:pt x="145" y="320"/>
                  </a:lnTo>
                  <a:lnTo>
                    <a:pt x="143" y="313"/>
                  </a:lnTo>
                  <a:lnTo>
                    <a:pt x="142" y="305"/>
                  </a:lnTo>
                  <a:lnTo>
                    <a:pt x="140" y="298"/>
                  </a:lnTo>
                  <a:lnTo>
                    <a:pt x="139" y="290"/>
                  </a:lnTo>
                  <a:lnTo>
                    <a:pt x="137" y="283"/>
                  </a:lnTo>
                  <a:lnTo>
                    <a:pt x="136" y="277"/>
                  </a:lnTo>
                  <a:lnTo>
                    <a:pt x="133" y="269"/>
                  </a:lnTo>
                  <a:lnTo>
                    <a:pt x="131" y="261"/>
                  </a:lnTo>
                  <a:lnTo>
                    <a:pt x="128" y="254"/>
                  </a:lnTo>
                  <a:lnTo>
                    <a:pt x="127" y="248"/>
                  </a:lnTo>
                  <a:lnTo>
                    <a:pt x="124" y="241"/>
                  </a:lnTo>
                  <a:lnTo>
                    <a:pt x="123" y="235"/>
                  </a:lnTo>
                  <a:lnTo>
                    <a:pt x="121" y="228"/>
                  </a:lnTo>
                  <a:lnTo>
                    <a:pt x="118" y="220"/>
                  </a:lnTo>
                  <a:lnTo>
                    <a:pt x="117" y="214"/>
                  </a:lnTo>
                  <a:lnTo>
                    <a:pt x="114" y="207"/>
                  </a:lnTo>
                  <a:lnTo>
                    <a:pt x="112" y="201"/>
                  </a:lnTo>
                  <a:lnTo>
                    <a:pt x="109" y="194"/>
                  </a:lnTo>
                  <a:lnTo>
                    <a:pt x="108" y="188"/>
                  </a:lnTo>
                  <a:lnTo>
                    <a:pt x="105" y="182"/>
                  </a:lnTo>
                  <a:lnTo>
                    <a:pt x="104" y="176"/>
                  </a:lnTo>
                  <a:lnTo>
                    <a:pt x="102" y="169"/>
                  </a:lnTo>
                  <a:lnTo>
                    <a:pt x="99" y="164"/>
                  </a:lnTo>
                  <a:lnTo>
                    <a:pt x="98" y="157"/>
                  </a:lnTo>
                  <a:lnTo>
                    <a:pt x="95" y="152"/>
                  </a:lnTo>
                  <a:lnTo>
                    <a:pt x="93" y="146"/>
                  </a:lnTo>
                  <a:lnTo>
                    <a:pt x="90" y="140"/>
                  </a:lnTo>
                  <a:lnTo>
                    <a:pt x="89" y="135"/>
                  </a:lnTo>
                  <a:lnTo>
                    <a:pt x="86" y="130"/>
                  </a:lnTo>
                  <a:lnTo>
                    <a:pt x="85" y="125"/>
                  </a:lnTo>
                  <a:lnTo>
                    <a:pt x="82" y="119"/>
                  </a:lnTo>
                  <a:lnTo>
                    <a:pt x="80" y="114"/>
                  </a:lnTo>
                  <a:lnTo>
                    <a:pt x="77" y="109"/>
                  </a:lnTo>
                  <a:lnTo>
                    <a:pt x="76" y="104"/>
                  </a:lnTo>
                  <a:lnTo>
                    <a:pt x="73" y="100"/>
                  </a:lnTo>
                  <a:lnTo>
                    <a:pt x="71" y="95"/>
                  </a:lnTo>
                  <a:lnTo>
                    <a:pt x="70" y="91"/>
                  </a:lnTo>
                  <a:lnTo>
                    <a:pt x="67" y="85"/>
                  </a:lnTo>
                  <a:lnTo>
                    <a:pt x="66" y="80"/>
                  </a:lnTo>
                  <a:lnTo>
                    <a:pt x="63" y="78"/>
                  </a:lnTo>
                  <a:lnTo>
                    <a:pt x="61" y="72"/>
                  </a:lnTo>
                  <a:lnTo>
                    <a:pt x="58" y="68"/>
                  </a:lnTo>
                  <a:lnTo>
                    <a:pt x="57" y="64"/>
                  </a:lnTo>
                  <a:lnTo>
                    <a:pt x="55" y="61"/>
                  </a:lnTo>
                  <a:lnTo>
                    <a:pt x="54" y="58"/>
                  </a:lnTo>
                  <a:lnTo>
                    <a:pt x="51" y="54"/>
                  </a:lnTo>
                  <a:lnTo>
                    <a:pt x="49" y="50"/>
                  </a:lnTo>
                  <a:lnTo>
                    <a:pt x="48" y="47"/>
                  </a:lnTo>
                  <a:lnTo>
                    <a:pt x="47" y="43"/>
                  </a:lnTo>
                  <a:lnTo>
                    <a:pt x="44" y="38"/>
                  </a:lnTo>
                  <a:lnTo>
                    <a:pt x="42" y="34"/>
                  </a:lnTo>
                  <a:lnTo>
                    <a:pt x="39" y="29"/>
                  </a:lnTo>
                  <a:lnTo>
                    <a:pt x="36" y="25"/>
                  </a:lnTo>
                  <a:lnTo>
                    <a:pt x="35" y="21"/>
                  </a:lnTo>
                  <a:lnTo>
                    <a:pt x="33" y="19"/>
                  </a:lnTo>
                  <a:lnTo>
                    <a:pt x="30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5" name="Freeform 22"/>
            <p:cNvSpPr>
              <a:spLocks/>
            </p:cNvSpPr>
            <p:nvPr/>
          </p:nvSpPr>
          <p:spPr bwMode="auto">
            <a:xfrm>
              <a:off x="387" y="1860"/>
              <a:ext cx="802" cy="435"/>
            </a:xfrm>
            <a:custGeom>
              <a:avLst/>
              <a:gdLst>
                <a:gd name="T0" fmla="*/ 221 w 1604"/>
                <a:gd name="T1" fmla="*/ 847 h 871"/>
                <a:gd name="T2" fmla="*/ 446 w 1604"/>
                <a:gd name="T3" fmla="*/ 854 h 871"/>
                <a:gd name="T4" fmla="*/ 737 w 1604"/>
                <a:gd name="T5" fmla="*/ 863 h 871"/>
                <a:gd name="T6" fmla="*/ 1029 w 1604"/>
                <a:gd name="T7" fmla="*/ 871 h 871"/>
                <a:gd name="T8" fmla="*/ 1296 w 1604"/>
                <a:gd name="T9" fmla="*/ 866 h 871"/>
                <a:gd name="T10" fmla="*/ 1496 w 1604"/>
                <a:gd name="T11" fmla="*/ 851 h 871"/>
                <a:gd name="T12" fmla="*/ 1591 w 1604"/>
                <a:gd name="T13" fmla="*/ 829 h 871"/>
                <a:gd name="T14" fmla="*/ 1582 w 1604"/>
                <a:gd name="T15" fmla="*/ 697 h 871"/>
                <a:gd name="T16" fmla="*/ 1558 w 1604"/>
                <a:gd name="T17" fmla="*/ 496 h 871"/>
                <a:gd name="T18" fmla="*/ 1536 w 1604"/>
                <a:gd name="T19" fmla="*/ 351 h 871"/>
                <a:gd name="T20" fmla="*/ 1546 w 1604"/>
                <a:gd name="T21" fmla="*/ 291 h 871"/>
                <a:gd name="T22" fmla="*/ 1574 w 1604"/>
                <a:gd name="T23" fmla="*/ 183 h 871"/>
                <a:gd name="T24" fmla="*/ 1599 w 1604"/>
                <a:gd name="T25" fmla="*/ 81 h 871"/>
                <a:gd name="T26" fmla="*/ 1566 w 1604"/>
                <a:gd name="T27" fmla="*/ 55 h 871"/>
                <a:gd name="T28" fmla="*/ 1479 w 1604"/>
                <a:gd name="T29" fmla="*/ 97 h 871"/>
                <a:gd name="T30" fmla="*/ 1389 w 1604"/>
                <a:gd name="T31" fmla="*/ 144 h 871"/>
                <a:gd name="T32" fmla="*/ 1313 w 1604"/>
                <a:gd name="T33" fmla="*/ 105 h 871"/>
                <a:gd name="T34" fmla="*/ 1211 w 1604"/>
                <a:gd name="T35" fmla="*/ 45 h 871"/>
                <a:gd name="T36" fmla="*/ 1127 w 1604"/>
                <a:gd name="T37" fmla="*/ 1 h 871"/>
                <a:gd name="T38" fmla="*/ 1038 w 1604"/>
                <a:gd name="T39" fmla="*/ 62 h 871"/>
                <a:gd name="T40" fmla="*/ 952 w 1604"/>
                <a:gd name="T41" fmla="*/ 141 h 871"/>
                <a:gd name="T42" fmla="*/ 885 w 1604"/>
                <a:gd name="T43" fmla="*/ 183 h 871"/>
                <a:gd name="T44" fmla="*/ 790 w 1604"/>
                <a:gd name="T45" fmla="*/ 131 h 871"/>
                <a:gd name="T46" fmla="*/ 667 w 1604"/>
                <a:gd name="T47" fmla="*/ 68 h 871"/>
                <a:gd name="T48" fmla="*/ 577 w 1604"/>
                <a:gd name="T49" fmla="*/ 38 h 871"/>
                <a:gd name="T50" fmla="*/ 484 w 1604"/>
                <a:gd name="T51" fmla="*/ 106 h 871"/>
                <a:gd name="T52" fmla="*/ 373 w 1604"/>
                <a:gd name="T53" fmla="*/ 198 h 871"/>
                <a:gd name="T54" fmla="*/ 301 w 1604"/>
                <a:gd name="T55" fmla="*/ 253 h 871"/>
                <a:gd name="T56" fmla="*/ 213 w 1604"/>
                <a:gd name="T57" fmla="*/ 211 h 871"/>
                <a:gd name="T58" fmla="*/ 121 w 1604"/>
                <a:gd name="T59" fmla="*/ 170 h 871"/>
                <a:gd name="T60" fmla="*/ 30 w 1604"/>
                <a:gd name="T61" fmla="*/ 147 h 871"/>
                <a:gd name="T62" fmla="*/ 29 w 1604"/>
                <a:gd name="T63" fmla="*/ 177 h 871"/>
                <a:gd name="T64" fmla="*/ 112 w 1604"/>
                <a:gd name="T65" fmla="*/ 204 h 871"/>
                <a:gd name="T66" fmla="*/ 223 w 1604"/>
                <a:gd name="T67" fmla="*/ 253 h 871"/>
                <a:gd name="T68" fmla="*/ 314 w 1604"/>
                <a:gd name="T69" fmla="*/ 286 h 871"/>
                <a:gd name="T70" fmla="*/ 398 w 1604"/>
                <a:gd name="T71" fmla="*/ 227 h 871"/>
                <a:gd name="T72" fmla="*/ 500 w 1604"/>
                <a:gd name="T73" fmla="*/ 141 h 871"/>
                <a:gd name="T74" fmla="*/ 588 w 1604"/>
                <a:gd name="T75" fmla="*/ 73 h 871"/>
                <a:gd name="T76" fmla="*/ 675 w 1604"/>
                <a:gd name="T77" fmla="*/ 110 h 871"/>
                <a:gd name="T78" fmla="*/ 797 w 1604"/>
                <a:gd name="T79" fmla="*/ 172 h 871"/>
                <a:gd name="T80" fmla="*/ 898 w 1604"/>
                <a:gd name="T81" fmla="*/ 217 h 871"/>
                <a:gd name="T82" fmla="*/ 978 w 1604"/>
                <a:gd name="T83" fmla="*/ 164 h 871"/>
                <a:gd name="T84" fmla="*/ 1060 w 1604"/>
                <a:gd name="T85" fmla="*/ 88 h 871"/>
                <a:gd name="T86" fmla="*/ 1145 w 1604"/>
                <a:gd name="T87" fmla="*/ 47 h 871"/>
                <a:gd name="T88" fmla="*/ 1237 w 1604"/>
                <a:gd name="T89" fmla="*/ 105 h 871"/>
                <a:gd name="T90" fmla="*/ 1335 w 1604"/>
                <a:gd name="T91" fmla="*/ 162 h 871"/>
                <a:gd name="T92" fmla="*/ 1414 w 1604"/>
                <a:gd name="T93" fmla="*/ 166 h 871"/>
                <a:gd name="T94" fmla="*/ 1503 w 1604"/>
                <a:gd name="T95" fmla="*/ 123 h 871"/>
                <a:gd name="T96" fmla="*/ 1562 w 1604"/>
                <a:gd name="T97" fmla="*/ 110 h 871"/>
                <a:gd name="T98" fmla="*/ 1537 w 1604"/>
                <a:gd name="T99" fmla="*/ 196 h 871"/>
                <a:gd name="T100" fmla="*/ 1511 w 1604"/>
                <a:gd name="T101" fmla="*/ 299 h 871"/>
                <a:gd name="T102" fmla="*/ 1503 w 1604"/>
                <a:gd name="T103" fmla="*/ 372 h 871"/>
                <a:gd name="T104" fmla="*/ 1521 w 1604"/>
                <a:gd name="T105" fmla="*/ 495 h 871"/>
                <a:gd name="T106" fmla="*/ 1546 w 1604"/>
                <a:gd name="T107" fmla="*/ 665 h 871"/>
                <a:gd name="T108" fmla="*/ 1558 w 1604"/>
                <a:gd name="T109" fmla="*/ 788 h 871"/>
                <a:gd name="T110" fmla="*/ 1483 w 1604"/>
                <a:gd name="T111" fmla="*/ 819 h 871"/>
                <a:gd name="T112" fmla="*/ 1272 w 1604"/>
                <a:gd name="T113" fmla="*/ 833 h 871"/>
                <a:gd name="T114" fmla="*/ 986 w 1604"/>
                <a:gd name="T115" fmla="*/ 838 h 871"/>
                <a:gd name="T116" fmla="*/ 684 w 1604"/>
                <a:gd name="T117" fmla="*/ 830 h 871"/>
                <a:gd name="T118" fmla="*/ 425 w 1604"/>
                <a:gd name="T119" fmla="*/ 820 h 871"/>
                <a:gd name="T120" fmla="*/ 238 w 1604"/>
                <a:gd name="T121" fmla="*/ 815 h 871"/>
                <a:gd name="T122" fmla="*/ 124 w 1604"/>
                <a:gd name="T123" fmla="*/ 846 h 87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604"/>
                <a:gd name="T187" fmla="*/ 0 h 871"/>
                <a:gd name="T188" fmla="*/ 1604 w 1604"/>
                <a:gd name="T189" fmla="*/ 871 h 87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604" h="871">
                  <a:moveTo>
                    <a:pt x="124" y="846"/>
                  </a:moveTo>
                  <a:lnTo>
                    <a:pt x="125" y="846"/>
                  </a:lnTo>
                  <a:lnTo>
                    <a:pt x="128" y="846"/>
                  </a:lnTo>
                  <a:lnTo>
                    <a:pt x="131" y="846"/>
                  </a:lnTo>
                  <a:lnTo>
                    <a:pt x="134" y="846"/>
                  </a:lnTo>
                  <a:lnTo>
                    <a:pt x="137" y="846"/>
                  </a:lnTo>
                  <a:lnTo>
                    <a:pt x="143" y="846"/>
                  </a:lnTo>
                  <a:lnTo>
                    <a:pt x="147" y="846"/>
                  </a:lnTo>
                  <a:lnTo>
                    <a:pt x="152" y="846"/>
                  </a:lnTo>
                  <a:lnTo>
                    <a:pt x="158" y="846"/>
                  </a:lnTo>
                  <a:lnTo>
                    <a:pt x="163" y="846"/>
                  </a:lnTo>
                  <a:lnTo>
                    <a:pt x="171" y="846"/>
                  </a:lnTo>
                  <a:lnTo>
                    <a:pt x="178" y="847"/>
                  </a:lnTo>
                  <a:lnTo>
                    <a:pt x="185" y="847"/>
                  </a:lnTo>
                  <a:lnTo>
                    <a:pt x="194" y="847"/>
                  </a:lnTo>
                  <a:lnTo>
                    <a:pt x="203" y="847"/>
                  </a:lnTo>
                  <a:lnTo>
                    <a:pt x="212" y="847"/>
                  </a:lnTo>
                  <a:lnTo>
                    <a:pt x="221" y="847"/>
                  </a:lnTo>
                  <a:lnTo>
                    <a:pt x="231" y="849"/>
                  </a:lnTo>
                  <a:lnTo>
                    <a:pt x="241" y="849"/>
                  </a:lnTo>
                  <a:lnTo>
                    <a:pt x="251" y="849"/>
                  </a:lnTo>
                  <a:lnTo>
                    <a:pt x="263" y="849"/>
                  </a:lnTo>
                  <a:lnTo>
                    <a:pt x="273" y="850"/>
                  </a:lnTo>
                  <a:lnTo>
                    <a:pt x="285" y="850"/>
                  </a:lnTo>
                  <a:lnTo>
                    <a:pt x="297" y="850"/>
                  </a:lnTo>
                  <a:lnTo>
                    <a:pt x="308" y="850"/>
                  </a:lnTo>
                  <a:lnTo>
                    <a:pt x="321" y="851"/>
                  </a:lnTo>
                  <a:lnTo>
                    <a:pt x="335" y="851"/>
                  </a:lnTo>
                  <a:lnTo>
                    <a:pt x="348" y="851"/>
                  </a:lnTo>
                  <a:lnTo>
                    <a:pt x="361" y="853"/>
                  </a:lnTo>
                  <a:lnTo>
                    <a:pt x="376" y="853"/>
                  </a:lnTo>
                  <a:lnTo>
                    <a:pt x="389" y="853"/>
                  </a:lnTo>
                  <a:lnTo>
                    <a:pt x="403" y="853"/>
                  </a:lnTo>
                  <a:lnTo>
                    <a:pt x="417" y="854"/>
                  </a:lnTo>
                  <a:lnTo>
                    <a:pt x="431" y="854"/>
                  </a:lnTo>
                  <a:lnTo>
                    <a:pt x="446" y="854"/>
                  </a:lnTo>
                  <a:lnTo>
                    <a:pt x="462" y="855"/>
                  </a:lnTo>
                  <a:lnTo>
                    <a:pt x="477" y="855"/>
                  </a:lnTo>
                  <a:lnTo>
                    <a:pt x="493" y="857"/>
                  </a:lnTo>
                  <a:lnTo>
                    <a:pt x="507" y="857"/>
                  </a:lnTo>
                  <a:lnTo>
                    <a:pt x="523" y="857"/>
                  </a:lnTo>
                  <a:lnTo>
                    <a:pt x="539" y="858"/>
                  </a:lnTo>
                  <a:lnTo>
                    <a:pt x="556" y="858"/>
                  </a:lnTo>
                  <a:lnTo>
                    <a:pt x="572" y="858"/>
                  </a:lnTo>
                  <a:lnTo>
                    <a:pt x="588" y="859"/>
                  </a:lnTo>
                  <a:lnTo>
                    <a:pt x="604" y="859"/>
                  </a:lnTo>
                  <a:lnTo>
                    <a:pt x="621" y="861"/>
                  </a:lnTo>
                  <a:lnTo>
                    <a:pt x="637" y="861"/>
                  </a:lnTo>
                  <a:lnTo>
                    <a:pt x="654" y="861"/>
                  </a:lnTo>
                  <a:lnTo>
                    <a:pt x="670" y="862"/>
                  </a:lnTo>
                  <a:lnTo>
                    <a:pt x="687" y="862"/>
                  </a:lnTo>
                  <a:lnTo>
                    <a:pt x="703" y="862"/>
                  </a:lnTo>
                  <a:lnTo>
                    <a:pt x="721" y="863"/>
                  </a:lnTo>
                  <a:lnTo>
                    <a:pt x="737" y="863"/>
                  </a:lnTo>
                  <a:lnTo>
                    <a:pt x="754" y="864"/>
                  </a:lnTo>
                  <a:lnTo>
                    <a:pt x="769" y="864"/>
                  </a:lnTo>
                  <a:lnTo>
                    <a:pt x="787" y="864"/>
                  </a:lnTo>
                  <a:lnTo>
                    <a:pt x="803" y="866"/>
                  </a:lnTo>
                  <a:lnTo>
                    <a:pt x="820" y="866"/>
                  </a:lnTo>
                  <a:lnTo>
                    <a:pt x="836" y="866"/>
                  </a:lnTo>
                  <a:lnTo>
                    <a:pt x="852" y="867"/>
                  </a:lnTo>
                  <a:lnTo>
                    <a:pt x="870" y="867"/>
                  </a:lnTo>
                  <a:lnTo>
                    <a:pt x="886" y="868"/>
                  </a:lnTo>
                  <a:lnTo>
                    <a:pt x="902" y="868"/>
                  </a:lnTo>
                  <a:lnTo>
                    <a:pt x="918" y="870"/>
                  </a:lnTo>
                  <a:lnTo>
                    <a:pt x="934" y="870"/>
                  </a:lnTo>
                  <a:lnTo>
                    <a:pt x="950" y="870"/>
                  </a:lnTo>
                  <a:lnTo>
                    <a:pt x="967" y="870"/>
                  </a:lnTo>
                  <a:lnTo>
                    <a:pt x="983" y="870"/>
                  </a:lnTo>
                  <a:lnTo>
                    <a:pt x="999" y="870"/>
                  </a:lnTo>
                  <a:lnTo>
                    <a:pt x="1015" y="871"/>
                  </a:lnTo>
                  <a:lnTo>
                    <a:pt x="1029" y="871"/>
                  </a:lnTo>
                  <a:lnTo>
                    <a:pt x="1046" y="871"/>
                  </a:lnTo>
                  <a:lnTo>
                    <a:pt x="1062" y="871"/>
                  </a:lnTo>
                  <a:lnTo>
                    <a:pt x="1078" y="871"/>
                  </a:lnTo>
                  <a:lnTo>
                    <a:pt x="1092" y="871"/>
                  </a:lnTo>
                  <a:lnTo>
                    <a:pt x="1108" y="871"/>
                  </a:lnTo>
                  <a:lnTo>
                    <a:pt x="1123" y="871"/>
                  </a:lnTo>
                  <a:lnTo>
                    <a:pt x="1139" y="871"/>
                  </a:lnTo>
                  <a:lnTo>
                    <a:pt x="1154" y="870"/>
                  </a:lnTo>
                  <a:lnTo>
                    <a:pt x="1168" y="870"/>
                  </a:lnTo>
                  <a:lnTo>
                    <a:pt x="1183" y="868"/>
                  </a:lnTo>
                  <a:lnTo>
                    <a:pt x="1199" y="868"/>
                  </a:lnTo>
                  <a:lnTo>
                    <a:pt x="1212" y="868"/>
                  </a:lnTo>
                  <a:lnTo>
                    <a:pt x="1227" y="868"/>
                  </a:lnTo>
                  <a:lnTo>
                    <a:pt x="1242" y="867"/>
                  </a:lnTo>
                  <a:lnTo>
                    <a:pt x="1256" y="867"/>
                  </a:lnTo>
                  <a:lnTo>
                    <a:pt x="1269" y="867"/>
                  </a:lnTo>
                  <a:lnTo>
                    <a:pt x="1283" y="866"/>
                  </a:lnTo>
                  <a:lnTo>
                    <a:pt x="1296" y="866"/>
                  </a:lnTo>
                  <a:lnTo>
                    <a:pt x="1310" y="866"/>
                  </a:lnTo>
                  <a:lnTo>
                    <a:pt x="1322" y="864"/>
                  </a:lnTo>
                  <a:lnTo>
                    <a:pt x="1335" y="864"/>
                  </a:lnTo>
                  <a:lnTo>
                    <a:pt x="1348" y="863"/>
                  </a:lnTo>
                  <a:lnTo>
                    <a:pt x="1362" y="863"/>
                  </a:lnTo>
                  <a:lnTo>
                    <a:pt x="1373" y="862"/>
                  </a:lnTo>
                  <a:lnTo>
                    <a:pt x="1385" y="862"/>
                  </a:lnTo>
                  <a:lnTo>
                    <a:pt x="1395" y="861"/>
                  </a:lnTo>
                  <a:lnTo>
                    <a:pt x="1407" y="861"/>
                  </a:lnTo>
                  <a:lnTo>
                    <a:pt x="1419" y="859"/>
                  </a:lnTo>
                  <a:lnTo>
                    <a:pt x="1429" y="858"/>
                  </a:lnTo>
                  <a:lnTo>
                    <a:pt x="1439" y="857"/>
                  </a:lnTo>
                  <a:lnTo>
                    <a:pt x="1451" y="857"/>
                  </a:lnTo>
                  <a:lnTo>
                    <a:pt x="1460" y="855"/>
                  </a:lnTo>
                  <a:lnTo>
                    <a:pt x="1470" y="855"/>
                  </a:lnTo>
                  <a:lnTo>
                    <a:pt x="1479" y="854"/>
                  </a:lnTo>
                  <a:lnTo>
                    <a:pt x="1487" y="853"/>
                  </a:lnTo>
                  <a:lnTo>
                    <a:pt x="1496" y="851"/>
                  </a:lnTo>
                  <a:lnTo>
                    <a:pt x="1505" y="851"/>
                  </a:lnTo>
                  <a:lnTo>
                    <a:pt x="1512" y="850"/>
                  </a:lnTo>
                  <a:lnTo>
                    <a:pt x="1521" y="850"/>
                  </a:lnTo>
                  <a:lnTo>
                    <a:pt x="1527" y="849"/>
                  </a:lnTo>
                  <a:lnTo>
                    <a:pt x="1534" y="847"/>
                  </a:lnTo>
                  <a:lnTo>
                    <a:pt x="1540" y="846"/>
                  </a:lnTo>
                  <a:lnTo>
                    <a:pt x="1547" y="845"/>
                  </a:lnTo>
                  <a:lnTo>
                    <a:pt x="1552" y="844"/>
                  </a:lnTo>
                  <a:lnTo>
                    <a:pt x="1558" y="844"/>
                  </a:lnTo>
                  <a:lnTo>
                    <a:pt x="1563" y="842"/>
                  </a:lnTo>
                  <a:lnTo>
                    <a:pt x="1569" y="841"/>
                  </a:lnTo>
                  <a:lnTo>
                    <a:pt x="1572" y="840"/>
                  </a:lnTo>
                  <a:lnTo>
                    <a:pt x="1577" y="840"/>
                  </a:lnTo>
                  <a:lnTo>
                    <a:pt x="1580" y="838"/>
                  </a:lnTo>
                  <a:lnTo>
                    <a:pt x="1582" y="837"/>
                  </a:lnTo>
                  <a:lnTo>
                    <a:pt x="1587" y="836"/>
                  </a:lnTo>
                  <a:lnTo>
                    <a:pt x="1591" y="833"/>
                  </a:lnTo>
                  <a:lnTo>
                    <a:pt x="1591" y="829"/>
                  </a:lnTo>
                  <a:lnTo>
                    <a:pt x="1593" y="824"/>
                  </a:lnTo>
                  <a:lnTo>
                    <a:pt x="1593" y="819"/>
                  </a:lnTo>
                  <a:lnTo>
                    <a:pt x="1593" y="815"/>
                  </a:lnTo>
                  <a:lnTo>
                    <a:pt x="1593" y="809"/>
                  </a:lnTo>
                  <a:lnTo>
                    <a:pt x="1593" y="806"/>
                  </a:lnTo>
                  <a:lnTo>
                    <a:pt x="1593" y="799"/>
                  </a:lnTo>
                  <a:lnTo>
                    <a:pt x="1591" y="792"/>
                  </a:lnTo>
                  <a:lnTo>
                    <a:pt x="1591" y="785"/>
                  </a:lnTo>
                  <a:lnTo>
                    <a:pt x="1591" y="778"/>
                  </a:lnTo>
                  <a:lnTo>
                    <a:pt x="1590" y="770"/>
                  </a:lnTo>
                  <a:lnTo>
                    <a:pt x="1590" y="762"/>
                  </a:lnTo>
                  <a:lnTo>
                    <a:pt x="1588" y="753"/>
                  </a:lnTo>
                  <a:lnTo>
                    <a:pt x="1588" y="745"/>
                  </a:lnTo>
                  <a:lnTo>
                    <a:pt x="1587" y="736"/>
                  </a:lnTo>
                  <a:lnTo>
                    <a:pt x="1587" y="726"/>
                  </a:lnTo>
                  <a:lnTo>
                    <a:pt x="1585" y="716"/>
                  </a:lnTo>
                  <a:lnTo>
                    <a:pt x="1584" y="707"/>
                  </a:lnTo>
                  <a:lnTo>
                    <a:pt x="1582" y="697"/>
                  </a:lnTo>
                  <a:lnTo>
                    <a:pt x="1582" y="686"/>
                  </a:lnTo>
                  <a:lnTo>
                    <a:pt x="1581" y="676"/>
                  </a:lnTo>
                  <a:lnTo>
                    <a:pt x="1580" y="665"/>
                  </a:lnTo>
                  <a:lnTo>
                    <a:pt x="1578" y="654"/>
                  </a:lnTo>
                  <a:lnTo>
                    <a:pt x="1577" y="643"/>
                  </a:lnTo>
                  <a:lnTo>
                    <a:pt x="1575" y="631"/>
                  </a:lnTo>
                  <a:lnTo>
                    <a:pt x="1574" y="621"/>
                  </a:lnTo>
                  <a:lnTo>
                    <a:pt x="1572" y="609"/>
                  </a:lnTo>
                  <a:lnTo>
                    <a:pt x="1571" y="599"/>
                  </a:lnTo>
                  <a:lnTo>
                    <a:pt x="1569" y="587"/>
                  </a:lnTo>
                  <a:lnTo>
                    <a:pt x="1569" y="576"/>
                  </a:lnTo>
                  <a:lnTo>
                    <a:pt x="1566" y="565"/>
                  </a:lnTo>
                  <a:lnTo>
                    <a:pt x="1565" y="553"/>
                  </a:lnTo>
                  <a:lnTo>
                    <a:pt x="1563" y="541"/>
                  </a:lnTo>
                  <a:lnTo>
                    <a:pt x="1562" y="530"/>
                  </a:lnTo>
                  <a:lnTo>
                    <a:pt x="1561" y="519"/>
                  </a:lnTo>
                  <a:lnTo>
                    <a:pt x="1559" y="508"/>
                  </a:lnTo>
                  <a:lnTo>
                    <a:pt x="1558" y="496"/>
                  </a:lnTo>
                  <a:lnTo>
                    <a:pt x="1556" y="487"/>
                  </a:lnTo>
                  <a:lnTo>
                    <a:pt x="1555" y="477"/>
                  </a:lnTo>
                  <a:lnTo>
                    <a:pt x="1553" y="465"/>
                  </a:lnTo>
                  <a:lnTo>
                    <a:pt x="1552" y="456"/>
                  </a:lnTo>
                  <a:lnTo>
                    <a:pt x="1550" y="447"/>
                  </a:lnTo>
                  <a:lnTo>
                    <a:pt x="1549" y="436"/>
                  </a:lnTo>
                  <a:lnTo>
                    <a:pt x="1547" y="428"/>
                  </a:lnTo>
                  <a:lnTo>
                    <a:pt x="1546" y="418"/>
                  </a:lnTo>
                  <a:lnTo>
                    <a:pt x="1546" y="411"/>
                  </a:lnTo>
                  <a:lnTo>
                    <a:pt x="1543" y="402"/>
                  </a:lnTo>
                  <a:lnTo>
                    <a:pt x="1543" y="394"/>
                  </a:lnTo>
                  <a:lnTo>
                    <a:pt x="1541" y="386"/>
                  </a:lnTo>
                  <a:lnTo>
                    <a:pt x="1540" y="380"/>
                  </a:lnTo>
                  <a:lnTo>
                    <a:pt x="1539" y="372"/>
                  </a:lnTo>
                  <a:lnTo>
                    <a:pt x="1539" y="367"/>
                  </a:lnTo>
                  <a:lnTo>
                    <a:pt x="1537" y="362"/>
                  </a:lnTo>
                  <a:lnTo>
                    <a:pt x="1537" y="358"/>
                  </a:lnTo>
                  <a:lnTo>
                    <a:pt x="1536" y="351"/>
                  </a:lnTo>
                  <a:lnTo>
                    <a:pt x="1536" y="347"/>
                  </a:lnTo>
                  <a:lnTo>
                    <a:pt x="1534" y="344"/>
                  </a:lnTo>
                  <a:lnTo>
                    <a:pt x="1534" y="342"/>
                  </a:lnTo>
                  <a:lnTo>
                    <a:pt x="1534" y="338"/>
                  </a:lnTo>
                  <a:lnTo>
                    <a:pt x="1534" y="337"/>
                  </a:lnTo>
                  <a:lnTo>
                    <a:pt x="1534" y="335"/>
                  </a:lnTo>
                  <a:lnTo>
                    <a:pt x="1534" y="333"/>
                  </a:lnTo>
                  <a:lnTo>
                    <a:pt x="1536" y="329"/>
                  </a:lnTo>
                  <a:lnTo>
                    <a:pt x="1537" y="325"/>
                  </a:lnTo>
                  <a:lnTo>
                    <a:pt x="1537" y="321"/>
                  </a:lnTo>
                  <a:lnTo>
                    <a:pt x="1539" y="318"/>
                  </a:lnTo>
                  <a:lnTo>
                    <a:pt x="1539" y="316"/>
                  </a:lnTo>
                  <a:lnTo>
                    <a:pt x="1540" y="312"/>
                  </a:lnTo>
                  <a:lnTo>
                    <a:pt x="1541" y="308"/>
                  </a:lnTo>
                  <a:lnTo>
                    <a:pt x="1543" y="304"/>
                  </a:lnTo>
                  <a:lnTo>
                    <a:pt x="1543" y="299"/>
                  </a:lnTo>
                  <a:lnTo>
                    <a:pt x="1546" y="296"/>
                  </a:lnTo>
                  <a:lnTo>
                    <a:pt x="1546" y="291"/>
                  </a:lnTo>
                  <a:lnTo>
                    <a:pt x="1547" y="286"/>
                  </a:lnTo>
                  <a:lnTo>
                    <a:pt x="1549" y="279"/>
                  </a:lnTo>
                  <a:lnTo>
                    <a:pt x="1550" y="274"/>
                  </a:lnTo>
                  <a:lnTo>
                    <a:pt x="1552" y="269"/>
                  </a:lnTo>
                  <a:lnTo>
                    <a:pt x="1553" y="263"/>
                  </a:lnTo>
                  <a:lnTo>
                    <a:pt x="1555" y="257"/>
                  </a:lnTo>
                  <a:lnTo>
                    <a:pt x="1556" y="253"/>
                  </a:lnTo>
                  <a:lnTo>
                    <a:pt x="1558" y="245"/>
                  </a:lnTo>
                  <a:lnTo>
                    <a:pt x="1559" y="240"/>
                  </a:lnTo>
                  <a:lnTo>
                    <a:pt x="1561" y="233"/>
                  </a:lnTo>
                  <a:lnTo>
                    <a:pt x="1563" y="228"/>
                  </a:lnTo>
                  <a:lnTo>
                    <a:pt x="1565" y="221"/>
                  </a:lnTo>
                  <a:lnTo>
                    <a:pt x="1566" y="215"/>
                  </a:lnTo>
                  <a:lnTo>
                    <a:pt x="1568" y="208"/>
                  </a:lnTo>
                  <a:lnTo>
                    <a:pt x="1569" y="203"/>
                  </a:lnTo>
                  <a:lnTo>
                    <a:pt x="1571" y="195"/>
                  </a:lnTo>
                  <a:lnTo>
                    <a:pt x="1572" y="190"/>
                  </a:lnTo>
                  <a:lnTo>
                    <a:pt x="1574" y="183"/>
                  </a:lnTo>
                  <a:lnTo>
                    <a:pt x="1575" y="177"/>
                  </a:lnTo>
                  <a:lnTo>
                    <a:pt x="1577" y="170"/>
                  </a:lnTo>
                  <a:lnTo>
                    <a:pt x="1578" y="164"/>
                  </a:lnTo>
                  <a:lnTo>
                    <a:pt x="1580" y="157"/>
                  </a:lnTo>
                  <a:lnTo>
                    <a:pt x="1582" y="152"/>
                  </a:lnTo>
                  <a:lnTo>
                    <a:pt x="1582" y="145"/>
                  </a:lnTo>
                  <a:lnTo>
                    <a:pt x="1585" y="139"/>
                  </a:lnTo>
                  <a:lnTo>
                    <a:pt x="1585" y="134"/>
                  </a:lnTo>
                  <a:lnTo>
                    <a:pt x="1588" y="127"/>
                  </a:lnTo>
                  <a:lnTo>
                    <a:pt x="1588" y="122"/>
                  </a:lnTo>
                  <a:lnTo>
                    <a:pt x="1591" y="115"/>
                  </a:lnTo>
                  <a:lnTo>
                    <a:pt x="1591" y="110"/>
                  </a:lnTo>
                  <a:lnTo>
                    <a:pt x="1594" y="106"/>
                  </a:lnTo>
                  <a:lnTo>
                    <a:pt x="1594" y="100"/>
                  </a:lnTo>
                  <a:lnTo>
                    <a:pt x="1596" y="94"/>
                  </a:lnTo>
                  <a:lnTo>
                    <a:pt x="1596" y="89"/>
                  </a:lnTo>
                  <a:lnTo>
                    <a:pt x="1597" y="85"/>
                  </a:lnTo>
                  <a:lnTo>
                    <a:pt x="1599" y="81"/>
                  </a:lnTo>
                  <a:lnTo>
                    <a:pt x="1599" y="76"/>
                  </a:lnTo>
                  <a:lnTo>
                    <a:pt x="1600" y="73"/>
                  </a:lnTo>
                  <a:lnTo>
                    <a:pt x="1601" y="69"/>
                  </a:lnTo>
                  <a:lnTo>
                    <a:pt x="1601" y="66"/>
                  </a:lnTo>
                  <a:lnTo>
                    <a:pt x="1601" y="63"/>
                  </a:lnTo>
                  <a:lnTo>
                    <a:pt x="1603" y="59"/>
                  </a:lnTo>
                  <a:lnTo>
                    <a:pt x="1603" y="58"/>
                  </a:lnTo>
                  <a:lnTo>
                    <a:pt x="1604" y="52"/>
                  </a:lnTo>
                  <a:lnTo>
                    <a:pt x="1604" y="50"/>
                  </a:lnTo>
                  <a:lnTo>
                    <a:pt x="1603" y="47"/>
                  </a:lnTo>
                  <a:lnTo>
                    <a:pt x="1601" y="46"/>
                  </a:lnTo>
                  <a:lnTo>
                    <a:pt x="1599" y="46"/>
                  </a:lnTo>
                  <a:lnTo>
                    <a:pt x="1596" y="46"/>
                  </a:lnTo>
                  <a:lnTo>
                    <a:pt x="1590" y="47"/>
                  </a:lnTo>
                  <a:lnTo>
                    <a:pt x="1584" y="48"/>
                  </a:lnTo>
                  <a:lnTo>
                    <a:pt x="1577" y="51"/>
                  </a:lnTo>
                  <a:lnTo>
                    <a:pt x="1571" y="54"/>
                  </a:lnTo>
                  <a:lnTo>
                    <a:pt x="1566" y="55"/>
                  </a:lnTo>
                  <a:lnTo>
                    <a:pt x="1562" y="56"/>
                  </a:lnTo>
                  <a:lnTo>
                    <a:pt x="1558" y="58"/>
                  </a:lnTo>
                  <a:lnTo>
                    <a:pt x="1553" y="60"/>
                  </a:lnTo>
                  <a:lnTo>
                    <a:pt x="1549" y="63"/>
                  </a:lnTo>
                  <a:lnTo>
                    <a:pt x="1544" y="64"/>
                  </a:lnTo>
                  <a:lnTo>
                    <a:pt x="1539" y="67"/>
                  </a:lnTo>
                  <a:lnTo>
                    <a:pt x="1534" y="69"/>
                  </a:lnTo>
                  <a:lnTo>
                    <a:pt x="1530" y="72"/>
                  </a:lnTo>
                  <a:lnTo>
                    <a:pt x="1524" y="73"/>
                  </a:lnTo>
                  <a:lnTo>
                    <a:pt x="1520" y="76"/>
                  </a:lnTo>
                  <a:lnTo>
                    <a:pt x="1515" y="79"/>
                  </a:lnTo>
                  <a:lnTo>
                    <a:pt x="1509" y="81"/>
                  </a:lnTo>
                  <a:lnTo>
                    <a:pt x="1505" y="84"/>
                  </a:lnTo>
                  <a:lnTo>
                    <a:pt x="1499" y="86"/>
                  </a:lnTo>
                  <a:lnTo>
                    <a:pt x="1495" y="89"/>
                  </a:lnTo>
                  <a:lnTo>
                    <a:pt x="1489" y="92"/>
                  </a:lnTo>
                  <a:lnTo>
                    <a:pt x="1484" y="94"/>
                  </a:lnTo>
                  <a:lnTo>
                    <a:pt x="1479" y="97"/>
                  </a:lnTo>
                  <a:lnTo>
                    <a:pt x="1474" y="100"/>
                  </a:lnTo>
                  <a:lnTo>
                    <a:pt x="1468" y="101"/>
                  </a:lnTo>
                  <a:lnTo>
                    <a:pt x="1464" y="105"/>
                  </a:lnTo>
                  <a:lnTo>
                    <a:pt x="1458" y="106"/>
                  </a:lnTo>
                  <a:lnTo>
                    <a:pt x="1454" y="110"/>
                  </a:lnTo>
                  <a:lnTo>
                    <a:pt x="1449" y="111"/>
                  </a:lnTo>
                  <a:lnTo>
                    <a:pt x="1445" y="114"/>
                  </a:lnTo>
                  <a:lnTo>
                    <a:pt x="1439" y="117"/>
                  </a:lnTo>
                  <a:lnTo>
                    <a:pt x="1435" y="118"/>
                  </a:lnTo>
                  <a:lnTo>
                    <a:pt x="1430" y="121"/>
                  </a:lnTo>
                  <a:lnTo>
                    <a:pt x="1426" y="123"/>
                  </a:lnTo>
                  <a:lnTo>
                    <a:pt x="1423" y="126"/>
                  </a:lnTo>
                  <a:lnTo>
                    <a:pt x="1419" y="128"/>
                  </a:lnTo>
                  <a:lnTo>
                    <a:pt x="1411" y="132"/>
                  </a:lnTo>
                  <a:lnTo>
                    <a:pt x="1404" y="136"/>
                  </a:lnTo>
                  <a:lnTo>
                    <a:pt x="1398" y="139"/>
                  </a:lnTo>
                  <a:lnTo>
                    <a:pt x="1394" y="141"/>
                  </a:lnTo>
                  <a:lnTo>
                    <a:pt x="1389" y="144"/>
                  </a:lnTo>
                  <a:lnTo>
                    <a:pt x="1388" y="147"/>
                  </a:lnTo>
                  <a:lnTo>
                    <a:pt x="1385" y="148"/>
                  </a:lnTo>
                  <a:lnTo>
                    <a:pt x="1383" y="148"/>
                  </a:lnTo>
                  <a:lnTo>
                    <a:pt x="1382" y="147"/>
                  </a:lnTo>
                  <a:lnTo>
                    <a:pt x="1378" y="144"/>
                  </a:lnTo>
                  <a:lnTo>
                    <a:pt x="1375" y="141"/>
                  </a:lnTo>
                  <a:lnTo>
                    <a:pt x="1369" y="138"/>
                  </a:lnTo>
                  <a:lnTo>
                    <a:pt x="1362" y="135"/>
                  </a:lnTo>
                  <a:lnTo>
                    <a:pt x="1354" y="130"/>
                  </a:lnTo>
                  <a:lnTo>
                    <a:pt x="1347" y="126"/>
                  </a:lnTo>
                  <a:lnTo>
                    <a:pt x="1343" y="122"/>
                  </a:lnTo>
                  <a:lnTo>
                    <a:pt x="1338" y="119"/>
                  </a:lnTo>
                  <a:lnTo>
                    <a:pt x="1334" y="117"/>
                  </a:lnTo>
                  <a:lnTo>
                    <a:pt x="1328" y="114"/>
                  </a:lnTo>
                  <a:lnTo>
                    <a:pt x="1324" y="111"/>
                  </a:lnTo>
                  <a:lnTo>
                    <a:pt x="1319" y="109"/>
                  </a:lnTo>
                  <a:lnTo>
                    <a:pt x="1313" y="105"/>
                  </a:lnTo>
                  <a:lnTo>
                    <a:pt x="1307" y="102"/>
                  </a:lnTo>
                  <a:lnTo>
                    <a:pt x="1303" y="98"/>
                  </a:lnTo>
                  <a:lnTo>
                    <a:pt x="1297" y="96"/>
                  </a:lnTo>
                  <a:lnTo>
                    <a:pt x="1291" y="92"/>
                  </a:lnTo>
                  <a:lnTo>
                    <a:pt x="1287" y="89"/>
                  </a:lnTo>
                  <a:lnTo>
                    <a:pt x="1281" y="85"/>
                  </a:lnTo>
                  <a:lnTo>
                    <a:pt x="1275" y="81"/>
                  </a:lnTo>
                  <a:lnTo>
                    <a:pt x="1269" y="79"/>
                  </a:lnTo>
                  <a:lnTo>
                    <a:pt x="1264" y="76"/>
                  </a:lnTo>
                  <a:lnTo>
                    <a:pt x="1258" y="72"/>
                  </a:lnTo>
                  <a:lnTo>
                    <a:pt x="1252" y="69"/>
                  </a:lnTo>
                  <a:lnTo>
                    <a:pt x="1246" y="66"/>
                  </a:lnTo>
                  <a:lnTo>
                    <a:pt x="1240" y="63"/>
                  </a:lnTo>
                  <a:lnTo>
                    <a:pt x="1234" y="58"/>
                  </a:lnTo>
                  <a:lnTo>
                    <a:pt x="1228" y="55"/>
                  </a:lnTo>
                  <a:lnTo>
                    <a:pt x="1223" y="52"/>
                  </a:lnTo>
                  <a:lnTo>
                    <a:pt x="1217" y="48"/>
                  </a:lnTo>
                  <a:lnTo>
                    <a:pt x="1211" y="45"/>
                  </a:lnTo>
                  <a:lnTo>
                    <a:pt x="1206" y="42"/>
                  </a:lnTo>
                  <a:lnTo>
                    <a:pt x="1201" y="39"/>
                  </a:lnTo>
                  <a:lnTo>
                    <a:pt x="1195" y="37"/>
                  </a:lnTo>
                  <a:lnTo>
                    <a:pt x="1189" y="33"/>
                  </a:lnTo>
                  <a:lnTo>
                    <a:pt x="1185" y="30"/>
                  </a:lnTo>
                  <a:lnTo>
                    <a:pt x="1180" y="28"/>
                  </a:lnTo>
                  <a:lnTo>
                    <a:pt x="1176" y="26"/>
                  </a:lnTo>
                  <a:lnTo>
                    <a:pt x="1170" y="22"/>
                  </a:lnTo>
                  <a:lnTo>
                    <a:pt x="1166" y="20"/>
                  </a:lnTo>
                  <a:lnTo>
                    <a:pt x="1161" y="18"/>
                  </a:lnTo>
                  <a:lnTo>
                    <a:pt x="1157" y="16"/>
                  </a:lnTo>
                  <a:lnTo>
                    <a:pt x="1152" y="13"/>
                  </a:lnTo>
                  <a:lnTo>
                    <a:pt x="1149" y="12"/>
                  </a:lnTo>
                  <a:lnTo>
                    <a:pt x="1145" y="9"/>
                  </a:lnTo>
                  <a:lnTo>
                    <a:pt x="1142" y="8"/>
                  </a:lnTo>
                  <a:lnTo>
                    <a:pt x="1136" y="5"/>
                  </a:lnTo>
                  <a:lnTo>
                    <a:pt x="1132" y="3"/>
                  </a:lnTo>
                  <a:lnTo>
                    <a:pt x="1127" y="1"/>
                  </a:lnTo>
                  <a:lnTo>
                    <a:pt x="1125" y="1"/>
                  </a:lnTo>
                  <a:lnTo>
                    <a:pt x="1122" y="0"/>
                  </a:lnTo>
                  <a:lnTo>
                    <a:pt x="1119" y="1"/>
                  </a:lnTo>
                  <a:lnTo>
                    <a:pt x="1113" y="3"/>
                  </a:lnTo>
                  <a:lnTo>
                    <a:pt x="1108" y="7"/>
                  </a:lnTo>
                  <a:lnTo>
                    <a:pt x="1101" y="11"/>
                  </a:lnTo>
                  <a:lnTo>
                    <a:pt x="1095" y="16"/>
                  </a:lnTo>
                  <a:lnTo>
                    <a:pt x="1087" y="21"/>
                  </a:lnTo>
                  <a:lnTo>
                    <a:pt x="1079" y="28"/>
                  </a:lnTo>
                  <a:lnTo>
                    <a:pt x="1075" y="30"/>
                  </a:lnTo>
                  <a:lnTo>
                    <a:pt x="1070" y="34"/>
                  </a:lnTo>
                  <a:lnTo>
                    <a:pt x="1066" y="38"/>
                  </a:lnTo>
                  <a:lnTo>
                    <a:pt x="1062" y="42"/>
                  </a:lnTo>
                  <a:lnTo>
                    <a:pt x="1057" y="46"/>
                  </a:lnTo>
                  <a:lnTo>
                    <a:pt x="1053" y="50"/>
                  </a:lnTo>
                  <a:lnTo>
                    <a:pt x="1047" y="54"/>
                  </a:lnTo>
                  <a:lnTo>
                    <a:pt x="1043" y="58"/>
                  </a:lnTo>
                  <a:lnTo>
                    <a:pt x="1038" y="62"/>
                  </a:lnTo>
                  <a:lnTo>
                    <a:pt x="1032" y="67"/>
                  </a:lnTo>
                  <a:lnTo>
                    <a:pt x="1028" y="71"/>
                  </a:lnTo>
                  <a:lnTo>
                    <a:pt x="1024" y="76"/>
                  </a:lnTo>
                  <a:lnTo>
                    <a:pt x="1018" y="80"/>
                  </a:lnTo>
                  <a:lnTo>
                    <a:pt x="1013" y="84"/>
                  </a:lnTo>
                  <a:lnTo>
                    <a:pt x="1009" y="88"/>
                  </a:lnTo>
                  <a:lnTo>
                    <a:pt x="1005" y="94"/>
                  </a:lnTo>
                  <a:lnTo>
                    <a:pt x="999" y="98"/>
                  </a:lnTo>
                  <a:lnTo>
                    <a:pt x="994" y="102"/>
                  </a:lnTo>
                  <a:lnTo>
                    <a:pt x="989" y="106"/>
                  </a:lnTo>
                  <a:lnTo>
                    <a:pt x="984" y="111"/>
                  </a:lnTo>
                  <a:lnTo>
                    <a:pt x="980" y="115"/>
                  </a:lnTo>
                  <a:lnTo>
                    <a:pt x="974" y="121"/>
                  </a:lnTo>
                  <a:lnTo>
                    <a:pt x="970" y="124"/>
                  </a:lnTo>
                  <a:lnTo>
                    <a:pt x="965" y="130"/>
                  </a:lnTo>
                  <a:lnTo>
                    <a:pt x="961" y="134"/>
                  </a:lnTo>
                  <a:lnTo>
                    <a:pt x="956" y="136"/>
                  </a:lnTo>
                  <a:lnTo>
                    <a:pt x="952" y="141"/>
                  </a:lnTo>
                  <a:lnTo>
                    <a:pt x="948" y="145"/>
                  </a:lnTo>
                  <a:lnTo>
                    <a:pt x="943" y="148"/>
                  </a:lnTo>
                  <a:lnTo>
                    <a:pt x="940" y="153"/>
                  </a:lnTo>
                  <a:lnTo>
                    <a:pt x="936" y="157"/>
                  </a:lnTo>
                  <a:lnTo>
                    <a:pt x="933" y="160"/>
                  </a:lnTo>
                  <a:lnTo>
                    <a:pt x="926" y="166"/>
                  </a:lnTo>
                  <a:lnTo>
                    <a:pt x="920" y="173"/>
                  </a:lnTo>
                  <a:lnTo>
                    <a:pt x="914" y="178"/>
                  </a:lnTo>
                  <a:lnTo>
                    <a:pt x="910" y="183"/>
                  </a:lnTo>
                  <a:lnTo>
                    <a:pt x="905" y="186"/>
                  </a:lnTo>
                  <a:lnTo>
                    <a:pt x="904" y="190"/>
                  </a:lnTo>
                  <a:lnTo>
                    <a:pt x="902" y="190"/>
                  </a:lnTo>
                  <a:lnTo>
                    <a:pt x="902" y="193"/>
                  </a:lnTo>
                  <a:lnTo>
                    <a:pt x="901" y="191"/>
                  </a:lnTo>
                  <a:lnTo>
                    <a:pt x="898" y="190"/>
                  </a:lnTo>
                  <a:lnTo>
                    <a:pt x="893" y="187"/>
                  </a:lnTo>
                  <a:lnTo>
                    <a:pt x="889" y="185"/>
                  </a:lnTo>
                  <a:lnTo>
                    <a:pt x="885" y="183"/>
                  </a:lnTo>
                  <a:lnTo>
                    <a:pt x="882" y="181"/>
                  </a:lnTo>
                  <a:lnTo>
                    <a:pt x="877" y="178"/>
                  </a:lnTo>
                  <a:lnTo>
                    <a:pt x="874" y="177"/>
                  </a:lnTo>
                  <a:lnTo>
                    <a:pt x="870" y="174"/>
                  </a:lnTo>
                  <a:lnTo>
                    <a:pt x="866" y="172"/>
                  </a:lnTo>
                  <a:lnTo>
                    <a:pt x="860" y="169"/>
                  </a:lnTo>
                  <a:lnTo>
                    <a:pt x="855" y="166"/>
                  </a:lnTo>
                  <a:lnTo>
                    <a:pt x="850" y="164"/>
                  </a:lnTo>
                  <a:lnTo>
                    <a:pt x="844" y="161"/>
                  </a:lnTo>
                  <a:lnTo>
                    <a:pt x="838" y="159"/>
                  </a:lnTo>
                  <a:lnTo>
                    <a:pt x="833" y="155"/>
                  </a:lnTo>
                  <a:lnTo>
                    <a:pt x="826" y="152"/>
                  </a:lnTo>
                  <a:lnTo>
                    <a:pt x="822" y="148"/>
                  </a:lnTo>
                  <a:lnTo>
                    <a:pt x="816" y="145"/>
                  </a:lnTo>
                  <a:lnTo>
                    <a:pt x="809" y="141"/>
                  </a:lnTo>
                  <a:lnTo>
                    <a:pt x="803" y="139"/>
                  </a:lnTo>
                  <a:lnTo>
                    <a:pt x="795" y="135"/>
                  </a:lnTo>
                  <a:lnTo>
                    <a:pt x="790" y="131"/>
                  </a:lnTo>
                  <a:lnTo>
                    <a:pt x="782" y="128"/>
                  </a:lnTo>
                  <a:lnTo>
                    <a:pt x="775" y="123"/>
                  </a:lnTo>
                  <a:lnTo>
                    <a:pt x="769" y="121"/>
                  </a:lnTo>
                  <a:lnTo>
                    <a:pt x="762" y="118"/>
                  </a:lnTo>
                  <a:lnTo>
                    <a:pt x="756" y="114"/>
                  </a:lnTo>
                  <a:lnTo>
                    <a:pt x="749" y="110"/>
                  </a:lnTo>
                  <a:lnTo>
                    <a:pt x="741" y="106"/>
                  </a:lnTo>
                  <a:lnTo>
                    <a:pt x="734" y="102"/>
                  </a:lnTo>
                  <a:lnTo>
                    <a:pt x="727" y="100"/>
                  </a:lnTo>
                  <a:lnTo>
                    <a:pt x="719" y="96"/>
                  </a:lnTo>
                  <a:lnTo>
                    <a:pt x="714" y="92"/>
                  </a:lnTo>
                  <a:lnTo>
                    <a:pt x="706" y="88"/>
                  </a:lnTo>
                  <a:lnTo>
                    <a:pt x="700" y="85"/>
                  </a:lnTo>
                  <a:lnTo>
                    <a:pt x="693" y="81"/>
                  </a:lnTo>
                  <a:lnTo>
                    <a:pt x="686" y="77"/>
                  </a:lnTo>
                  <a:lnTo>
                    <a:pt x="680" y="75"/>
                  </a:lnTo>
                  <a:lnTo>
                    <a:pt x="674" y="71"/>
                  </a:lnTo>
                  <a:lnTo>
                    <a:pt x="667" y="68"/>
                  </a:lnTo>
                  <a:lnTo>
                    <a:pt x="661" y="66"/>
                  </a:lnTo>
                  <a:lnTo>
                    <a:pt x="655" y="62"/>
                  </a:lnTo>
                  <a:lnTo>
                    <a:pt x="649" y="60"/>
                  </a:lnTo>
                  <a:lnTo>
                    <a:pt x="643" y="56"/>
                  </a:lnTo>
                  <a:lnTo>
                    <a:pt x="637" y="54"/>
                  </a:lnTo>
                  <a:lnTo>
                    <a:pt x="633" y="51"/>
                  </a:lnTo>
                  <a:lnTo>
                    <a:pt x="629" y="50"/>
                  </a:lnTo>
                  <a:lnTo>
                    <a:pt x="623" y="47"/>
                  </a:lnTo>
                  <a:lnTo>
                    <a:pt x="618" y="45"/>
                  </a:lnTo>
                  <a:lnTo>
                    <a:pt x="614" y="43"/>
                  </a:lnTo>
                  <a:lnTo>
                    <a:pt x="611" y="42"/>
                  </a:lnTo>
                  <a:lnTo>
                    <a:pt x="604" y="38"/>
                  </a:lnTo>
                  <a:lnTo>
                    <a:pt x="598" y="35"/>
                  </a:lnTo>
                  <a:lnTo>
                    <a:pt x="594" y="34"/>
                  </a:lnTo>
                  <a:lnTo>
                    <a:pt x="592" y="34"/>
                  </a:lnTo>
                  <a:lnTo>
                    <a:pt x="588" y="34"/>
                  </a:lnTo>
                  <a:lnTo>
                    <a:pt x="583" y="35"/>
                  </a:lnTo>
                  <a:lnTo>
                    <a:pt x="577" y="38"/>
                  </a:lnTo>
                  <a:lnTo>
                    <a:pt x="572" y="43"/>
                  </a:lnTo>
                  <a:lnTo>
                    <a:pt x="567" y="45"/>
                  </a:lnTo>
                  <a:lnTo>
                    <a:pt x="564" y="47"/>
                  </a:lnTo>
                  <a:lnTo>
                    <a:pt x="560" y="50"/>
                  </a:lnTo>
                  <a:lnTo>
                    <a:pt x="556" y="52"/>
                  </a:lnTo>
                  <a:lnTo>
                    <a:pt x="551" y="55"/>
                  </a:lnTo>
                  <a:lnTo>
                    <a:pt x="547" y="59"/>
                  </a:lnTo>
                  <a:lnTo>
                    <a:pt x="541" y="63"/>
                  </a:lnTo>
                  <a:lnTo>
                    <a:pt x="537" y="67"/>
                  </a:lnTo>
                  <a:lnTo>
                    <a:pt x="531" y="71"/>
                  </a:lnTo>
                  <a:lnTo>
                    <a:pt x="525" y="75"/>
                  </a:lnTo>
                  <a:lnTo>
                    <a:pt x="519" y="79"/>
                  </a:lnTo>
                  <a:lnTo>
                    <a:pt x="515" y="84"/>
                  </a:lnTo>
                  <a:lnTo>
                    <a:pt x="509" y="88"/>
                  </a:lnTo>
                  <a:lnTo>
                    <a:pt x="503" y="93"/>
                  </a:lnTo>
                  <a:lnTo>
                    <a:pt x="497" y="97"/>
                  </a:lnTo>
                  <a:lnTo>
                    <a:pt x="491" y="102"/>
                  </a:lnTo>
                  <a:lnTo>
                    <a:pt x="484" y="106"/>
                  </a:lnTo>
                  <a:lnTo>
                    <a:pt x="478" y="111"/>
                  </a:lnTo>
                  <a:lnTo>
                    <a:pt x="471" y="117"/>
                  </a:lnTo>
                  <a:lnTo>
                    <a:pt x="465" y="122"/>
                  </a:lnTo>
                  <a:lnTo>
                    <a:pt x="459" y="127"/>
                  </a:lnTo>
                  <a:lnTo>
                    <a:pt x="453" y="132"/>
                  </a:lnTo>
                  <a:lnTo>
                    <a:pt x="446" y="138"/>
                  </a:lnTo>
                  <a:lnTo>
                    <a:pt x="440" y="144"/>
                  </a:lnTo>
                  <a:lnTo>
                    <a:pt x="434" y="148"/>
                  </a:lnTo>
                  <a:lnTo>
                    <a:pt x="427" y="153"/>
                  </a:lnTo>
                  <a:lnTo>
                    <a:pt x="421" y="159"/>
                  </a:lnTo>
                  <a:lnTo>
                    <a:pt x="414" y="164"/>
                  </a:lnTo>
                  <a:lnTo>
                    <a:pt x="408" y="169"/>
                  </a:lnTo>
                  <a:lnTo>
                    <a:pt x="402" y="174"/>
                  </a:lnTo>
                  <a:lnTo>
                    <a:pt x="396" y="178"/>
                  </a:lnTo>
                  <a:lnTo>
                    <a:pt x="390" y="183"/>
                  </a:lnTo>
                  <a:lnTo>
                    <a:pt x="383" y="189"/>
                  </a:lnTo>
                  <a:lnTo>
                    <a:pt x="379" y="194"/>
                  </a:lnTo>
                  <a:lnTo>
                    <a:pt x="373" y="198"/>
                  </a:lnTo>
                  <a:lnTo>
                    <a:pt x="367" y="203"/>
                  </a:lnTo>
                  <a:lnTo>
                    <a:pt x="361" y="207"/>
                  </a:lnTo>
                  <a:lnTo>
                    <a:pt x="357" y="212"/>
                  </a:lnTo>
                  <a:lnTo>
                    <a:pt x="352" y="215"/>
                  </a:lnTo>
                  <a:lnTo>
                    <a:pt x="348" y="220"/>
                  </a:lnTo>
                  <a:lnTo>
                    <a:pt x="342" y="224"/>
                  </a:lnTo>
                  <a:lnTo>
                    <a:pt x="338" y="227"/>
                  </a:lnTo>
                  <a:lnTo>
                    <a:pt x="333" y="231"/>
                  </a:lnTo>
                  <a:lnTo>
                    <a:pt x="330" y="233"/>
                  </a:lnTo>
                  <a:lnTo>
                    <a:pt x="323" y="240"/>
                  </a:lnTo>
                  <a:lnTo>
                    <a:pt x="319" y="245"/>
                  </a:lnTo>
                  <a:lnTo>
                    <a:pt x="313" y="249"/>
                  </a:lnTo>
                  <a:lnTo>
                    <a:pt x="308" y="253"/>
                  </a:lnTo>
                  <a:lnTo>
                    <a:pt x="307" y="254"/>
                  </a:lnTo>
                  <a:lnTo>
                    <a:pt x="307" y="255"/>
                  </a:lnTo>
                  <a:lnTo>
                    <a:pt x="305" y="255"/>
                  </a:lnTo>
                  <a:lnTo>
                    <a:pt x="304" y="254"/>
                  </a:lnTo>
                  <a:lnTo>
                    <a:pt x="301" y="253"/>
                  </a:lnTo>
                  <a:lnTo>
                    <a:pt x="298" y="250"/>
                  </a:lnTo>
                  <a:lnTo>
                    <a:pt x="292" y="248"/>
                  </a:lnTo>
                  <a:lnTo>
                    <a:pt x="286" y="245"/>
                  </a:lnTo>
                  <a:lnTo>
                    <a:pt x="279" y="242"/>
                  </a:lnTo>
                  <a:lnTo>
                    <a:pt x="273" y="238"/>
                  </a:lnTo>
                  <a:lnTo>
                    <a:pt x="269" y="237"/>
                  </a:lnTo>
                  <a:lnTo>
                    <a:pt x="264" y="236"/>
                  </a:lnTo>
                  <a:lnTo>
                    <a:pt x="260" y="233"/>
                  </a:lnTo>
                  <a:lnTo>
                    <a:pt x="257" y="232"/>
                  </a:lnTo>
                  <a:lnTo>
                    <a:pt x="251" y="229"/>
                  </a:lnTo>
                  <a:lnTo>
                    <a:pt x="247" y="227"/>
                  </a:lnTo>
                  <a:lnTo>
                    <a:pt x="242" y="225"/>
                  </a:lnTo>
                  <a:lnTo>
                    <a:pt x="238" y="223"/>
                  </a:lnTo>
                  <a:lnTo>
                    <a:pt x="234" y="220"/>
                  </a:lnTo>
                  <a:lnTo>
                    <a:pt x="228" y="217"/>
                  </a:lnTo>
                  <a:lnTo>
                    <a:pt x="223" y="215"/>
                  </a:lnTo>
                  <a:lnTo>
                    <a:pt x="218" y="214"/>
                  </a:lnTo>
                  <a:lnTo>
                    <a:pt x="213" y="211"/>
                  </a:lnTo>
                  <a:lnTo>
                    <a:pt x="207" y="208"/>
                  </a:lnTo>
                  <a:lnTo>
                    <a:pt x="203" y="207"/>
                  </a:lnTo>
                  <a:lnTo>
                    <a:pt x="199" y="204"/>
                  </a:lnTo>
                  <a:lnTo>
                    <a:pt x="193" y="202"/>
                  </a:lnTo>
                  <a:lnTo>
                    <a:pt x="187" y="199"/>
                  </a:lnTo>
                  <a:lnTo>
                    <a:pt x="181" y="196"/>
                  </a:lnTo>
                  <a:lnTo>
                    <a:pt x="177" y="195"/>
                  </a:lnTo>
                  <a:lnTo>
                    <a:pt x="171" y="193"/>
                  </a:lnTo>
                  <a:lnTo>
                    <a:pt x="165" y="190"/>
                  </a:lnTo>
                  <a:lnTo>
                    <a:pt x="159" y="187"/>
                  </a:lnTo>
                  <a:lnTo>
                    <a:pt x="155" y="185"/>
                  </a:lnTo>
                  <a:lnTo>
                    <a:pt x="149" y="182"/>
                  </a:lnTo>
                  <a:lnTo>
                    <a:pt x="144" y="181"/>
                  </a:lnTo>
                  <a:lnTo>
                    <a:pt x="139" y="178"/>
                  </a:lnTo>
                  <a:lnTo>
                    <a:pt x="134" y="176"/>
                  </a:lnTo>
                  <a:lnTo>
                    <a:pt x="130" y="174"/>
                  </a:lnTo>
                  <a:lnTo>
                    <a:pt x="125" y="172"/>
                  </a:lnTo>
                  <a:lnTo>
                    <a:pt x="121" y="170"/>
                  </a:lnTo>
                  <a:lnTo>
                    <a:pt x="117" y="169"/>
                  </a:lnTo>
                  <a:lnTo>
                    <a:pt x="111" y="166"/>
                  </a:lnTo>
                  <a:lnTo>
                    <a:pt x="106" y="165"/>
                  </a:lnTo>
                  <a:lnTo>
                    <a:pt x="102" y="162"/>
                  </a:lnTo>
                  <a:lnTo>
                    <a:pt x="99" y="161"/>
                  </a:lnTo>
                  <a:lnTo>
                    <a:pt x="95" y="160"/>
                  </a:lnTo>
                  <a:lnTo>
                    <a:pt x="90" y="159"/>
                  </a:lnTo>
                  <a:lnTo>
                    <a:pt x="86" y="157"/>
                  </a:lnTo>
                  <a:lnTo>
                    <a:pt x="83" y="156"/>
                  </a:lnTo>
                  <a:lnTo>
                    <a:pt x="77" y="153"/>
                  </a:lnTo>
                  <a:lnTo>
                    <a:pt x="71" y="152"/>
                  </a:lnTo>
                  <a:lnTo>
                    <a:pt x="67" y="151"/>
                  </a:lnTo>
                  <a:lnTo>
                    <a:pt x="64" y="151"/>
                  </a:lnTo>
                  <a:lnTo>
                    <a:pt x="57" y="148"/>
                  </a:lnTo>
                  <a:lnTo>
                    <a:pt x="49" y="148"/>
                  </a:lnTo>
                  <a:lnTo>
                    <a:pt x="44" y="147"/>
                  </a:lnTo>
                  <a:lnTo>
                    <a:pt x="38" y="147"/>
                  </a:lnTo>
                  <a:lnTo>
                    <a:pt x="30" y="147"/>
                  </a:lnTo>
                  <a:lnTo>
                    <a:pt x="26" y="147"/>
                  </a:lnTo>
                  <a:lnTo>
                    <a:pt x="20" y="147"/>
                  </a:lnTo>
                  <a:lnTo>
                    <a:pt x="16" y="148"/>
                  </a:lnTo>
                  <a:lnTo>
                    <a:pt x="11" y="148"/>
                  </a:lnTo>
                  <a:lnTo>
                    <a:pt x="7" y="151"/>
                  </a:lnTo>
                  <a:lnTo>
                    <a:pt x="4" y="152"/>
                  </a:lnTo>
                  <a:lnTo>
                    <a:pt x="3" y="153"/>
                  </a:lnTo>
                  <a:lnTo>
                    <a:pt x="0" y="156"/>
                  </a:lnTo>
                  <a:lnTo>
                    <a:pt x="0" y="160"/>
                  </a:lnTo>
                  <a:lnTo>
                    <a:pt x="0" y="162"/>
                  </a:lnTo>
                  <a:lnTo>
                    <a:pt x="3" y="166"/>
                  </a:lnTo>
                  <a:lnTo>
                    <a:pt x="3" y="170"/>
                  </a:lnTo>
                  <a:lnTo>
                    <a:pt x="5" y="172"/>
                  </a:lnTo>
                  <a:lnTo>
                    <a:pt x="8" y="174"/>
                  </a:lnTo>
                  <a:lnTo>
                    <a:pt x="11" y="176"/>
                  </a:lnTo>
                  <a:lnTo>
                    <a:pt x="17" y="177"/>
                  </a:lnTo>
                  <a:lnTo>
                    <a:pt x="25" y="178"/>
                  </a:lnTo>
                  <a:lnTo>
                    <a:pt x="29" y="177"/>
                  </a:lnTo>
                  <a:lnTo>
                    <a:pt x="35" y="176"/>
                  </a:lnTo>
                  <a:lnTo>
                    <a:pt x="39" y="174"/>
                  </a:lnTo>
                  <a:lnTo>
                    <a:pt x="41" y="174"/>
                  </a:lnTo>
                  <a:lnTo>
                    <a:pt x="42" y="174"/>
                  </a:lnTo>
                  <a:lnTo>
                    <a:pt x="46" y="176"/>
                  </a:lnTo>
                  <a:lnTo>
                    <a:pt x="51" y="178"/>
                  </a:lnTo>
                  <a:lnTo>
                    <a:pt x="57" y="181"/>
                  </a:lnTo>
                  <a:lnTo>
                    <a:pt x="64" y="183"/>
                  </a:lnTo>
                  <a:lnTo>
                    <a:pt x="67" y="185"/>
                  </a:lnTo>
                  <a:lnTo>
                    <a:pt x="71" y="187"/>
                  </a:lnTo>
                  <a:lnTo>
                    <a:pt x="76" y="190"/>
                  </a:lnTo>
                  <a:lnTo>
                    <a:pt x="82" y="193"/>
                  </a:lnTo>
                  <a:lnTo>
                    <a:pt x="86" y="194"/>
                  </a:lnTo>
                  <a:lnTo>
                    <a:pt x="90" y="195"/>
                  </a:lnTo>
                  <a:lnTo>
                    <a:pt x="95" y="198"/>
                  </a:lnTo>
                  <a:lnTo>
                    <a:pt x="101" y="200"/>
                  </a:lnTo>
                  <a:lnTo>
                    <a:pt x="106" y="202"/>
                  </a:lnTo>
                  <a:lnTo>
                    <a:pt x="112" y="204"/>
                  </a:lnTo>
                  <a:lnTo>
                    <a:pt x="117" y="207"/>
                  </a:lnTo>
                  <a:lnTo>
                    <a:pt x="124" y="211"/>
                  </a:lnTo>
                  <a:lnTo>
                    <a:pt x="130" y="212"/>
                  </a:lnTo>
                  <a:lnTo>
                    <a:pt x="136" y="215"/>
                  </a:lnTo>
                  <a:lnTo>
                    <a:pt x="142" y="217"/>
                  </a:lnTo>
                  <a:lnTo>
                    <a:pt x="147" y="220"/>
                  </a:lnTo>
                  <a:lnTo>
                    <a:pt x="155" y="223"/>
                  </a:lnTo>
                  <a:lnTo>
                    <a:pt x="161" y="225"/>
                  </a:lnTo>
                  <a:lnTo>
                    <a:pt x="168" y="229"/>
                  </a:lnTo>
                  <a:lnTo>
                    <a:pt x="174" y="232"/>
                  </a:lnTo>
                  <a:lnTo>
                    <a:pt x="180" y="233"/>
                  </a:lnTo>
                  <a:lnTo>
                    <a:pt x="187" y="237"/>
                  </a:lnTo>
                  <a:lnTo>
                    <a:pt x="193" y="238"/>
                  </a:lnTo>
                  <a:lnTo>
                    <a:pt x="199" y="242"/>
                  </a:lnTo>
                  <a:lnTo>
                    <a:pt x="204" y="244"/>
                  </a:lnTo>
                  <a:lnTo>
                    <a:pt x="212" y="248"/>
                  </a:lnTo>
                  <a:lnTo>
                    <a:pt x="218" y="249"/>
                  </a:lnTo>
                  <a:lnTo>
                    <a:pt x="223" y="253"/>
                  </a:lnTo>
                  <a:lnTo>
                    <a:pt x="229" y="254"/>
                  </a:lnTo>
                  <a:lnTo>
                    <a:pt x="235" y="257"/>
                  </a:lnTo>
                  <a:lnTo>
                    <a:pt x="241" y="259"/>
                  </a:lnTo>
                  <a:lnTo>
                    <a:pt x="248" y="262"/>
                  </a:lnTo>
                  <a:lnTo>
                    <a:pt x="253" y="263"/>
                  </a:lnTo>
                  <a:lnTo>
                    <a:pt x="259" y="266"/>
                  </a:lnTo>
                  <a:lnTo>
                    <a:pt x="264" y="267"/>
                  </a:lnTo>
                  <a:lnTo>
                    <a:pt x="270" y="271"/>
                  </a:lnTo>
                  <a:lnTo>
                    <a:pt x="273" y="272"/>
                  </a:lnTo>
                  <a:lnTo>
                    <a:pt x="278" y="274"/>
                  </a:lnTo>
                  <a:lnTo>
                    <a:pt x="283" y="275"/>
                  </a:lnTo>
                  <a:lnTo>
                    <a:pt x="288" y="278"/>
                  </a:lnTo>
                  <a:lnTo>
                    <a:pt x="291" y="279"/>
                  </a:lnTo>
                  <a:lnTo>
                    <a:pt x="297" y="279"/>
                  </a:lnTo>
                  <a:lnTo>
                    <a:pt x="300" y="280"/>
                  </a:lnTo>
                  <a:lnTo>
                    <a:pt x="304" y="283"/>
                  </a:lnTo>
                  <a:lnTo>
                    <a:pt x="310" y="284"/>
                  </a:lnTo>
                  <a:lnTo>
                    <a:pt x="314" y="286"/>
                  </a:lnTo>
                  <a:lnTo>
                    <a:pt x="319" y="286"/>
                  </a:lnTo>
                  <a:lnTo>
                    <a:pt x="321" y="286"/>
                  </a:lnTo>
                  <a:lnTo>
                    <a:pt x="323" y="284"/>
                  </a:lnTo>
                  <a:lnTo>
                    <a:pt x="326" y="283"/>
                  </a:lnTo>
                  <a:lnTo>
                    <a:pt x="330" y="279"/>
                  </a:lnTo>
                  <a:lnTo>
                    <a:pt x="336" y="275"/>
                  </a:lnTo>
                  <a:lnTo>
                    <a:pt x="342" y="270"/>
                  </a:lnTo>
                  <a:lnTo>
                    <a:pt x="351" y="265"/>
                  </a:lnTo>
                  <a:lnTo>
                    <a:pt x="354" y="262"/>
                  </a:lnTo>
                  <a:lnTo>
                    <a:pt x="358" y="258"/>
                  </a:lnTo>
                  <a:lnTo>
                    <a:pt x="362" y="255"/>
                  </a:lnTo>
                  <a:lnTo>
                    <a:pt x="368" y="251"/>
                  </a:lnTo>
                  <a:lnTo>
                    <a:pt x="373" y="248"/>
                  </a:lnTo>
                  <a:lnTo>
                    <a:pt x="377" y="244"/>
                  </a:lnTo>
                  <a:lnTo>
                    <a:pt x="381" y="238"/>
                  </a:lnTo>
                  <a:lnTo>
                    <a:pt x="387" y="236"/>
                  </a:lnTo>
                  <a:lnTo>
                    <a:pt x="392" y="231"/>
                  </a:lnTo>
                  <a:lnTo>
                    <a:pt x="398" y="227"/>
                  </a:lnTo>
                  <a:lnTo>
                    <a:pt x="402" y="223"/>
                  </a:lnTo>
                  <a:lnTo>
                    <a:pt x="408" y="219"/>
                  </a:lnTo>
                  <a:lnTo>
                    <a:pt x="414" y="214"/>
                  </a:lnTo>
                  <a:lnTo>
                    <a:pt x="419" y="208"/>
                  </a:lnTo>
                  <a:lnTo>
                    <a:pt x="425" y="204"/>
                  </a:lnTo>
                  <a:lnTo>
                    <a:pt x="431" y="199"/>
                  </a:lnTo>
                  <a:lnTo>
                    <a:pt x="437" y="194"/>
                  </a:lnTo>
                  <a:lnTo>
                    <a:pt x="443" y="190"/>
                  </a:lnTo>
                  <a:lnTo>
                    <a:pt x="449" y="185"/>
                  </a:lnTo>
                  <a:lnTo>
                    <a:pt x="455" y="181"/>
                  </a:lnTo>
                  <a:lnTo>
                    <a:pt x="460" y="176"/>
                  </a:lnTo>
                  <a:lnTo>
                    <a:pt x="466" y="172"/>
                  </a:lnTo>
                  <a:lnTo>
                    <a:pt x="472" y="165"/>
                  </a:lnTo>
                  <a:lnTo>
                    <a:pt x="478" y="161"/>
                  </a:lnTo>
                  <a:lnTo>
                    <a:pt x="482" y="156"/>
                  </a:lnTo>
                  <a:lnTo>
                    <a:pt x="488" y="152"/>
                  </a:lnTo>
                  <a:lnTo>
                    <a:pt x="494" y="147"/>
                  </a:lnTo>
                  <a:lnTo>
                    <a:pt x="500" y="141"/>
                  </a:lnTo>
                  <a:lnTo>
                    <a:pt x="506" y="138"/>
                  </a:lnTo>
                  <a:lnTo>
                    <a:pt x="510" y="134"/>
                  </a:lnTo>
                  <a:lnTo>
                    <a:pt x="516" y="128"/>
                  </a:lnTo>
                  <a:lnTo>
                    <a:pt x="522" y="124"/>
                  </a:lnTo>
                  <a:lnTo>
                    <a:pt x="526" y="121"/>
                  </a:lnTo>
                  <a:lnTo>
                    <a:pt x="531" y="117"/>
                  </a:lnTo>
                  <a:lnTo>
                    <a:pt x="537" y="111"/>
                  </a:lnTo>
                  <a:lnTo>
                    <a:pt x="541" y="109"/>
                  </a:lnTo>
                  <a:lnTo>
                    <a:pt x="545" y="105"/>
                  </a:lnTo>
                  <a:lnTo>
                    <a:pt x="550" y="101"/>
                  </a:lnTo>
                  <a:lnTo>
                    <a:pt x="553" y="98"/>
                  </a:lnTo>
                  <a:lnTo>
                    <a:pt x="557" y="96"/>
                  </a:lnTo>
                  <a:lnTo>
                    <a:pt x="564" y="88"/>
                  </a:lnTo>
                  <a:lnTo>
                    <a:pt x="572" y="84"/>
                  </a:lnTo>
                  <a:lnTo>
                    <a:pt x="576" y="80"/>
                  </a:lnTo>
                  <a:lnTo>
                    <a:pt x="582" y="76"/>
                  </a:lnTo>
                  <a:lnTo>
                    <a:pt x="585" y="75"/>
                  </a:lnTo>
                  <a:lnTo>
                    <a:pt x="588" y="73"/>
                  </a:lnTo>
                  <a:lnTo>
                    <a:pt x="589" y="73"/>
                  </a:lnTo>
                  <a:lnTo>
                    <a:pt x="594" y="73"/>
                  </a:lnTo>
                  <a:lnTo>
                    <a:pt x="598" y="75"/>
                  </a:lnTo>
                  <a:lnTo>
                    <a:pt x="605" y="77"/>
                  </a:lnTo>
                  <a:lnTo>
                    <a:pt x="608" y="79"/>
                  </a:lnTo>
                  <a:lnTo>
                    <a:pt x="611" y="80"/>
                  </a:lnTo>
                  <a:lnTo>
                    <a:pt x="615" y="81"/>
                  </a:lnTo>
                  <a:lnTo>
                    <a:pt x="620" y="84"/>
                  </a:lnTo>
                  <a:lnTo>
                    <a:pt x="624" y="85"/>
                  </a:lnTo>
                  <a:lnTo>
                    <a:pt x="630" y="88"/>
                  </a:lnTo>
                  <a:lnTo>
                    <a:pt x="635" y="90"/>
                  </a:lnTo>
                  <a:lnTo>
                    <a:pt x="640" y="93"/>
                  </a:lnTo>
                  <a:lnTo>
                    <a:pt x="645" y="96"/>
                  </a:lnTo>
                  <a:lnTo>
                    <a:pt x="651" y="98"/>
                  </a:lnTo>
                  <a:lnTo>
                    <a:pt x="656" y="100"/>
                  </a:lnTo>
                  <a:lnTo>
                    <a:pt x="662" y="103"/>
                  </a:lnTo>
                  <a:lnTo>
                    <a:pt x="668" y="106"/>
                  </a:lnTo>
                  <a:lnTo>
                    <a:pt x="675" y="110"/>
                  </a:lnTo>
                  <a:lnTo>
                    <a:pt x="681" y="113"/>
                  </a:lnTo>
                  <a:lnTo>
                    <a:pt x="689" y="117"/>
                  </a:lnTo>
                  <a:lnTo>
                    <a:pt x="694" y="121"/>
                  </a:lnTo>
                  <a:lnTo>
                    <a:pt x="702" y="123"/>
                  </a:lnTo>
                  <a:lnTo>
                    <a:pt x="708" y="127"/>
                  </a:lnTo>
                  <a:lnTo>
                    <a:pt x="715" y="130"/>
                  </a:lnTo>
                  <a:lnTo>
                    <a:pt x="721" y="134"/>
                  </a:lnTo>
                  <a:lnTo>
                    <a:pt x="728" y="136"/>
                  </a:lnTo>
                  <a:lnTo>
                    <a:pt x="735" y="141"/>
                  </a:lnTo>
                  <a:lnTo>
                    <a:pt x="743" y="145"/>
                  </a:lnTo>
                  <a:lnTo>
                    <a:pt x="750" y="148"/>
                  </a:lnTo>
                  <a:lnTo>
                    <a:pt x="756" y="152"/>
                  </a:lnTo>
                  <a:lnTo>
                    <a:pt x="762" y="155"/>
                  </a:lnTo>
                  <a:lnTo>
                    <a:pt x="769" y="159"/>
                  </a:lnTo>
                  <a:lnTo>
                    <a:pt x="776" y="162"/>
                  </a:lnTo>
                  <a:lnTo>
                    <a:pt x="784" y="165"/>
                  </a:lnTo>
                  <a:lnTo>
                    <a:pt x="790" y="169"/>
                  </a:lnTo>
                  <a:lnTo>
                    <a:pt x="797" y="172"/>
                  </a:lnTo>
                  <a:lnTo>
                    <a:pt x="803" y="176"/>
                  </a:lnTo>
                  <a:lnTo>
                    <a:pt x="810" y="178"/>
                  </a:lnTo>
                  <a:lnTo>
                    <a:pt x="816" y="182"/>
                  </a:lnTo>
                  <a:lnTo>
                    <a:pt x="823" y="185"/>
                  </a:lnTo>
                  <a:lnTo>
                    <a:pt x="829" y="187"/>
                  </a:lnTo>
                  <a:lnTo>
                    <a:pt x="835" y="190"/>
                  </a:lnTo>
                  <a:lnTo>
                    <a:pt x="841" y="194"/>
                  </a:lnTo>
                  <a:lnTo>
                    <a:pt x="847" y="196"/>
                  </a:lnTo>
                  <a:lnTo>
                    <a:pt x="852" y="199"/>
                  </a:lnTo>
                  <a:lnTo>
                    <a:pt x="857" y="202"/>
                  </a:lnTo>
                  <a:lnTo>
                    <a:pt x="863" y="203"/>
                  </a:lnTo>
                  <a:lnTo>
                    <a:pt x="867" y="206"/>
                  </a:lnTo>
                  <a:lnTo>
                    <a:pt x="871" y="207"/>
                  </a:lnTo>
                  <a:lnTo>
                    <a:pt x="876" y="208"/>
                  </a:lnTo>
                  <a:lnTo>
                    <a:pt x="880" y="211"/>
                  </a:lnTo>
                  <a:lnTo>
                    <a:pt x="885" y="214"/>
                  </a:lnTo>
                  <a:lnTo>
                    <a:pt x="892" y="215"/>
                  </a:lnTo>
                  <a:lnTo>
                    <a:pt x="898" y="217"/>
                  </a:lnTo>
                  <a:lnTo>
                    <a:pt x="902" y="217"/>
                  </a:lnTo>
                  <a:lnTo>
                    <a:pt x="907" y="219"/>
                  </a:lnTo>
                  <a:lnTo>
                    <a:pt x="910" y="216"/>
                  </a:lnTo>
                  <a:lnTo>
                    <a:pt x="914" y="215"/>
                  </a:lnTo>
                  <a:lnTo>
                    <a:pt x="918" y="212"/>
                  </a:lnTo>
                  <a:lnTo>
                    <a:pt x="924" y="208"/>
                  </a:lnTo>
                  <a:lnTo>
                    <a:pt x="930" y="204"/>
                  </a:lnTo>
                  <a:lnTo>
                    <a:pt x="937" y="199"/>
                  </a:lnTo>
                  <a:lnTo>
                    <a:pt x="940" y="195"/>
                  </a:lnTo>
                  <a:lnTo>
                    <a:pt x="945" y="193"/>
                  </a:lnTo>
                  <a:lnTo>
                    <a:pt x="949" y="190"/>
                  </a:lnTo>
                  <a:lnTo>
                    <a:pt x="953" y="187"/>
                  </a:lnTo>
                  <a:lnTo>
                    <a:pt x="956" y="183"/>
                  </a:lnTo>
                  <a:lnTo>
                    <a:pt x="961" y="178"/>
                  </a:lnTo>
                  <a:lnTo>
                    <a:pt x="965" y="176"/>
                  </a:lnTo>
                  <a:lnTo>
                    <a:pt x="970" y="172"/>
                  </a:lnTo>
                  <a:lnTo>
                    <a:pt x="974" y="168"/>
                  </a:lnTo>
                  <a:lnTo>
                    <a:pt x="978" y="164"/>
                  </a:lnTo>
                  <a:lnTo>
                    <a:pt x="983" y="160"/>
                  </a:lnTo>
                  <a:lnTo>
                    <a:pt x="987" y="157"/>
                  </a:lnTo>
                  <a:lnTo>
                    <a:pt x="991" y="152"/>
                  </a:lnTo>
                  <a:lnTo>
                    <a:pt x="996" y="148"/>
                  </a:lnTo>
                  <a:lnTo>
                    <a:pt x="1002" y="144"/>
                  </a:lnTo>
                  <a:lnTo>
                    <a:pt x="1006" y="140"/>
                  </a:lnTo>
                  <a:lnTo>
                    <a:pt x="1010" y="135"/>
                  </a:lnTo>
                  <a:lnTo>
                    <a:pt x="1015" y="130"/>
                  </a:lnTo>
                  <a:lnTo>
                    <a:pt x="1021" y="127"/>
                  </a:lnTo>
                  <a:lnTo>
                    <a:pt x="1025" y="123"/>
                  </a:lnTo>
                  <a:lnTo>
                    <a:pt x="1029" y="118"/>
                  </a:lnTo>
                  <a:lnTo>
                    <a:pt x="1034" y="114"/>
                  </a:lnTo>
                  <a:lnTo>
                    <a:pt x="1038" y="109"/>
                  </a:lnTo>
                  <a:lnTo>
                    <a:pt x="1043" y="105"/>
                  </a:lnTo>
                  <a:lnTo>
                    <a:pt x="1047" y="100"/>
                  </a:lnTo>
                  <a:lnTo>
                    <a:pt x="1051" y="97"/>
                  </a:lnTo>
                  <a:lnTo>
                    <a:pt x="1056" y="93"/>
                  </a:lnTo>
                  <a:lnTo>
                    <a:pt x="1060" y="88"/>
                  </a:lnTo>
                  <a:lnTo>
                    <a:pt x="1065" y="85"/>
                  </a:lnTo>
                  <a:lnTo>
                    <a:pt x="1069" y="81"/>
                  </a:lnTo>
                  <a:lnTo>
                    <a:pt x="1072" y="76"/>
                  </a:lnTo>
                  <a:lnTo>
                    <a:pt x="1076" y="73"/>
                  </a:lnTo>
                  <a:lnTo>
                    <a:pt x="1084" y="66"/>
                  </a:lnTo>
                  <a:lnTo>
                    <a:pt x="1092" y="60"/>
                  </a:lnTo>
                  <a:lnTo>
                    <a:pt x="1098" y="54"/>
                  </a:lnTo>
                  <a:lnTo>
                    <a:pt x="1104" y="48"/>
                  </a:lnTo>
                  <a:lnTo>
                    <a:pt x="1108" y="43"/>
                  </a:lnTo>
                  <a:lnTo>
                    <a:pt x="1113" y="39"/>
                  </a:lnTo>
                  <a:lnTo>
                    <a:pt x="1119" y="33"/>
                  </a:lnTo>
                  <a:lnTo>
                    <a:pt x="1122" y="31"/>
                  </a:lnTo>
                  <a:lnTo>
                    <a:pt x="1123" y="33"/>
                  </a:lnTo>
                  <a:lnTo>
                    <a:pt x="1126" y="34"/>
                  </a:lnTo>
                  <a:lnTo>
                    <a:pt x="1130" y="38"/>
                  </a:lnTo>
                  <a:lnTo>
                    <a:pt x="1136" y="41"/>
                  </a:lnTo>
                  <a:lnTo>
                    <a:pt x="1142" y="46"/>
                  </a:lnTo>
                  <a:lnTo>
                    <a:pt x="1145" y="47"/>
                  </a:lnTo>
                  <a:lnTo>
                    <a:pt x="1149" y="50"/>
                  </a:lnTo>
                  <a:lnTo>
                    <a:pt x="1154" y="52"/>
                  </a:lnTo>
                  <a:lnTo>
                    <a:pt x="1158" y="55"/>
                  </a:lnTo>
                  <a:lnTo>
                    <a:pt x="1163" y="58"/>
                  </a:lnTo>
                  <a:lnTo>
                    <a:pt x="1167" y="60"/>
                  </a:lnTo>
                  <a:lnTo>
                    <a:pt x="1171" y="63"/>
                  </a:lnTo>
                  <a:lnTo>
                    <a:pt x="1176" y="67"/>
                  </a:lnTo>
                  <a:lnTo>
                    <a:pt x="1180" y="69"/>
                  </a:lnTo>
                  <a:lnTo>
                    <a:pt x="1186" y="73"/>
                  </a:lnTo>
                  <a:lnTo>
                    <a:pt x="1192" y="76"/>
                  </a:lnTo>
                  <a:lnTo>
                    <a:pt x="1198" y="80"/>
                  </a:lnTo>
                  <a:lnTo>
                    <a:pt x="1202" y="83"/>
                  </a:lnTo>
                  <a:lnTo>
                    <a:pt x="1208" y="86"/>
                  </a:lnTo>
                  <a:lnTo>
                    <a:pt x="1214" y="89"/>
                  </a:lnTo>
                  <a:lnTo>
                    <a:pt x="1220" y="93"/>
                  </a:lnTo>
                  <a:lnTo>
                    <a:pt x="1226" y="97"/>
                  </a:lnTo>
                  <a:lnTo>
                    <a:pt x="1231" y="100"/>
                  </a:lnTo>
                  <a:lnTo>
                    <a:pt x="1237" y="105"/>
                  </a:lnTo>
                  <a:lnTo>
                    <a:pt x="1243" y="109"/>
                  </a:lnTo>
                  <a:lnTo>
                    <a:pt x="1249" y="111"/>
                  </a:lnTo>
                  <a:lnTo>
                    <a:pt x="1255" y="115"/>
                  </a:lnTo>
                  <a:lnTo>
                    <a:pt x="1261" y="118"/>
                  </a:lnTo>
                  <a:lnTo>
                    <a:pt x="1266" y="122"/>
                  </a:lnTo>
                  <a:lnTo>
                    <a:pt x="1271" y="126"/>
                  </a:lnTo>
                  <a:lnTo>
                    <a:pt x="1278" y="128"/>
                  </a:lnTo>
                  <a:lnTo>
                    <a:pt x="1283" y="132"/>
                  </a:lnTo>
                  <a:lnTo>
                    <a:pt x="1290" y="136"/>
                  </a:lnTo>
                  <a:lnTo>
                    <a:pt x="1294" y="139"/>
                  </a:lnTo>
                  <a:lnTo>
                    <a:pt x="1300" y="141"/>
                  </a:lnTo>
                  <a:lnTo>
                    <a:pt x="1305" y="145"/>
                  </a:lnTo>
                  <a:lnTo>
                    <a:pt x="1310" y="148"/>
                  </a:lnTo>
                  <a:lnTo>
                    <a:pt x="1315" y="151"/>
                  </a:lnTo>
                  <a:lnTo>
                    <a:pt x="1321" y="153"/>
                  </a:lnTo>
                  <a:lnTo>
                    <a:pt x="1326" y="157"/>
                  </a:lnTo>
                  <a:lnTo>
                    <a:pt x="1332" y="160"/>
                  </a:lnTo>
                  <a:lnTo>
                    <a:pt x="1335" y="162"/>
                  </a:lnTo>
                  <a:lnTo>
                    <a:pt x="1340" y="164"/>
                  </a:lnTo>
                  <a:lnTo>
                    <a:pt x="1345" y="165"/>
                  </a:lnTo>
                  <a:lnTo>
                    <a:pt x="1348" y="169"/>
                  </a:lnTo>
                  <a:lnTo>
                    <a:pt x="1353" y="170"/>
                  </a:lnTo>
                  <a:lnTo>
                    <a:pt x="1357" y="172"/>
                  </a:lnTo>
                  <a:lnTo>
                    <a:pt x="1360" y="174"/>
                  </a:lnTo>
                  <a:lnTo>
                    <a:pt x="1364" y="176"/>
                  </a:lnTo>
                  <a:lnTo>
                    <a:pt x="1370" y="178"/>
                  </a:lnTo>
                  <a:lnTo>
                    <a:pt x="1375" y="179"/>
                  </a:lnTo>
                  <a:lnTo>
                    <a:pt x="1379" y="181"/>
                  </a:lnTo>
                  <a:lnTo>
                    <a:pt x="1382" y="181"/>
                  </a:lnTo>
                  <a:lnTo>
                    <a:pt x="1385" y="179"/>
                  </a:lnTo>
                  <a:lnTo>
                    <a:pt x="1388" y="178"/>
                  </a:lnTo>
                  <a:lnTo>
                    <a:pt x="1392" y="177"/>
                  </a:lnTo>
                  <a:lnTo>
                    <a:pt x="1397" y="176"/>
                  </a:lnTo>
                  <a:lnTo>
                    <a:pt x="1401" y="172"/>
                  </a:lnTo>
                  <a:lnTo>
                    <a:pt x="1408" y="170"/>
                  </a:lnTo>
                  <a:lnTo>
                    <a:pt x="1414" y="166"/>
                  </a:lnTo>
                  <a:lnTo>
                    <a:pt x="1422" y="164"/>
                  </a:lnTo>
                  <a:lnTo>
                    <a:pt x="1427" y="160"/>
                  </a:lnTo>
                  <a:lnTo>
                    <a:pt x="1436" y="157"/>
                  </a:lnTo>
                  <a:lnTo>
                    <a:pt x="1439" y="155"/>
                  </a:lnTo>
                  <a:lnTo>
                    <a:pt x="1443" y="153"/>
                  </a:lnTo>
                  <a:lnTo>
                    <a:pt x="1448" y="151"/>
                  </a:lnTo>
                  <a:lnTo>
                    <a:pt x="1452" y="149"/>
                  </a:lnTo>
                  <a:lnTo>
                    <a:pt x="1455" y="147"/>
                  </a:lnTo>
                  <a:lnTo>
                    <a:pt x="1460" y="145"/>
                  </a:lnTo>
                  <a:lnTo>
                    <a:pt x="1464" y="143"/>
                  </a:lnTo>
                  <a:lnTo>
                    <a:pt x="1468" y="141"/>
                  </a:lnTo>
                  <a:lnTo>
                    <a:pt x="1471" y="139"/>
                  </a:lnTo>
                  <a:lnTo>
                    <a:pt x="1476" y="136"/>
                  </a:lnTo>
                  <a:lnTo>
                    <a:pt x="1480" y="135"/>
                  </a:lnTo>
                  <a:lnTo>
                    <a:pt x="1484" y="134"/>
                  </a:lnTo>
                  <a:lnTo>
                    <a:pt x="1492" y="128"/>
                  </a:lnTo>
                  <a:lnTo>
                    <a:pt x="1501" y="124"/>
                  </a:lnTo>
                  <a:lnTo>
                    <a:pt x="1503" y="123"/>
                  </a:lnTo>
                  <a:lnTo>
                    <a:pt x="1508" y="121"/>
                  </a:lnTo>
                  <a:lnTo>
                    <a:pt x="1512" y="118"/>
                  </a:lnTo>
                  <a:lnTo>
                    <a:pt x="1517" y="117"/>
                  </a:lnTo>
                  <a:lnTo>
                    <a:pt x="1524" y="113"/>
                  </a:lnTo>
                  <a:lnTo>
                    <a:pt x="1531" y="109"/>
                  </a:lnTo>
                  <a:lnTo>
                    <a:pt x="1537" y="106"/>
                  </a:lnTo>
                  <a:lnTo>
                    <a:pt x="1544" y="103"/>
                  </a:lnTo>
                  <a:lnTo>
                    <a:pt x="1549" y="100"/>
                  </a:lnTo>
                  <a:lnTo>
                    <a:pt x="1555" y="97"/>
                  </a:lnTo>
                  <a:lnTo>
                    <a:pt x="1558" y="96"/>
                  </a:lnTo>
                  <a:lnTo>
                    <a:pt x="1562" y="93"/>
                  </a:lnTo>
                  <a:lnTo>
                    <a:pt x="1568" y="90"/>
                  </a:lnTo>
                  <a:lnTo>
                    <a:pt x="1569" y="90"/>
                  </a:lnTo>
                  <a:lnTo>
                    <a:pt x="1569" y="92"/>
                  </a:lnTo>
                  <a:lnTo>
                    <a:pt x="1568" y="94"/>
                  </a:lnTo>
                  <a:lnTo>
                    <a:pt x="1566" y="100"/>
                  </a:lnTo>
                  <a:lnTo>
                    <a:pt x="1565" y="103"/>
                  </a:lnTo>
                  <a:lnTo>
                    <a:pt x="1562" y="110"/>
                  </a:lnTo>
                  <a:lnTo>
                    <a:pt x="1561" y="114"/>
                  </a:lnTo>
                  <a:lnTo>
                    <a:pt x="1561" y="117"/>
                  </a:lnTo>
                  <a:lnTo>
                    <a:pt x="1559" y="121"/>
                  </a:lnTo>
                  <a:lnTo>
                    <a:pt x="1559" y="126"/>
                  </a:lnTo>
                  <a:lnTo>
                    <a:pt x="1556" y="130"/>
                  </a:lnTo>
                  <a:lnTo>
                    <a:pt x="1556" y="134"/>
                  </a:lnTo>
                  <a:lnTo>
                    <a:pt x="1553" y="138"/>
                  </a:lnTo>
                  <a:lnTo>
                    <a:pt x="1553" y="143"/>
                  </a:lnTo>
                  <a:lnTo>
                    <a:pt x="1550" y="147"/>
                  </a:lnTo>
                  <a:lnTo>
                    <a:pt x="1550" y="152"/>
                  </a:lnTo>
                  <a:lnTo>
                    <a:pt x="1547" y="157"/>
                  </a:lnTo>
                  <a:lnTo>
                    <a:pt x="1547" y="164"/>
                  </a:lnTo>
                  <a:lnTo>
                    <a:pt x="1544" y="168"/>
                  </a:lnTo>
                  <a:lnTo>
                    <a:pt x="1543" y="173"/>
                  </a:lnTo>
                  <a:lnTo>
                    <a:pt x="1541" y="178"/>
                  </a:lnTo>
                  <a:lnTo>
                    <a:pt x="1540" y="185"/>
                  </a:lnTo>
                  <a:lnTo>
                    <a:pt x="1539" y="190"/>
                  </a:lnTo>
                  <a:lnTo>
                    <a:pt x="1537" y="196"/>
                  </a:lnTo>
                  <a:lnTo>
                    <a:pt x="1536" y="202"/>
                  </a:lnTo>
                  <a:lnTo>
                    <a:pt x="1534" y="208"/>
                  </a:lnTo>
                  <a:lnTo>
                    <a:pt x="1531" y="214"/>
                  </a:lnTo>
                  <a:lnTo>
                    <a:pt x="1530" y="220"/>
                  </a:lnTo>
                  <a:lnTo>
                    <a:pt x="1528" y="225"/>
                  </a:lnTo>
                  <a:lnTo>
                    <a:pt x="1527" y="232"/>
                  </a:lnTo>
                  <a:lnTo>
                    <a:pt x="1525" y="237"/>
                  </a:lnTo>
                  <a:lnTo>
                    <a:pt x="1524" y="242"/>
                  </a:lnTo>
                  <a:lnTo>
                    <a:pt x="1522" y="249"/>
                  </a:lnTo>
                  <a:lnTo>
                    <a:pt x="1521" y="254"/>
                  </a:lnTo>
                  <a:lnTo>
                    <a:pt x="1518" y="259"/>
                  </a:lnTo>
                  <a:lnTo>
                    <a:pt x="1518" y="266"/>
                  </a:lnTo>
                  <a:lnTo>
                    <a:pt x="1515" y="271"/>
                  </a:lnTo>
                  <a:lnTo>
                    <a:pt x="1515" y="278"/>
                  </a:lnTo>
                  <a:lnTo>
                    <a:pt x="1514" y="283"/>
                  </a:lnTo>
                  <a:lnTo>
                    <a:pt x="1512" y="287"/>
                  </a:lnTo>
                  <a:lnTo>
                    <a:pt x="1511" y="292"/>
                  </a:lnTo>
                  <a:lnTo>
                    <a:pt x="1511" y="299"/>
                  </a:lnTo>
                  <a:lnTo>
                    <a:pt x="1508" y="304"/>
                  </a:lnTo>
                  <a:lnTo>
                    <a:pt x="1508" y="308"/>
                  </a:lnTo>
                  <a:lnTo>
                    <a:pt x="1506" y="313"/>
                  </a:lnTo>
                  <a:lnTo>
                    <a:pt x="1505" y="317"/>
                  </a:lnTo>
                  <a:lnTo>
                    <a:pt x="1505" y="322"/>
                  </a:lnTo>
                  <a:lnTo>
                    <a:pt x="1503" y="327"/>
                  </a:lnTo>
                  <a:lnTo>
                    <a:pt x="1503" y="331"/>
                  </a:lnTo>
                  <a:lnTo>
                    <a:pt x="1503" y="335"/>
                  </a:lnTo>
                  <a:lnTo>
                    <a:pt x="1502" y="339"/>
                  </a:lnTo>
                  <a:lnTo>
                    <a:pt x="1502" y="342"/>
                  </a:lnTo>
                  <a:lnTo>
                    <a:pt x="1502" y="346"/>
                  </a:lnTo>
                  <a:lnTo>
                    <a:pt x="1502" y="350"/>
                  </a:lnTo>
                  <a:lnTo>
                    <a:pt x="1502" y="355"/>
                  </a:lnTo>
                  <a:lnTo>
                    <a:pt x="1502" y="360"/>
                  </a:lnTo>
                  <a:lnTo>
                    <a:pt x="1502" y="363"/>
                  </a:lnTo>
                  <a:lnTo>
                    <a:pt x="1502" y="364"/>
                  </a:lnTo>
                  <a:lnTo>
                    <a:pt x="1503" y="368"/>
                  </a:lnTo>
                  <a:lnTo>
                    <a:pt x="1503" y="372"/>
                  </a:lnTo>
                  <a:lnTo>
                    <a:pt x="1503" y="376"/>
                  </a:lnTo>
                  <a:lnTo>
                    <a:pt x="1505" y="381"/>
                  </a:lnTo>
                  <a:lnTo>
                    <a:pt x="1505" y="385"/>
                  </a:lnTo>
                  <a:lnTo>
                    <a:pt x="1506" y="392"/>
                  </a:lnTo>
                  <a:lnTo>
                    <a:pt x="1506" y="396"/>
                  </a:lnTo>
                  <a:lnTo>
                    <a:pt x="1508" y="402"/>
                  </a:lnTo>
                  <a:lnTo>
                    <a:pt x="1508" y="407"/>
                  </a:lnTo>
                  <a:lnTo>
                    <a:pt x="1509" y="415"/>
                  </a:lnTo>
                  <a:lnTo>
                    <a:pt x="1511" y="422"/>
                  </a:lnTo>
                  <a:lnTo>
                    <a:pt x="1512" y="430"/>
                  </a:lnTo>
                  <a:lnTo>
                    <a:pt x="1512" y="437"/>
                  </a:lnTo>
                  <a:lnTo>
                    <a:pt x="1514" y="445"/>
                  </a:lnTo>
                  <a:lnTo>
                    <a:pt x="1515" y="453"/>
                  </a:lnTo>
                  <a:lnTo>
                    <a:pt x="1517" y="461"/>
                  </a:lnTo>
                  <a:lnTo>
                    <a:pt x="1517" y="470"/>
                  </a:lnTo>
                  <a:lnTo>
                    <a:pt x="1518" y="478"/>
                  </a:lnTo>
                  <a:lnTo>
                    <a:pt x="1520" y="486"/>
                  </a:lnTo>
                  <a:lnTo>
                    <a:pt x="1521" y="495"/>
                  </a:lnTo>
                  <a:lnTo>
                    <a:pt x="1522" y="504"/>
                  </a:lnTo>
                  <a:lnTo>
                    <a:pt x="1524" y="513"/>
                  </a:lnTo>
                  <a:lnTo>
                    <a:pt x="1525" y="523"/>
                  </a:lnTo>
                  <a:lnTo>
                    <a:pt x="1527" y="532"/>
                  </a:lnTo>
                  <a:lnTo>
                    <a:pt x="1528" y="542"/>
                  </a:lnTo>
                  <a:lnTo>
                    <a:pt x="1530" y="551"/>
                  </a:lnTo>
                  <a:lnTo>
                    <a:pt x="1530" y="562"/>
                  </a:lnTo>
                  <a:lnTo>
                    <a:pt x="1533" y="571"/>
                  </a:lnTo>
                  <a:lnTo>
                    <a:pt x="1533" y="582"/>
                  </a:lnTo>
                  <a:lnTo>
                    <a:pt x="1536" y="591"/>
                  </a:lnTo>
                  <a:lnTo>
                    <a:pt x="1536" y="600"/>
                  </a:lnTo>
                  <a:lnTo>
                    <a:pt x="1537" y="610"/>
                  </a:lnTo>
                  <a:lnTo>
                    <a:pt x="1539" y="620"/>
                  </a:lnTo>
                  <a:lnTo>
                    <a:pt x="1540" y="629"/>
                  </a:lnTo>
                  <a:lnTo>
                    <a:pt x="1541" y="638"/>
                  </a:lnTo>
                  <a:lnTo>
                    <a:pt x="1543" y="647"/>
                  </a:lnTo>
                  <a:lnTo>
                    <a:pt x="1543" y="656"/>
                  </a:lnTo>
                  <a:lnTo>
                    <a:pt x="1546" y="665"/>
                  </a:lnTo>
                  <a:lnTo>
                    <a:pt x="1546" y="675"/>
                  </a:lnTo>
                  <a:lnTo>
                    <a:pt x="1547" y="682"/>
                  </a:lnTo>
                  <a:lnTo>
                    <a:pt x="1547" y="692"/>
                  </a:lnTo>
                  <a:lnTo>
                    <a:pt x="1549" y="701"/>
                  </a:lnTo>
                  <a:lnTo>
                    <a:pt x="1550" y="709"/>
                  </a:lnTo>
                  <a:lnTo>
                    <a:pt x="1552" y="716"/>
                  </a:lnTo>
                  <a:lnTo>
                    <a:pt x="1552" y="724"/>
                  </a:lnTo>
                  <a:lnTo>
                    <a:pt x="1553" y="732"/>
                  </a:lnTo>
                  <a:lnTo>
                    <a:pt x="1553" y="739"/>
                  </a:lnTo>
                  <a:lnTo>
                    <a:pt x="1555" y="745"/>
                  </a:lnTo>
                  <a:lnTo>
                    <a:pt x="1555" y="752"/>
                  </a:lnTo>
                  <a:lnTo>
                    <a:pt x="1556" y="758"/>
                  </a:lnTo>
                  <a:lnTo>
                    <a:pt x="1556" y="764"/>
                  </a:lnTo>
                  <a:lnTo>
                    <a:pt x="1556" y="770"/>
                  </a:lnTo>
                  <a:lnTo>
                    <a:pt x="1558" y="775"/>
                  </a:lnTo>
                  <a:lnTo>
                    <a:pt x="1558" y="781"/>
                  </a:lnTo>
                  <a:lnTo>
                    <a:pt x="1558" y="785"/>
                  </a:lnTo>
                  <a:lnTo>
                    <a:pt x="1558" y="788"/>
                  </a:lnTo>
                  <a:lnTo>
                    <a:pt x="1558" y="791"/>
                  </a:lnTo>
                  <a:lnTo>
                    <a:pt x="1558" y="795"/>
                  </a:lnTo>
                  <a:lnTo>
                    <a:pt x="1558" y="800"/>
                  </a:lnTo>
                  <a:lnTo>
                    <a:pt x="1558" y="803"/>
                  </a:lnTo>
                  <a:lnTo>
                    <a:pt x="1556" y="804"/>
                  </a:lnTo>
                  <a:lnTo>
                    <a:pt x="1552" y="807"/>
                  </a:lnTo>
                  <a:lnTo>
                    <a:pt x="1547" y="807"/>
                  </a:lnTo>
                  <a:lnTo>
                    <a:pt x="1544" y="808"/>
                  </a:lnTo>
                  <a:lnTo>
                    <a:pt x="1540" y="809"/>
                  </a:lnTo>
                  <a:lnTo>
                    <a:pt x="1536" y="811"/>
                  </a:lnTo>
                  <a:lnTo>
                    <a:pt x="1530" y="811"/>
                  </a:lnTo>
                  <a:lnTo>
                    <a:pt x="1525" y="812"/>
                  </a:lnTo>
                  <a:lnTo>
                    <a:pt x="1518" y="813"/>
                  </a:lnTo>
                  <a:lnTo>
                    <a:pt x="1512" y="815"/>
                  </a:lnTo>
                  <a:lnTo>
                    <a:pt x="1505" y="815"/>
                  </a:lnTo>
                  <a:lnTo>
                    <a:pt x="1499" y="816"/>
                  </a:lnTo>
                  <a:lnTo>
                    <a:pt x="1490" y="817"/>
                  </a:lnTo>
                  <a:lnTo>
                    <a:pt x="1483" y="819"/>
                  </a:lnTo>
                  <a:lnTo>
                    <a:pt x="1474" y="819"/>
                  </a:lnTo>
                  <a:lnTo>
                    <a:pt x="1465" y="820"/>
                  </a:lnTo>
                  <a:lnTo>
                    <a:pt x="1455" y="820"/>
                  </a:lnTo>
                  <a:lnTo>
                    <a:pt x="1446" y="821"/>
                  </a:lnTo>
                  <a:lnTo>
                    <a:pt x="1435" y="823"/>
                  </a:lnTo>
                  <a:lnTo>
                    <a:pt x="1424" y="824"/>
                  </a:lnTo>
                  <a:lnTo>
                    <a:pt x="1414" y="824"/>
                  </a:lnTo>
                  <a:lnTo>
                    <a:pt x="1403" y="825"/>
                  </a:lnTo>
                  <a:lnTo>
                    <a:pt x="1391" y="825"/>
                  </a:lnTo>
                  <a:lnTo>
                    <a:pt x="1379" y="826"/>
                  </a:lnTo>
                  <a:lnTo>
                    <a:pt x="1366" y="828"/>
                  </a:lnTo>
                  <a:lnTo>
                    <a:pt x="1354" y="829"/>
                  </a:lnTo>
                  <a:lnTo>
                    <a:pt x="1341" y="829"/>
                  </a:lnTo>
                  <a:lnTo>
                    <a:pt x="1328" y="830"/>
                  </a:lnTo>
                  <a:lnTo>
                    <a:pt x="1315" y="830"/>
                  </a:lnTo>
                  <a:lnTo>
                    <a:pt x="1302" y="832"/>
                  </a:lnTo>
                  <a:lnTo>
                    <a:pt x="1287" y="832"/>
                  </a:lnTo>
                  <a:lnTo>
                    <a:pt x="1272" y="833"/>
                  </a:lnTo>
                  <a:lnTo>
                    <a:pt x="1258" y="833"/>
                  </a:lnTo>
                  <a:lnTo>
                    <a:pt x="1245" y="834"/>
                  </a:lnTo>
                  <a:lnTo>
                    <a:pt x="1228" y="834"/>
                  </a:lnTo>
                  <a:lnTo>
                    <a:pt x="1214" y="836"/>
                  </a:lnTo>
                  <a:lnTo>
                    <a:pt x="1198" y="836"/>
                  </a:lnTo>
                  <a:lnTo>
                    <a:pt x="1183" y="837"/>
                  </a:lnTo>
                  <a:lnTo>
                    <a:pt x="1167" y="837"/>
                  </a:lnTo>
                  <a:lnTo>
                    <a:pt x="1151" y="837"/>
                  </a:lnTo>
                  <a:lnTo>
                    <a:pt x="1135" y="837"/>
                  </a:lnTo>
                  <a:lnTo>
                    <a:pt x="1120" y="838"/>
                  </a:lnTo>
                  <a:lnTo>
                    <a:pt x="1103" y="838"/>
                  </a:lnTo>
                  <a:lnTo>
                    <a:pt x="1087" y="838"/>
                  </a:lnTo>
                  <a:lnTo>
                    <a:pt x="1070" y="838"/>
                  </a:lnTo>
                  <a:lnTo>
                    <a:pt x="1054" y="840"/>
                  </a:lnTo>
                  <a:lnTo>
                    <a:pt x="1037" y="838"/>
                  </a:lnTo>
                  <a:lnTo>
                    <a:pt x="1019" y="838"/>
                  </a:lnTo>
                  <a:lnTo>
                    <a:pt x="1003" y="838"/>
                  </a:lnTo>
                  <a:lnTo>
                    <a:pt x="986" y="838"/>
                  </a:lnTo>
                  <a:lnTo>
                    <a:pt x="970" y="838"/>
                  </a:lnTo>
                  <a:lnTo>
                    <a:pt x="952" y="838"/>
                  </a:lnTo>
                  <a:lnTo>
                    <a:pt x="936" y="838"/>
                  </a:lnTo>
                  <a:lnTo>
                    <a:pt x="918" y="838"/>
                  </a:lnTo>
                  <a:lnTo>
                    <a:pt x="901" y="838"/>
                  </a:lnTo>
                  <a:lnTo>
                    <a:pt x="885" y="838"/>
                  </a:lnTo>
                  <a:lnTo>
                    <a:pt x="867" y="837"/>
                  </a:lnTo>
                  <a:lnTo>
                    <a:pt x="851" y="837"/>
                  </a:lnTo>
                  <a:lnTo>
                    <a:pt x="833" y="837"/>
                  </a:lnTo>
                  <a:lnTo>
                    <a:pt x="817" y="836"/>
                  </a:lnTo>
                  <a:lnTo>
                    <a:pt x="801" y="836"/>
                  </a:lnTo>
                  <a:lnTo>
                    <a:pt x="785" y="836"/>
                  </a:lnTo>
                  <a:lnTo>
                    <a:pt x="768" y="834"/>
                  </a:lnTo>
                  <a:lnTo>
                    <a:pt x="750" y="833"/>
                  </a:lnTo>
                  <a:lnTo>
                    <a:pt x="734" y="833"/>
                  </a:lnTo>
                  <a:lnTo>
                    <a:pt x="718" y="832"/>
                  </a:lnTo>
                  <a:lnTo>
                    <a:pt x="700" y="830"/>
                  </a:lnTo>
                  <a:lnTo>
                    <a:pt x="684" y="830"/>
                  </a:lnTo>
                  <a:lnTo>
                    <a:pt x="670" y="829"/>
                  </a:lnTo>
                  <a:lnTo>
                    <a:pt x="654" y="829"/>
                  </a:lnTo>
                  <a:lnTo>
                    <a:pt x="637" y="828"/>
                  </a:lnTo>
                  <a:lnTo>
                    <a:pt x="623" y="828"/>
                  </a:lnTo>
                  <a:lnTo>
                    <a:pt x="607" y="826"/>
                  </a:lnTo>
                  <a:lnTo>
                    <a:pt x="592" y="826"/>
                  </a:lnTo>
                  <a:lnTo>
                    <a:pt x="577" y="826"/>
                  </a:lnTo>
                  <a:lnTo>
                    <a:pt x="563" y="825"/>
                  </a:lnTo>
                  <a:lnTo>
                    <a:pt x="548" y="825"/>
                  </a:lnTo>
                  <a:lnTo>
                    <a:pt x="534" y="825"/>
                  </a:lnTo>
                  <a:lnTo>
                    <a:pt x="519" y="824"/>
                  </a:lnTo>
                  <a:lnTo>
                    <a:pt x="504" y="823"/>
                  </a:lnTo>
                  <a:lnTo>
                    <a:pt x="490" y="823"/>
                  </a:lnTo>
                  <a:lnTo>
                    <a:pt x="477" y="823"/>
                  </a:lnTo>
                  <a:lnTo>
                    <a:pt x="463" y="821"/>
                  </a:lnTo>
                  <a:lnTo>
                    <a:pt x="450" y="821"/>
                  </a:lnTo>
                  <a:lnTo>
                    <a:pt x="437" y="820"/>
                  </a:lnTo>
                  <a:lnTo>
                    <a:pt x="425" y="820"/>
                  </a:lnTo>
                  <a:lnTo>
                    <a:pt x="412" y="820"/>
                  </a:lnTo>
                  <a:lnTo>
                    <a:pt x="399" y="819"/>
                  </a:lnTo>
                  <a:lnTo>
                    <a:pt x="387" y="819"/>
                  </a:lnTo>
                  <a:lnTo>
                    <a:pt x="376" y="819"/>
                  </a:lnTo>
                  <a:lnTo>
                    <a:pt x="364" y="819"/>
                  </a:lnTo>
                  <a:lnTo>
                    <a:pt x="352" y="817"/>
                  </a:lnTo>
                  <a:lnTo>
                    <a:pt x="342" y="817"/>
                  </a:lnTo>
                  <a:lnTo>
                    <a:pt x="332" y="817"/>
                  </a:lnTo>
                  <a:lnTo>
                    <a:pt x="320" y="817"/>
                  </a:lnTo>
                  <a:lnTo>
                    <a:pt x="310" y="816"/>
                  </a:lnTo>
                  <a:lnTo>
                    <a:pt x="300" y="816"/>
                  </a:lnTo>
                  <a:lnTo>
                    <a:pt x="291" y="816"/>
                  </a:lnTo>
                  <a:lnTo>
                    <a:pt x="281" y="815"/>
                  </a:lnTo>
                  <a:lnTo>
                    <a:pt x="272" y="815"/>
                  </a:lnTo>
                  <a:lnTo>
                    <a:pt x="263" y="815"/>
                  </a:lnTo>
                  <a:lnTo>
                    <a:pt x="254" y="815"/>
                  </a:lnTo>
                  <a:lnTo>
                    <a:pt x="245" y="815"/>
                  </a:lnTo>
                  <a:lnTo>
                    <a:pt x="238" y="815"/>
                  </a:lnTo>
                  <a:lnTo>
                    <a:pt x="229" y="813"/>
                  </a:lnTo>
                  <a:lnTo>
                    <a:pt x="223" y="813"/>
                  </a:lnTo>
                  <a:lnTo>
                    <a:pt x="216" y="813"/>
                  </a:lnTo>
                  <a:lnTo>
                    <a:pt x="209" y="813"/>
                  </a:lnTo>
                  <a:lnTo>
                    <a:pt x="203" y="813"/>
                  </a:lnTo>
                  <a:lnTo>
                    <a:pt x="197" y="813"/>
                  </a:lnTo>
                  <a:lnTo>
                    <a:pt x="191" y="812"/>
                  </a:lnTo>
                  <a:lnTo>
                    <a:pt x="185" y="812"/>
                  </a:lnTo>
                  <a:lnTo>
                    <a:pt x="180" y="812"/>
                  </a:lnTo>
                  <a:lnTo>
                    <a:pt x="175" y="812"/>
                  </a:lnTo>
                  <a:lnTo>
                    <a:pt x="171" y="812"/>
                  </a:lnTo>
                  <a:lnTo>
                    <a:pt x="166" y="812"/>
                  </a:lnTo>
                  <a:lnTo>
                    <a:pt x="163" y="812"/>
                  </a:lnTo>
                  <a:lnTo>
                    <a:pt x="161" y="812"/>
                  </a:lnTo>
                  <a:lnTo>
                    <a:pt x="155" y="812"/>
                  </a:lnTo>
                  <a:lnTo>
                    <a:pt x="152" y="812"/>
                  </a:lnTo>
                  <a:lnTo>
                    <a:pt x="149" y="812"/>
                  </a:lnTo>
                  <a:lnTo>
                    <a:pt x="124" y="846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6" name="Freeform 23"/>
            <p:cNvSpPr>
              <a:spLocks/>
            </p:cNvSpPr>
            <p:nvPr/>
          </p:nvSpPr>
          <p:spPr bwMode="auto">
            <a:xfrm>
              <a:off x="451" y="2055"/>
              <a:ext cx="707" cy="121"/>
            </a:xfrm>
            <a:custGeom>
              <a:avLst/>
              <a:gdLst>
                <a:gd name="T0" fmla="*/ 30 w 1413"/>
                <a:gd name="T1" fmla="*/ 114 h 241"/>
                <a:gd name="T2" fmla="*/ 82 w 1413"/>
                <a:gd name="T3" fmla="*/ 107 h 241"/>
                <a:gd name="T4" fmla="*/ 157 w 1413"/>
                <a:gd name="T5" fmla="*/ 97 h 241"/>
                <a:gd name="T6" fmla="*/ 249 w 1413"/>
                <a:gd name="T7" fmla="*/ 86 h 241"/>
                <a:gd name="T8" fmla="*/ 353 w 1413"/>
                <a:gd name="T9" fmla="*/ 73 h 241"/>
                <a:gd name="T10" fmla="*/ 461 w 1413"/>
                <a:gd name="T11" fmla="*/ 61 h 241"/>
                <a:gd name="T12" fmla="*/ 565 w 1413"/>
                <a:gd name="T13" fmla="*/ 49 h 241"/>
                <a:gd name="T14" fmla="*/ 662 w 1413"/>
                <a:gd name="T15" fmla="*/ 39 h 241"/>
                <a:gd name="T16" fmla="*/ 765 w 1413"/>
                <a:gd name="T17" fmla="*/ 31 h 241"/>
                <a:gd name="T18" fmla="*/ 884 w 1413"/>
                <a:gd name="T19" fmla="*/ 22 h 241"/>
                <a:gd name="T20" fmla="*/ 1007 w 1413"/>
                <a:gd name="T21" fmla="*/ 15 h 241"/>
                <a:gd name="T22" fmla="*/ 1127 w 1413"/>
                <a:gd name="T23" fmla="*/ 9 h 241"/>
                <a:gd name="T24" fmla="*/ 1234 w 1413"/>
                <a:gd name="T25" fmla="*/ 5 h 241"/>
                <a:gd name="T26" fmla="*/ 1320 w 1413"/>
                <a:gd name="T27" fmla="*/ 1 h 241"/>
                <a:gd name="T28" fmla="*/ 1374 w 1413"/>
                <a:gd name="T29" fmla="*/ 0 h 241"/>
                <a:gd name="T30" fmla="*/ 1406 w 1413"/>
                <a:gd name="T31" fmla="*/ 99 h 241"/>
                <a:gd name="T32" fmla="*/ 1358 w 1413"/>
                <a:gd name="T33" fmla="*/ 106 h 241"/>
                <a:gd name="T34" fmla="*/ 1273 w 1413"/>
                <a:gd name="T35" fmla="*/ 119 h 241"/>
                <a:gd name="T36" fmla="*/ 1163 w 1413"/>
                <a:gd name="T37" fmla="*/ 136 h 241"/>
                <a:gd name="T38" fmla="*/ 1038 w 1413"/>
                <a:gd name="T39" fmla="*/ 154 h 241"/>
                <a:gd name="T40" fmla="*/ 907 w 1413"/>
                <a:gd name="T41" fmla="*/ 173 h 241"/>
                <a:gd name="T42" fmla="*/ 784 w 1413"/>
                <a:gd name="T43" fmla="*/ 188 h 241"/>
                <a:gd name="T44" fmla="*/ 679 w 1413"/>
                <a:gd name="T45" fmla="*/ 200 h 241"/>
                <a:gd name="T46" fmla="*/ 594 w 1413"/>
                <a:gd name="T47" fmla="*/ 207 h 241"/>
                <a:gd name="T48" fmla="*/ 501 w 1413"/>
                <a:gd name="T49" fmla="*/ 212 h 241"/>
                <a:gd name="T50" fmla="*/ 397 w 1413"/>
                <a:gd name="T51" fmla="*/ 218 h 241"/>
                <a:gd name="T52" fmla="*/ 293 w 1413"/>
                <a:gd name="T53" fmla="*/ 225 h 241"/>
                <a:gd name="T54" fmla="*/ 195 w 1413"/>
                <a:gd name="T55" fmla="*/ 230 h 241"/>
                <a:gd name="T56" fmla="*/ 112 w 1413"/>
                <a:gd name="T57" fmla="*/ 235 h 241"/>
                <a:gd name="T58" fmla="*/ 47 w 1413"/>
                <a:gd name="T59" fmla="*/ 238 h 241"/>
                <a:gd name="T60" fmla="*/ 14 w 1413"/>
                <a:gd name="T61" fmla="*/ 241 h 241"/>
                <a:gd name="T62" fmla="*/ 15 w 1413"/>
                <a:gd name="T63" fmla="*/ 209 h 241"/>
                <a:gd name="T64" fmla="*/ 62 w 1413"/>
                <a:gd name="T65" fmla="*/ 207 h 241"/>
                <a:gd name="T66" fmla="*/ 136 w 1413"/>
                <a:gd name="T67" fmla="*/ 204 h 241"/>
                <a:gd name="T68" fmla="*/ 231 w 1413"/>
                <a:gd name="T69" fmla="*/ 200 h 241"/>
                <a:gd name="T70" fmla="*/ 340 w 1413"/>
                <a:gd name="T71" fmla="*/ 195 h 241"/>
                <a:gd name="T72" fmla="*/ 457 w 1413"/>
                <a:gd name="T73" fmla="*/ 188 h 241"/>
                <a:gd name="T74" fmla="*/ 574 w 1413"/>
                <a:gd name="T75" fmla="*/ 182 h 241"/>
                <a:gd name="T76" fmla="*/ 684 w 1413"/>
                <a:gd name="T77" fmla="*/ 174 h 241"/>
                <a:gd name="T78" fmla="*/ 792 w 1413"/>
                <a:gd name="T79" fmla="*/ 163 h 241"/>
                <a:gd name="T80" fmla="*/ 907 w 1413"/>
                <a:gd name="T81" fmla="*/ 149 h 241"/>
                <a:gd name="T82" fmla="*/ 1024 w 1413"/>
                <a:gd name="T83" fmla="*/ 133 h 241"/>
                <a:gd name="T84" fmla="*/ 1134 w 1413"/>
                <a:gd name="T85" fmla="*/ 118 h 241"/>
                <a:gd name="T86" fmla="*/ 1232 w 1413"/>
                <a:gd name="T87" fmla="*/ 100 h 241"/>
                <a:gd name="T88" fmla="*/ 1314 w 1413"/>
                <a:gd name="T89" fmla="*/ 87 h 241"/>
                <a:gd name="T90" fmla="*/ 1368 w 1413"/>
                <a:gd name="T91" fmla="*/ 80 h 241"/>
                <a:gd name="T92" fmla="*/ 1380 w 1413"/>
                <a:gd name="T93" fmla="*/ 26 h 241"/>
                <a:gd name="T94" fmla="*/ 1339 w 1413"/>
                <a:gd name="T95" fmla="*/ 27 h 241"/>
                <a:gd name="T96" fmla="*/ 1257 w 1413"/>
                <a:gd name="T97" fmla="*/ 31 h 241"/>
                <a:gd name="T98" fmla="*/ 1143 w 1413"/>
                <a:gd name="T99" fmla="*/ 38 h 241"/>
                <a:gd name="T100" fmla="*/ 1007 w 1413"/>
                <a:gd name="T101" fmla="*/ 45 h 241"/>
                <a:gd name="T102" fmla="*/ 862 w 1413"/>
                <a:gd name="T103" fmla="*/ 55 h 241"/>
                <a:gd name="T104" fmla="*/ 717 w 1413"/>
                <a:gd name="T105" fmla="*/ 65 h 241"/>
                <a:gd name="T106" fmla="*/ 586 w 1413"/>
                <a:gd name="T107" fmla="*/ 77 h 241"/>
                <a:gd name="T108" fmla="*/ 474 w 1413"/>
                <a:gd name="T109" fmla="*/ 89 h 241"/>
                <a:gd name="T110" fmla="*/ 376 w 1413"/>
                <a:gd name="T111" fmla="*/ 99 h 241"/>
                <a:gd name="T112" fmla="*/ 284 w 1413"/>
                <a:gd name="T113" fmla="*/ 111 h 241"/>
                <a:gd name="T114" fmla="*/ 202 w 1413"/>
                <a:gd name="T115" fmla="*/ 121 h 241"/>
                <a:gd name="T116" fmla="*/ 132 w 1413"/>
                <a:gd name="T117" fmla="*/ 131 h 241"/>
                <a:gd name="T118" fmla="*/ 75 w 1413"/>
                <a:gd name="T119" fmla="*/ 138 h 241"/>
                <a:gd name="T120" fmla="*/ 33 w 1413"/>
                <a:gd name="T121" fmla="*/ 145 h 241"/>
                <a:gd name="T122" fmla="*/ 9 w 1413"/>
                <a:gd name="T123" fmla="*/ 118 h 24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13"/>
                <a:gd name="T187" fmla="*/ 0 h 241"/>
                <a:gd name="T188" fmla="*/ 1413 w 1413"/>
                <a:gd name="T189" fmla="*/ 241 h 24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13" h="241">
                  <a:moveTo>
                    <a:pt x="9" y="118"/>
                  </a:moveTo>
                  <a:lnTo>
                    <a:pt x="9" y="116"/>
                  </a:lnTo>
                  <a:lnTo>
                    <a:pt x="14" y="116"/>
                  </a:lnTo>
                  <a:lnTo>
                    <a:pt x="15" y="115"/>
                  </a:lnTo>
                  <a:lnTo>
                    <a:pt x="18" y="115"/>
                  </a:lnTo>
                  <a:lnTo>
                    <a:pt x="22" y="115"/>
                  </a:lnTo>
                  <a:lnTo>
                    <a:pt x="27" y="115"/>
                  </a:lnTo>
                  <a:lnTo>
                    <a:pt x="30" y="114"/>
                  </a:lnTo>
                  <a:lnTo>
                    <a:pt x="35" y="112"/>
                  </a:lnTo>
                  <a:lnTo>
                    <a:pt x="40" y="112"/>
                  </a:lnTo>
                  <a:lnTo>
                    <a:pt x="47" y="111"/>
                  </a:lnTo>
                  <a:lnTo>
                    <a:pt x="53" y="110"/>
                  </a:lnTo>
                  <a:lnTo>
                    <a:pt x="59" y="110"/>
                  </a:lnTo>
                  <a:lnTo>
                    <a:pt x="66" y="108"/>
                  </a:lnTo>
                  <a:lnTo>
                    <a:pt x="75" y="108"/>
                  </a:lnTo>
                  <a:lnTo>
                    <a:pt x="82" y="107"/>
                  </a:lnTo>
                  <a:lnTo>
                    <a:pt x="90" y="106"/>
                  </a:lnTo>
                  <a:lnTo>
                    <a:pt x="98" y="104"/>
                  </a:lnTo>
                  <a:lnTo>
                    <a:pt x="107" y="103"/>
                  </a:lnTo>
                  <a:lnTo>
                    <a:pt x="116" y="103"/>
                  </a:lnTo>
                  <a:lnTo>
                    <a:pt x="126" y="100"/>
                  </a:lnTo>
                  <a:lnTo>
                    <a:pt x="136" y="99"/>
                  </a:lnTo>
                  <a:lnTo>
                    <a:pt x="147" y="99"/>
                  </a:lnTo>
                  <a:lnTo>
                    <a:pt x="157" y="97"/>
                  </a:lnTo>
                  <a:lnTo>
                    <a:pt x="169" y="97"/>
                  </a:lnTo>
                  <a:lnTo>
                    <a:pt x="179" y="94"/>
                  </a:lnTo>
                  <a:lnTo>
                    <a:pt x="191" y="93"/>
                  </a:lnTo>
                  <a:lnTo>
                    <a:pt x="201" y="91"/>
                  </a:lnTo>
                  <a:lnTo>
                    <a:pt x="212" y="91"/>
                  </a:lnTo>
                  <a:lnTo>
                    <a:pt x="224" y="89"/>
                  </a:lnTo>
                  <a:lnTo>
                    <a:pt x="237" y="87"/>
                  </a:lnTo>
                  <a:lnTo>
                    <a:pt x="249" y="86"/>
                  </a:lnTo>
                  <a:lnTo>
                    <a:pt x="262" y="85"/>
                  </a:lnTo>
                  <a:lnTo>
                    <a:pt x="274" y="82"/>
                  </a:lnTo>
                  <a:lnTo>
                    <a:pt x="287" y="81"/>
                  </a:lnTo>
                  <a:lnTo>
                    <a:pt x="300" y="80"/>
                  </a:lnTo>
                  <a:lnTo>
                    <a:pt x="313" y="78"/>
                  </a:lnTo>
                  <a:lnTo>
                    <a:pt x="327" y="77"/>
                  </a:lnTo>
                  <a:lnTo>
                    <a:pt x="340" y="76"/>
                  </a:lnTo>
                  <a:lnTo>
                    <a:pt x="353" y="73"/>
                  </a:lnTo>
                  <a:lnTo>
                    <a:pt x="366" y="72"/>
                  </a:lnTo>
                  <a:lnTo>
                    <a:pt x="379" y="70"/>
                  </a:lnTo>
                  <a:lnTo>
                    <a:pt x="394" y="69"/>
                  </a:lnTo>
                  <a:lnTo>
                    <a:pt x="407" y="66"/>
                  </a:lnTo>
                  <a:lnTo>
                    <a:pt x="420" y="66"/>
                  </a:lnTo>
                  <a:lnTo>
                    <a:pt x="433" y="64"/>
                  </a:lnTo>
                  <a:lnTo>
                    <a:pt x="448" y="63"/>
                  </a:lnTo>
                  <a:lnTo>
                    <a:pt x="461" y="61"/>
                  </a:lnTo>
                  <a:lnTo>
                    <a:pt x="474" y="59"/>
                  </a:lnTo>
                  <a:lnTo>
                    <a:pt x="487" y="57"/>
                  </a:lnTo>
                  <a:lnTo>
                    <a:pt x="501" y="56"/>
                  </a:lnTo>
                  <a:lnTo>
                    <a:pt x="514" y="55"/>
                  </a:lnTo>
                  <a:lnTo>
                    <a:pt x="527" y="53"/>
                  </a:lnTo>
                  <a:lnTo>
                    <a:pt x="540" y="52"/>
                  </a:lnTo>
                  <a:lnTo>
                    <a:pt x="553" y="51"/>
                  </a:lnTo>
                  <a:lnTo>
                    <a:pt x="565" y="49"/>
                  </a:lnTo>
                  <a:lnTo>
                    <a:pt x="578" y="48"/>
                  </a:lnTo>
                  <a:lnTo>
                    <a:pt x="590" y="45"/>
                  </a:lnTo>
                  <a:lnTo>
                    <a:pt x="603" y="44"/>
                  </a:lnTo>
                  <a:lnTo>
                    <a:pt x="615" y="43"/>
                  </a:lnTo>
                  <a:lnTo>
                    <a:pt x="628" y="43"/>
                  </a:lnTo>
                  <a:lnTo>
                    <a:pt x="640" y="42"/>
                  </a:lnTo>
                  <a:lnTo>
                    <a:pt x="651" y="40"/>
                  </a:lnTo>
                  <a:lnTo>
                    <a:pt x="662" y="39"/>
                  </a:lnTo>
                  <a:lnTo>
                    <a:pt x="675" y="38"/>
                  </a:lnTo>
                  <a:lnTo>
                    <a:pt x="686" y="38"/>
                  </a:lnTo>
                  <a:lnTo>
                    <a:pt x="698" y="36"/>
                  </a:lnTo>
                  <a:lnTo>
                    <a:pt x="711" y="34"/>
                  </a:lnTo>
                  <a:lnTo>
                    <a:pt x="724" y="34"/>
                  </a:lnTo>
                  <a:lnTo>
                    <a:pt x="738" y="32"/>
                  </a:lnTo>
                  <a:lnTo>
                    <a:pt x="752" y="31"/>
                  </a:lnTo>
                  <a:lnTo>
                    <a:pt x="765" y="31"/>
                  </a:lnTo>
                  <a:lnTo>
                    <a:pt x="780" y="30"/>
                  </a:lnTo>
                  <a:lnTo>
                    <a:pt x="793" y="28"/>
                  </a:lnTo>
                  <a:lnTo>
                    <a:pt x="808" y="27"/>
                  </a:lnTo>
                  <a:lnTo>
                    <a:pt x="822" y="26"/>
                  </a:lnTo>
                  <a:lnTo>
                    <a:pt x="839" y="26"/>
                  </a:lnTo>
                  <a:lnTo>
                    <a:pt x="853" y="25"/>
                  </a:lnTo>
                  <a:lnTo>
                    <a:pt x="869" y="25"/>
                  </a:lnTo>
                  <a:lnTo>
                    <a:pt x="884" y="22"/>
                  </a:lnTo>
                  <a:lnTo>
                    <a:pt x="899" y="22"/>
                  </a:lnTo>
                  <a:lnTo>
                    <a:pt x="915" y="21"/>
                  </a:lnTo>
                  <a:lnTo>
                    <a:pt x="929" y="19"/>
                  </a:lnTo>
                  <a:lnTo>
                    <a:pt x="945" y="19"/>
                  </a:lnTo>
                  <a:lnTo>
                    <a:pt x="960" y="18"/>
                  </a:lnTo>
                  <a:lnTo>
                    <a:pt x="976" y="18"/>
                  </a:lnTo>
                  <a:lnTo>
                    <a:pt x="992" y="17"/>
                  </a:lnTo>
                  <a:lnTo>
                    <a:pt x="1007" y="15"/>
                  </a:lnTo>
                  <a:lnTo>
                    <a:pt x="1021" y="14"/>
                  </a:lnTo>
                  <a:lnTo>
                    <a:pt x="1038" y="14"/>
                  </a:lnTo>
                  <a:lnTo>
                    <a:pt x="1052" y="13"/>
                  </a:lnTo>
                  <a:lnTo>
                    <a:pt x="1067" y="13"/>
                  </a:lnTo>
                  <a:lnTo>
                    <a:pt x="1083" y="13"/>
                  </a:lnTo>
                  <a:lnTo>
                    <a:pt x="1098" y="10"/>
                  </a:lnTo>
                  <a:lnTo>
                    <a:pt x="1114" y="10"/>
                  </a:lnTo>
                  <a:lnTo>
                    <a:pt x="1127" y="9"/>
                  </a:lnTo>
                  <a:lnTo>
                    <a:pt x="1141" y="9"/>
                  </a:lnTo>
                  <a:lnTo>
                    <a:pt x="1155" y="7"/>
                  </a:lnTo>
                  <a:lnTo>
                    <a:pt x="1169" y="7"/>
                  </a:lnTo>
                  <a:lnTo>
                    <a:pt x="1182" y="7"/>
                  </a:lnTo>
                  <a:lnTo>
                    <a:pt x="1196" y="6"/>
                  </a:lnTo>
                  <a:lnTo>
                    <a:pt x="1209" y="6"/>
                  </a:lnTo>
                  <a:lnTo>
                    <a:pt x="1222" y="6"/>
                  </a:lnTo>
                  <a:lnTo>
                    <a:pt x="1234" y="5"/>
                  </a:lnTo>
                  <a:lnTo>
                    <a:pt x="1245" y="4"/>
                  </a:lnTo>
                  <a:lnTo>
                    <a:pt x="1257" y="4"/>
                  </a:lnTo>
                  <a:lnTo>
                    <a:pt x="1269" y="4"/>
                  </a:lnTo>
                  <a:lnTo>
                    <a:pt x="1279" y="2"/>
                  </a:lnTo>
                  <a:lnTo>
                    <a:pt x="1291" y="2"/>
                  </a:lnTo>
                  <a:lnTo>
                    <a:pt x="1301" y="1"/>
                  </a:lnTo>
                  <a:lnTo>
                    <a:pt x="1311" y="1"/>
                  </a:lnTo>
                  <a:lnTo>
                    <a:pt x="1320" y="1"/>
                  </a:lnTo>
                  <a:lnTo>
                    <a:pt x="1329" y="1"/>
                  </a:lnTo>
                  <a:lnTo>
                    <a:pt x="1336" y="0"/>
                  </a:lnTo>
                  <a:lnTo>
                    <a:pt x="1345" y="0"/>
                  </a:lnTo>
                  <a:lnTo>
                    <a:pt x="1351" y="0"/>
                  </a:lnTo>
                  <a:lnTo>
                    <a:pt x="1358" y="0"/>
                  </a:lnTo>
                  <a:lnTo>
                    <a:pt x="1364" y="0"/>
                  </a:lnTo>
                  <a:lnTo>
                    <a:pt x="1370" y="0"/>
                  </a:lnTo>
                  <a:lnTo>
                    <a:pt x="1374" y="0"/>
                  </a:lnTo>
                  <a:lnTo>
                    <a:pt x="1380" y="0"/>
                  </a:lnTo>
                  <a:lnTo>
                    <a:pt x="1383" y="0"/>
                  </a:lnTo>
                  <a:lnTo>
                    <a:pt x="1387" y="0"/>
                  </a:lnTo>
                  <a:lnTo>
                    <a:pt x="1390" y="0"/>
                  </a:lnTo>
                  <a:lnTo>
                    <a:pt x="1393" y="0"/>
                  </a:lnTo>
                  <a:lnTo>
                    <a:pt x="1413" y="99"/>
                  </a:lnTo>
                  <a:lnTo>
                    <a:pt x="1411" y="99"/>
                  </a:lnTo>
                  <a:lnTo>
                    <a:pt x="1406" y="99"/>
                  </a:lnTo>
                  <a:lnTo>
                    <a:pt x="1402" y="99"/>
                  </a:lnTo>
                  <a:lnTo>
                    <a:pt x="1397" y="100"/>
                  </a:lnTo>
                  <a:lnTo>
                    <a:pt x="1393" y="100"/>
                  </a:lnTo>
                  <a:lnTo>
                    <a:pt x="1387" y="103"/>
                  </a:lnTo>
                  <a:lnTo>
                    <a:pt x="1380" y="103"/>
                  </a:lnTo>
                  <a:lnTo>
                    <a:pt x="1374" y="104"/>
                  </a:lnTo>
                  <a:lnTo>
                    <a:pt x="1365" y="104"/>
                  </a:lnTo>
                  <a:lnTo>
                    <a:pt x="1358" y="106"/>
                  </a:lnTo>
                  <a:lnTo>
                    <a:pt x="1349" y="108"/>
                  </a:lnTo>
                  <a:lnTo>
                    <a:pt x="1340" y="108"/>
                  </a:lnTo>
                  <a:lnTo>
                    <a:pt x="1330" y="111"/>
                  </a:lnTo>
                  <a:lnTo>
                    <a:pt x="1320" y="112"/>
                  </a:lnTo>
                  <a:lnTo>
                    <a:pt x="1308" y="115"/>
                  </a:lnTo>
                  <a:lnTo>
                    <a:pt x="1298" y="115"/>
                  </a:lnTo>
                  <a:lnTo>
                    <a:pt x="1285" y="118"/>
                  </a:lnTo>
                  <a:lnTo>
                    <a:pt x="1273" y="119"/>
                  </a:lnTo>
                  <a:lnTo>
                    <a:pt x="1260" y="121"/>
                  </a:lnTo>
                  <a:lnTo>
                    <a:pt x="1247" y="123"/>
                  </a:lnTo>
                  <a:lnTo>
                    <a:pt x="1234" y="125"/>
                  </a:lnTo>
                  <a:lnTo>
                    <a:pt x="1220" y="127"/>
                  </a:lnTo>
                  <a:lnTo>
                    <a:pt x="1206" y="129"/>
                  </a:lnTo>
                  <a:lnTo>
                    <a:pt x="1193" y="131"/>
                  </a:lnTo>
                  <a:lnTo>
                    <a:pt x="1178" y="133"/>
                  </a:lnTo>
                  <a:lnTo>
                    <a:pt x="1163" y="136"/>
                  </a:lnTo>
                  <a:lnTo>
                    <a:pt x="1149" y="137"/>
                  </a:lnTo>
                  <a:lnTo>
                    <a:pt x="1133" y="140"/>
                  </a:lnTo>
                  <a:lnTo>
                    <a:pt x="1118" y="142"/>
                  </a:lnTo>
                  <a:lnTo>
                    <a:pt x="1102" y="145"/>
                  </a:lnTo>
                  <a:lnTo>
                    <a:pt x="1086" y="148"/>
                  </a:lnTo>
                  <a:lnTo>
                    <a:pt x="1070" y="149"/>
                  </a:lnTo>
                  <a:lnTo>
                    <a:pt x="1054" y="152"/>
                  </a:lnTo>
                  <a:lnTo>
                    <a:pt x="1038" y="154"/>
                  </a:lnTo>
                  <a:lnTo>
                    <a:pt x="1020" y="157"/>
                  </a:lnTo>
                  <a:lnTo>
                    <a:pt x="1005" y="158"/>
                  </a:lnTo>
                  <a:lnTo>
                    <a:pt x="988" y="161"/>
                  </a:lnTo>
                  <a:lnTo>
                    <a:pt x="973" y="163"/>
                  </a:lnTo>
                  <a:lnTo>
                    <a:pt x="956" y="166"/>
                  </a:lnTo>
                  <a:lnTo>
                    <a:pt x="940" y="167"/>
                  </a:lnTo>
                  <a:lnTo>
                    <a:pt x="923" y="170"/>
                  </a:lnTo>
                  <a:lnTo>
                    <a:pt x="907" y="173"/>
                  </a:lnTo>
                  <a:lnTo>
                    <a:pt x="891" y="175"/>
                  </a:lnTo>
                  <a:lnTo>
                    <a:pt x="875" y="176"/>
                  </a:lnTo>
                  <a:lnTo>
                    <a:pt x="861" y="178"/>
                  </a:lnTo>
                  <a:lnTo>
                    <a:pt x="844" y="180"/>
                  </a:lnTo>
                  <a:lnTo>
                    <a:pt x="828" y="182"/>
                  </a:lnTo>
                  <a:lnTo>
                    <a:pt x="814" y="184"/>
                  </a:lnTo>
                  <a:lnTo>
                    <a:pt x="798" y="187"/>
                  </a:lnTo>
                  <a:lnTo>
                    <a:pt x="784" y="188"/>
                  </a:lnTo>
                  <a:lnTo>
                    <a:pt x="768" y="190"/>
                  </a:lnTo>
                  <a:lnTo>
                    <a:pt x="755" y="191"/>
                  </a:lnTo>
                  <a:lnTo>
                    <a:pt x="742" y="192"/>
                  </a:lnTo>
                  <a:lnTo>
                    <a:pt x="729" y="195"/>
                  </a:lnTo>
                  <a:lnTo>
                    <a:pt x="714" y="195"/>
                  </a:lnTo>
                  <a:lnTo>
                    <a:pt x="703" y="197"/>
                  </a:lnTo>
                  <a:lnTo>
                    <a:pt x="689" y="197"/>
                  </a:lnTo>
                  <a:lnTo>
                    <a:pt x="679" y="200"/>
                  </a:lnTo>
                  <a:lnTo>
                    <a:pt x="667" y="200"/>
                  </a:lnTo>
                  <a:lnTo>
                    <a:pt x="656" y="201"/>
                  </a:lnTo>
                  <a:lnTo>
                    <a:pt x="645" y="203"/>
                  </a:lnTo>
                  <a:lnTo>
                    <a:pt x="637" y="204"/>
                  </a:lnTo>
                  <a:lnTo>
                    <a:pt x="625" y="204"/>
                  </a:lnTo>
                  <a:lnTo>
                    <a:pt x="615" y="205"/>
                  </a:lnTo>
                  <a:lnTo>
                    <a:pt x="605" y="205"/>
                  </a:lnTo>
                  <a:lnTo>
                    <a:pt x="594" y="207"/>
                  </a:lnTo>
                  <a:lnTo>
                    <a:pt x="583" y="207"/>
                  </a:lnTo>
                  <a:lnTo>
                    <a:pt x="571" y="208"/>
                  </a:lnTo>
                  <a:lnTo>
                    <a:pt x="559" y="208"/>
                  </a:lnTo>
                  <a:lnTo>
                    <a:pt x="549" y="209"/>
                  </a:lnTo>
                  <a:lnTo>
                    <a:pt x="536" y="209"/>
                  </a:lnTo>
                  <a:lnTo>
                    <a:pt x="524" y="211"/>
                  </a:lnTo>
                  <a:lnTo>
                    <a:pt x="512" y="211"/>
                  </a:lnTo>
                  <a:lnTo>
                    <a:pt x="501" y="212"/>
                  </a:lnTo>
                  <a:lnTo>
                    <a:pt x="487" y="213"/>
                  </a:lnTo>
                  <a:lnTo>
                    <a:pt x="474" y="213"/>
                  </a:lnTo>
                  <a:lnTo>
                    <a:pt x="463" y="214"/>
                  </a:lnTo>
                  <a:lnTo>
                    <a:pt x="449" y="216"/>
                  </a:lnTo>
                  <a:lnTo>
                    <a:pt x="436" y="216"/>
                  </a:lnTo>
                  <a:lnTo>
                    <a:pt x="423" y="217"/>
                  </a:lnTo>
                  <a:lnTo>
                    <a:pt x="410" y="217"/>
                  </a:lnTo>
                  <a:lnTo>
                    <a:pt x="397" y="218"/>
                  </a:lnTo>
                  <a:lnTo>
                    <a:pt x="384" y="218"/>
                  </a:lnTo>
                  <a:lnTo>
                    <a:pt x="370" y="220"/>
                  </a:lnTo>
                  <a:lnTo>
                    <a:pt x="357" y="220"/>
                  </a:lnTo>
                  <a:lnTo>
                    <a:pt x="346" y="221"/>
                  </a:lnTo>
                  <a:lnTo>
                    <a:pt x="332" y="222"/>
                  </a:lnTo>
                  <a:lnTo>
                    <a:pt x="319" y="222"/>
                  </a:lnTo>
                  <a:lnTo>
                    <a:pt x="306" y="224"/>
                  </a:lnTo>
                  <a:lnTo>
                    <a:pt x="293" y="225"/>
                  </a:lnTo>
                  <a:lnTo>
                    <a:pt x="280" y="225"/>
                  </a:lnTo>
                  <a:lnTo>
                    <a:pt x="268" y="226"/>
                  </a:lnTo>
                  <a:lnTo>
                    <a:pt x="255" y="226"/>
                  </a:lnTo>
                  <a:lnTo>
                    <a:pt x="243" y="228"/>
                  </a:lnTo>
                  <a:lnTo>
                    <a:pt x="230" y="228"/>
                  </a:lnTo>
                  <a:lnTo>
                    <a:pt x="218" y="229"/>
                  </a:lnTo>
                  <a:lnTo>
                    <a:pt x="207" y="229"/>
                  </a:lnTo>
                  <a:lnTo>
                    <a:pt x="195" y="230"/>
                  </a:lnTo>
                  <a:lnTo>
                    <a:pt x="183" y="230"/>
                  </a:lnTo>
                  <a:lnTo>
                    <a:pt x="172" y="231"/>
                  </a:lnTo>
                  <a:lnTo>
                    <a:pt x="161" y="231"/>
                  </a:lnTo>
                  <a:lnTo>
                    <a:pt x="151" y="233"/>
                  </a:lnTo>
                  <a:lnTo>
                    <a:pt x="141" y="233"/>
                  </a:lnTo>
                  <a:lnTo>
                    <a:pt x="131" y="234"/>
                  </a:lnTo>
                  <a:lnTo>
                    <a:pt x="120" y="234"/>
                  </a:lnTo>
                  <a:lnTo>
                    <a:pt x="112" y="235"/>
                  </a:lnTo>
                  <a:lnTo>
                    <a:pt x="101" y="235"/>
                  </a:lnTo>
                  <a:lnTo>
                    <a:pt x="93" y="235"/>
                  </a:lnTo>
                  <a:lnTo>
                    <a:pt x="84" y="237"/>
                  </a:lnTo>
                  <a:lnTo>
                    <a:pt x="76" y="237"/>
                  </a:lnTo>
                  <a:lnTo>
                    <a:pt x="68" y="237"/>
                  </a:lnTo>
                  <a:lnTo>
                    <a:pt x="60" y="238"/>
                  </a:lnTo>
                  <a:lnTo>
                    <a:pt x="54" y="238"/>
                  </a:lnTo>
                  <a:lnTo>
                    <a:pt x="47" y="238"/>
                  </a:lnTo>
                  <a:lnTo>
                    <a:pt x="41" y="238"/>
                  </a:lnTo>
                  <a:lnTo>
                    <a:pt x="35" y="239"/>
                  </a:lnTo>
                  <a:lnTo>
                    <a:pt x="31" y="239"/>
                  </a:lnTo>
                  <a:lnTo>
                    <a:pt x="27" y="239"/>
                  </a:lnTo>
                  <a:lnTo>
                    <a:pt x="22" y="239"/>
                  </a:lnTo>
                  <a:lnTo>
                    <a:pt x="18" y="239"/>
                  </a:lnTo>
                  <a:lnTo>
                    <a:pt x="15" y="239"/>
                  </a:lnTo>
                  <a:lnTo>
                    <a:pt x="14" y="241"/>
                  </a:lnTo>
                  <a:lnTo>
                    <a:pt x="9" y="241"/>
                  </a:lnTo>
                  <a:lnTo>
                    <a:pt x="0" y="211"/>
                  </a:lnTo>
                  <a:lnTo>
                    <a:pt x="2" y="209"/>
                  </a:lnTo>
                  <a:lnTo>
                    <a:pt x="5" y="209"/>
                  </a:lnTo>
                  <a:lnTo>
                    <a:pt x="8" y="209"/>
                  </a:lnTo>
                  <a:lnTo>
                    <a:pt x="11" y="209"/>
                  </a:lnTo>
                  <a:lnTo>
                    <a:pt x="15" y="209"/>
                  </a:lnTo>
                  <a:lnTo>
                    <a:pt x="19" y="209"/>
                  </a:lnTo>
                  <a:lnTo>
                    <a:pt x="24" y="208"/>
                  </a:lnTo>
                  <a:lnTo>
                    <a:pt x="28" y="208"/>
                  </a:lnTo>
                  <a:lnTo>
                    <a:pt x="34" y="208"/>
                  </a:lnTo>
                  <a:lnTo>
                    <a:pt x="40" y="208"/>
                  </a:lnTo>
                  <a:lnTo>
                    <a:pt x="47" y="207"/>
                  </a:lnTo>
                  <a:lnTo>
                    <a:pt x="54" y="207"/>
                  </a:lnTo>
                  <a:lnTo>
                    <a:pt x="62" y="207"/>
                  </a:lnTo>
                  <a:lnTo>
                    <a:pt x="71" y="207"/>
                  </a:lnTo>
                  <a:lnTo>
                    <a:pt x="78" y="207"/>
                  </a:lnTo>
                  <a:lnTo>
                    <a:pt x="87" y="205"/>
                  </a:lnTo>
                  <a:lnTo>
                    <a:pt x="95" y="205"/>
                  </a:lnTo>
                  <a:lnTo>
                    <a:pt x="106" y="205"/>
                  </a:lnTo>
                  <a:lnTo>
                    <a:pt x="116" y="205"/>
                  </a:lnTo>
                  <a:lnTo>
                    <a:pt x="126" y="205"/>
                  </a:lnTo>
                  <a:lnTo>
                    <a:pt x="136" y="204"/>
                  </a:lnTo>
                  <a:lnTo>
                    <a:pt x="148" y="204"/>
                  </a:lnTo>
                  <a:lnTo>
                    <a:pt x="158" y="203"/>
                  </a:lnTo>
                  <a:lnTo>
                    <a:pt x="170" y="203"/>
                  </a:lnTo>
                  <a:lnTo>
                    <a:pt x="182" y="201"/>
                  </a:lnTo>
                  <a:lnTo>
                    <a:pt x="193" y="201"/>
                  </a:lnTo>
                  <a:lnTo>
                    <a:pt x="205" y="201"/>
                  </a:lnTo>
                  <a:lnTo>
                    <a:pt x="218" y="201"/>
                  </a:lnTo>
                  <a:lnTo>
                    <a:pt x="231" y="200"/>
                  </a:lnTo>
                  <a:lnTo>
                    <a:pt x="245" y="200"/>
                  </a:lnTo>
                  <a:lnTo>
                    <a:pt x="258" y="199"/>
                  </a:lnTo>
                  <a:lnTo>
                    <a:pt x="271" y="199"/>
                  </a:lnTo>
                  <a:lnTo>
                    <a:pt x="284" y="197"/>
                  </a:lnTo>
                  <a:lnTo>
                    <a:pt x="299" y="197"/>
                  </a:lnTo>
                  <a:lnTo>
                    <a:pt x="312" y="196"/>
                  </a:lnTo>
                  <a:lnTo>
                    <a:pt x="327" y="196"/>
                  </a:lnTo>
                  <a:lnTo>
                    <a:pt x="340" y="195"/>
                  </a:lnTo>
                  <a:lnTo>
                    <a:pt x="356" y="195"/>
                  </a:lnTo>
                  <a:lnTo>
                    <a:pt x="369" y="193"/>
                  </a:lnTo>
                  <a:lnTo>
                    <a:pt x="384" y="192"/>
                  </a:lnTo>
                  <a:lnTo>
                    <a:pt x="398" y="192"/>
                  </a:lnTo>
                  <a:lnTo>
                    <a:pt x="413" y="191"/>
                  </a:lnTo>
                  <a:lnTo>
                    <a:pt x="428" y="190"/>
                  </a:lnTo>
                  <a:lnTo>
                    <a:pt x="442" y="190"/>
                  </a:lnTo>
                  <a:lnTo>
                    <a:pt x="457" y="188"/>
                  </a:lnTo>
                  <a:lnTo>
                    <a:pt x="473" y="188"/>
                  </a:lnTo>
                  <a:lnTo>
                    <a:pt x="486" y="187"/>
                  </a:lnTo>
                  <a:lnTo>
                    <a:pt x="501" y="187"/>
                  </a:lnTo>
                  <a:lnTo>
                    <a:pt x="515" y="186"/>
                  </a:lnTo>
                  <a:lnTo>
                    <a:pt x="530" y="184"/>
                  </a:lnTo>
                  <a:lnTo>
                    <a:pt x="545" y="183"/>
                  </a:lnTo>
                  <a:lnTo>
                    <a:pt x="559" y="183"/>
                  </a:lnTo>
                  <a:lnTo>
                    <a:pt x="574" y="182"/>
                  </a:lnTo>
                  <a:lnTo>
                    <a:pt x="588" y="180"/>
                  </a:lnTo>
                  <a:lnTo>
                    <a:pt x="603" y="179"/>
                  </a:lnTo>
                  <a:lnTo>
                    <a:pt x="616" y="179"/>
                  </a:lnTo>
                  <a:lnTo>
                    <a:pt x="631" y="178"/>
                  </a:lnTo>
                  <a:lnTo>
                    <a:pt x="644" y="176"/>
                  </a:lnTo>
                  <a:lnTo>
                    <a:pt x="657" y="175"/>
                  </a:lnTo>
                  <a:lnTo>
                    <a:pt x="672" y="175"/>
                  </a:lnTo>
                  <a:lnTo>
                    <a:pt x="684" y="174"/>
                  </a:lnTo>
                  <a:lnTo>
                    <a:pt x="698" y="173"/>
                  </a:lnTo>
                  <a:lnTo>
                    <a:pt x="710" y="171"/>
                  </a:lnTo>
                  <a:lnTo>
                    <a:pt x="723" y="170"/>
                  </a:lnTo>
                  <a:lnTo>
                    <a:pt x="736" y="169"/>
                  </a:lnTo>
                  <a:lnTo>
                    <a:pt x="751" y="167"/>
                  </a:lnTo>
                  <a:lnTo>
                    <a:pt x="764" y="166"/>
                  </a:lnTo>
                  <a:lnTo>
                    <a:pt x="777" y="165"/>
                  </a:lnTo>
                  <a:lnTo>
                    <a:pt x="792" y="163"/>
                  </a:lnTo>
                  <a:lnTo>
                    <a:pt x="806" y="162"/>
                  </a:lnTo>
                  <a:lnTo>
                    <a:pt x="820" y="159"/>
                  </a:lnTo>
                  <a:lnTo>
                    <a:pt x="834" y="158"/>
                  </a:lnTo>
                  <a:lnTo>
                    <a:pt x="849" y="157"/>
                  </a:lnTo>
                  <a:lnTo>
                    <a:pt x="863" y="154"/>
                  </a:lnTo>
                  <a:lnTo>
                    <a:pt x="878" y="153"/>
                  </a:lnTo>
                  <a:lnTo>
                    <a:pt x="893" y="150"/>
                  </a:lnTo>
                  <a:lnTo>
                    <a:pt x="907" y="149"/>
                  </a:lnTo>
                  <a:lnTo>
                    <a:pt x="922" y="148"/>
                  </a:lnTo>
                  <a:lnTo>
                    <a:pt x="937" y="145"/>
                  </a:lnTo>
                  <a:lnTo>
                    <a:pt x="951" y="142"/>
                  </a:lnTo>
                  <a:lnTo>
                    <a:pt x="966" y="141"/>
                  </a:lnTo>
                  <a:lnTo>
                    <a:pt x="980" y="138"/>
                  </a:lnTo>
                  <a:lnTo>
                    <a:pt x="995" y="137"/>
                  </a:lnTo>
                  <a:lnTo>
                    <a:pt x="1010" y="135"/>
                  </a:lnTo>
                  <a:lnTo>
                    <a:pt x="1024" y="133"/>
                  </a:lnTo>
                  <a:lnTo>
                    <a:pt x="1039" y="131"/>
                  </a:lnTo>
                  <a:lnTo>
                    <a:pt x="1052" y="129"/>
                  </a:lnTo>
                  <a:lnTo>
                    <a:pt x="1067" y="127"/>
                  </a:lnTo>
                  <a:lnTo>
                    <a:pt x="1080" y="125"/>
                  </a:lnTo>
                  <a:lnTo>
                    <a:pt x="1095" y="123"/>
                  </a:lnTo>
                  <a:lnTo>
                    <a:pt x="1108" y="121"/>
                  </a:lnTo>
                  <a:lnTo>
                    <a:pt x="1121" y="119"/>
                  </a:lnTo>
                  <a:lnTo>
                    <a:pt x="1134" y="118"/>
                  </a:lnTo>
                  <a:lnTo>
                    <a:pt x="1149" y="115"/>
                  </a:lnTo>
                  <a:lnTo>
                    <a:pt x="1160" y="112"/>
                  </a:lnTo>
                  <a:lnTo>
                    <a:pt x="1172" y="111"/>
                  </a:lnTo>
                  <a:lnTo>
                    <a:pt x="1185" y="108"/>
                  </a:lnTo>
                  <a:lnTo>
                    <a:pt x="1198" y="107"/>
                  </a:lnTo>
                  <a:lnTo>
                    <a:pt x="1209" y="104"/>
                  </a:lnTo>
                  <a:lnTo>
                    <a:pt x="1220" y="103"/>
                  </a:lnTo>
                  <a:lnTo>
                    <a:pt x="1232" y="100"/>
                  </a:lnTo>
                  <a:lnTo>
                    <a:pt x="1244" y="99"/>
                  </a:lnTo>
                  <a:lnTo>
                    <a:pt x="1254" y="98"/>
                  </a:lnTo>
                  <a:lnTo>
                    <a:pt x="1266" y="97"/>
                  </a:lnTo>
                  <a:lnTo>
                    <a:pt x="1276" y="94"/>
                  </a:lnTo>
                  <a:lnTo>
                    <a:pt x="1286" y="93"/>
                  </a:lnTo>
                  <a:lnTo>
                    <a:pt x="1295" y="91"/>
                  </a:lnTo>
                  <a:lnTo>
                    <a:pt x="1305" y="89"/>
                  </a:lnTo>
                  <a:lnTo>
                    <a:pt x="1314" y="87"/>
                  </a:lnTo>
                  <a:lnTo>
                    <a:pt x="1323" y="87"/>
                  </a:lnTo>
                  <a:lnTo>
                    <a:pt x="1330" y="85"/>
                  </a:lnTo>
                  <a:lnTo>
                    <a:pt x="1337" y="85"/>
                  </a:lnTo>
                  <a:lnTo>
                    <a:pt x="1345" y="82"/>
                  </a:lnTo>
                  <a:lnTo>
                    <a:pt x="1352" y="82"/>
                  </a:lnTo>
                  <a:lnTo>
                    <a:pt x="1358" y="81"/>
                  </a:lnTo>
                  <a:lnTo>
                    <a:pt x="1364" y="80"/>
                  </a:lnTo>
                  <a:lnTo>
                    <a:pt x="1368" y="80"/>
                  </a:lnTo>
                  <a:lnTo>
                    <a:pt x="1374" y="78"/>
                  </a:lnTo>
                  <a:lnTo>
                    <a:pt x="1377" y="77"/>
                  </a:lnTo>
                  <a:lnTo>
                    <a:pt x="1381" y="76"/>
                  </a:lnTo>
                  <a:lnTo>
                    <a:pt x="1384" y="76"/>
                  </a:lnTo>
                  <a:lnTo>
                    <a:pt x="1387" y="76"/>
                  </a:lnTo>
                  <a:lnTo>
                    <a:pt x="1392" y="76"/>
                  </a:lnTo>
                  <a:lnTo>
                    <a:pt x="1393" y="76"/>
                  </a:lnTo>
                  <a:lnTo>
                    <a:pt x="1380" y="26"/>
                  </a:lnTo>
                  <a:lnTo>
                    <a:pt x="1378" y="26"/>
                  </a:lnTo>
                  <a:lnTo>
                    <a:pt x="1373" y="26"/>
                  </a:lnTo>
                  <a:lnTo>
                    <a:pt x="1368" y="26"/>
                  </a:lnTo>
                  <a:lnTo>
                    <a:pt x="1364" y="26"/>
                  </a:lnTo>
                  <a:lnTo>
                    <a:pt x="1359" y="26"/>
                  </a:lnTo>
                  <a:lnTo>
                    <a:pt x="1354" y="27"/>
                  </a:lnTo>
                  <a:lnTo>
                    <a:pt x="1346" y="27"/>
                  </a:lnTo>
                  <a:lnTo>
                    <a:pt x="1339" y="27"/>
                  </a:lnTo>
                  <a:lnTo>
                    <a:pt x="1330" y="27"/>
                  </a:lnTo>
                  <a:lnTo>
                    <a:pt x="1321" y="28"/>
                  </a:lnTo>
                  <a:lnTo>
                    <a:pt x="1313" y="28"/>
                  </a:lnTo>
                  <a:lnTo>
                    <a:pt x="1302" y="28"/>
                  </a:lnTo>
                  <a:lnTo>
                    <a:pt x="1291" y="30"/>
                  </a:lnTo>
                  <a:lnTo>
                    <a:pt x="1280" y="31"/>
                  </a:lnTo>
                  <a:lnTo>
                    <a:pt x="1269" y="31"/>
                  </a:lnTo>
                  <a:lnTo>
                    <a:pt x="1257" y="31"/>
                  </a:lnTo>
                  <a:lnTo>
                    <a:pt x="1244" y="32"/>
                  </a:lnTo>
                  <a:lnTo>
                    <a:pt x="1231" y="32"/>
                  </a:lnTo>
                  <a:lnTo>
                    <a:pt x="1216" y="32"/>
                  </a:lnTo>
                  <a:lnTo>
                    <a:pt x="1201" y="34"/>
                  </a:lnTo>
                  <a:lnTo>
                    <a:pt x="1187" y="35"/>
                  </a:lnTo>
                  <a:lnTo>
                    <a:pt x="1174" y="36"/>
                  </a:lnTo>
                  <a:lnTo>
                    <a:pt x="1157" y="36"/>
                  </a:lnTo>
                  <a:lnTo>
                    <a:pt x="1143" y="38"/>
                  </a:lnTo>
                  <a:lnTo>
                    <a:pt x="1127" y="38"/>
                  </a:lnTo>
                  <a:lnTo>
                    <a:pt x="1111" y="39"/>
                  </a:lnTo>
                  <a:lnTo>
                    <a:pt x="1093" y="40"/>
                  </a:lnTo>
                  <a:lnTo>
                    <a:pt x="1077" y="42"/>
                  </a:lnTo>
                  <a:lnTo>
                    <a:pt x="1059" y="43"/>
                  </a:lnTo>
                  <a:lnTo>
                    <a:pt x="1043" y="44"/>
                  </a:lnTo>
                  <a:lnTo>
                    <a:pt x="1024" y="44"/>
                  </a:lnTo>
                  <a:lnTo>
                    <a:pt x="1007" y="45"/>
                  </a:lnTo>
                  <a:lnTo>
                    <a:pt x="989" y="47"/>
                  </a:lnTo>
                  <a:lnTo>
                    <a:pt x="972" y="48"/>
                  </a:lnTo>
                  <a:lnTo>
                    <a:pt x="953" y="49"/>
                  </a:lnTo>
                  <a:lnTo>
                    <a:pt x="935" y="49"/>
                  </a:lnTo>
                  <a:lnTo>
                    <a:pt x="916" y="51"/>
                  </a:lnTo>
                  <a:lnTo>
                    <a:pt x="899" y="52"/>
                  </a:lnTo>
                  <a:lnTo>
                    <a:pt x="880" y="53"/>
                  </a:lnTo>
                  <a:lnTo>
                    <a:pt x="862" y="55"/>
                  </a:lnTo>
                  <a:lnTo>
                    <a:pt x="843" y="56"/>
                  </a:lnTo>
                  <a:lnTo>
                    <a:pt x="825" y="57"/>
                  </a:lnTo>
                  <a:lnTo>
                    <a:pt x="806" y="59"/>
                  </a:lnTo>
                  <a:lnTo>
                    <a:pt x="787" y="60"/>
                  </a:lnTo>
                  <a:lnTo>
                    <a:pt x="770" y="61"/>
                  </a:lnTo>
                  <a:lnTo>
                    <a:pt x="752" y="63"/>
                  </a:lnTo>
                  <a:lnTo>
                    <a:pt x="735" y="64"/>
                  </a:lnTo>
                  <a:lnTo>
                    <a:pt x="717" y="65"/>
                  </a:lnTo>
                  <a:lnTo>
                    <a:pt x="700" y="66"/>
                  </a:lnTo>
                  <a:lnTo>
                    <a:pt x="682" y="68"/>
                  </a:lnTo>
                  <a:lnTo>
                    <a:pt x="666" y="69"/>
                  </a:lnTo>
                  <a:lnTo>
                    <a:pt x="648" y="70"/>
                  </a:lnTo>
                  <a:lnTo>
                    <a:pt x="632" y="73"/>
                  </a:lnTo>
                  <a:lnTo>
                    <a:pt x="616" y="74"/>
                  </a:lnTo>
                  <a:lnTo>
                    <a:pt x="600" y="76"/>
                  </a:lnTo>
                  <a:lnTo>
                    <a:pt x="586" y="77"/>
                  </a:lnTo>
                  <a:lnTo>
                    <a:pt x="569" y="78"/>
                  </a:lnTo>
                  <a:lnTo>
                    <a:pt x="555" y="80"/>
                  </a:lnTo>
                  <a:lnTo>
                    <a:pt x="540" y="81"/>
                  </a:lnTo>
                  <a:lnTo>
                    <a:pt x="527" y="82"/>
                  </a:lnTo>
                  <a:lnTo>
                    <a:pt x="514" y="85"/>
                  </a:lnTo>
                  <a:lnTo>
                    <a:pt x="501" y="86"/>
                  </a:lnTo>
                  <a:lnTo>
                    <a:pt x="487" y="87"/>
                  </a:lnTo>
                  <a:lnTo>
                    <a:pt x="474" y="89"/>
                  </a:lnTo>
                  <a:lnTo>
                    <a:pt x="463" y="90"/>
                  </a:lnTo>
                  <a:lnTo>
                    <a:pt x="449" y="91"/>
                  </a:lnTo>
                  <a:lnTo>
                    <a:pt x="436" y="93"/>
                  </a:lnTo>
                  <a:lnTo>
                    <a:pt x="425" y="94"/>
                  </a:lnTo>
                  <a:lnTo>
                    <a:pt x="413" y="97"/>
                  </a:lnTo>
                  <a:lnTo>
                    <a:pt x="401" y="98"/>
                  </a:lnTo>
                  <a:lnTo>
                    <a:pt x="388" y="98"/>
                  </a:lnTo>
                  <a:lnTo>
                    <a:pt x="376" y="99"/>
                  </a:lnTo>
                  <a:lnTo>
                    <a:pt x="363" y="100"/>
                  </a:lnTo>
                  <a:lnTo>
                    <a:pt x="353" y="103"/>
                  </a:lnTo>
                  <a:lnTo>
                    <a:pt x="341" y="104"/>
                  </a:lnTo>
                  <a:lnTo>
                    <a:pt x="330" y="106"/>
                  </a:lnTo>
                  <a:lnTo>
                    <a:pt x="318" y="107"/>
                  </a:lnTo>
                  <a:lnTo>
                    <a:pt x="308" y="108"/>
                  </a:lnTo>
                  <a:lnTo>
                    <a:pt x="296" y="110"/>
                  </a:lnTo>
                  <a:lnTo>
                    <a:pt x="284" y="111"/>
                  </a:lnTo>
                  <a:lnTo>
                    <a:pt x="274" y="112"/>
                  </a:lnTo>
                  <a:lnTo>
                    <a:pt x="264" y="115"/>
                  </a:lnTo>
                  <a:lnTo>
                    <a:pt x="252" y="115"/>
                  </a:lnTo>
                  <a:lnTo>
                    <a:pt x="242" y="116"/>
                  </a:lnTo>
                  <a:lnTo>
                    <a:pt x="231" y="118"/>
                  </a:lnTo>
                  <a:lnTo>
                    <a:pt x="223" y="119"/>
                  </a:lnTo>
                  <a:lnTo>
                    <a:pt x="212" y="120"/>
                  </a:lnTo>
                  <a:lnTo>
                    <a:pt x="202" y="121"/>
                  </a:lnTo>
                  <a:lnTo>
                    <a:pt x="192" y="123"/>
                  </a:lnTo>
                  <a:lnTo>
                    <a:pt x="183" y="124"/>
                  </a:lnTo>
                  <a:lnTo>
                    <a:pt x="176" y="124"/>
                  </a:lnTo>
                  <a:lnTo>
                    <a:pt x="166" y="127"/>
                  </a:lnTo>
                  <a:lnTo>
                    <a:pt x="157" y="127"/>
                  </a:lnTo>
                  <a:lnTo>
                    <a:pt x="150" y="129"/>
                  </a:lnTo>
                  <a:lnTo>
                    <a:pt x="141" y="129"/>
                  </a:lnTo>
                  <a:lnTo>
                    <a:pt x="132" y="131"/>
                  </a:lnTo>
                  <a:lnTo>
                    <a:pt x="123" y="132"/>
                  </a:lnTo>
                  <a:lnTo>
                    <a:pt x="116" y="133"/>
                  </a:lnTo>
                  <a:lnTo>
                    <a:pt x="109" y="133"/>
                  </a:lnTo>
                  <a:lnTo>
                    <a:pt x="101" y="135"/>
                  </a:lnTo>
                  <a:lnTo>
                    <a:pt x="95" y="136"/>
                  </a:lnTo>
                  <a:lnTo>
                    <a:pt x="88" y="137"/>
                  </a:lnTo>
                  <a:lnTo>
                    <a:pt x="81" y="137"/>
                  </a:lnTo>
                  <a:lnTo>
                    <a:pt x="75" y="138"/>
                  </a:lnTo>
                  <a:lnTo>
                    <a:pt x="69" y="138"/>
                  </a:lnTo>
                  <a:lnTo>
                    <a:pt x="63" y="140"/>
                  </a:lnTo>
                  <a:lnTo>
                    <a:pt x="57" y="140"/>
                  </a:lnTo>
                  <a:lnTo>
                    <a:pt x="52" y="141"/>
                  </a:lnTo>
                  <a:lnTo>
                    <a:pt x="47" y="142"/>
                  </a:lnTo>
                  <a:lnTo>
                    <a:pt x="43" y="144"/>
                  </a:lnTo>
                  <a:lnTo>
                    <a:pt x="37" y="144"/>
                  </a:lnTo>
                  <a:lnTo>
                    <a:pt x="33" y="145"/>
                  </a:lnTo>
                  <a:lnTo>
                    <a:pt x="28" y="145"/>
                  </a:lnTo>
                  <a:lnTo>
                    <a:pt x="25" y="145"/>
                  </a:lnTo>
                  <a:lnTo>
                    <a:pt x="18" y="146"/>
                  </a:lnTo>
                  <a:lnTo>
                    <a:pt x="14" y="148"/>
                  </a:lnTo>
                  <a:lnTo>
                    <a:pt x="8" y="148"/>
                  </a:lnTo>
                  <a:lnTo>
                    <a:pt x="6" y="149"/>
                  </a:lnTo>
                  <a:lnTo>
                    <a:pt x="3" y="149"/>
                  </a:lnTo>
                  <a:lnTo>
                    <a:pt x="9" y="118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7" name="Freeform 24"/>
            <p:cNvSpPr>
              <a:spLocks/>
            </p:cNvSpPr>
            <p:nvPr/>
          </p:nvSpPr>
          <p:spPr bwMode="auto">
            <a:xfrm>
              <a:off x="457" y="1992"/>
              <a:ext cx="44" cy="103"/>
            </a:xfrm>
            <a:custGeom>
              <a:avLst/>
              <a:gdLst>
                <a:gd name="T0" fmla="*/ 4 w 88"/>
                <a:gd name="T1" fmla="*/ 0 h 204"/>
                <a:gd name="T2" fmla="*/ 4 w 88"/>
                <a:gd name="T3" fmla="*/ 5 h 204"/>
                <a:gd name="T4" fmla="*/ 3 w 88"/>
                <a:gd name="T5" fmla="*/ 14 h 204"/>
                <a:gd name="T6" fmla="*/ 2 w 88"/>
                <a:gd name="T7" fmla="*/ 23 h 204"/>
                <a:gd name="T8" fmla="*/ 2 w 88"/>
                <a:gd name="T9" fmla="*/ 31 h 204"/>
                <a:gd name="T10" fmla="*/ 0 w 88"/>
                <a:gd name="T11" fmla="*/ 38 h 204"/>
                <a:gd name="T12" fmla="*/ 0 w 88"/>
                <a:gd name="T13" fmla="*/ 46 h 204"/>
                <a:gd name="T14" fmla="*/ 0 w 88"/>
                <a:gd name="T15" fmla="*/ 54 h 204"/>
                <a:gd name="T16" fmla="*/ 0 w 88"/>
                <a:gd name="T17" fmla="*/ 61 h 204"/>
                <a:gd name="T18" fmla="*/ 0 w 88"/>
                <a:gd name="T19" fmla="*/ 69 h 204"/>
                <a:gd name="T20" fmla="*/ 2 w 88"/>
                <a:gd name="T21" fmla="*/ 78 h 204"/>
                <a:gd name="T22" fmla="*/ 2 w 88"/>
                <a:gd name="T23" fmla="*/ 85 h 204"/>
                <a:gd name="T24" fmla="*/ 4 w 88"/>
                <a:gd name="T25" fmla="*/ 93 h 204"/>
                <a:gd name="T26" fmla="*/ 6 w 88"/>
                <a:gd name="T27" fmla="*/ 99 h 204"/>
                <a:gd name="T28" fmla="*/ 9 w 88"/>
                <a:gd name="T29" fmla="*/ 106 h 204"/>
                <a:gd name="T30" fmla="*/ 13 w 88"/>
                <a:gd name="T31" fmla="*/ 115 h 204"/>
                <a:gd name="T32" fmla="*/ 19 w 88"/>
                <a:gd name="T33" fmla="*/ 123 h 204"/>
                <a:gd name="T34" fmla="*/ 25 w 88"/>
                <a:gd name="T35" fmla="*/ 132 h 204"/>
                <a:gd name="T36" fmla="*/ 31 w 88"/>
                <a:gd name="T37" fmla="*/ 140 h 204"/>
                <a:gd name="T38" fmla="*/ 38 w 88"/>
                <a:gd name="T39" fmla="*/ 149 h 204"/>
                <a:gd name="T40" fmla="*/ 45 w 88"/>
                <a:gd name="T41" fmla="*/ 158 h 204"/>
                <a:gd name="T42" fmla="*/ 53 w 88"/>
                <a:gd name="T43" fmla="*/ 166 h 204"/>
                <a:gd name="T44" fmla="*/ 59 w 88"/>
                <a:gd name="T45" fmla="*/ 175 h 204"/>
                <a:gd name="T46" fmla="*/ 69 w 88"/>
                <a:gd name="T47" fmla="*/ 185 h 204"/>
                <a:gd name="T48" fmla="*/ 78 w 88"/>
                <a:gd name="T49" fmla="*/ 196 h 204"/>
                <a:gd name="T50" fmla="*/ 83 w 88"/>
                <a:gd name="T51" fmla="*/ 203 h 204"/>
                <a:gd name="T52" fmla="*/ 88 w 88"/>
                <a:gd name="T53" fmla="*/ 166 h 204"/>
                <a:gd name="T54" fmla="*/ 82 w 88"/>
                <a:gd name="T55" fmla="*/ 160 h 204"/>
                <a:gd name="T56" fmla="*/ 76 w 88"/>
                <a:gd name="T57" fmla="*/ 153 h 204"/>
                <a:gd name="T58" fmla="*/ 70 w 88"/>
                <a:gd name="T59" fmla="*/ 145 h 204"/>
                <a:gd name="T60" fmla="*/ 62 w 88"/>
                <a:gd name="T61" fmla="*/ 135 h 204"/>
                <a:gd name="T62" fmla="*/ 56 w 88"/>
                <a:gd name="T63" fmla="*/ 126 h 204"/>
                <a:gd name="T64" fmla="*/ 48 w 88"/>
                <a:gd name="T65" fmla="*/ 115 h 204"/>
                <a:gd name="T66" fmla="*/ 44 w 88"/>
                <a:gd name="T67" fmla="*/ 109 h 204"/>
                <a:gd name="T68" fmla="*/ 40 w 88"/>
                <a:gd name="T69" fmla="*/ 97 h 204"/>
                <a:gd name="T70" fmla="*/ 35 w 88"/>
                <a:gd name="T71" fmla="*/ 85 h 204"/>
                <a:gd name="T72" fmla="*/ 34 w 88"/>
                <a:gd name="T73" fmla="*/ 76 h 204"/>
                <a:gd name="T74" fmla="*/ 31 w 88"/>
                <a:gd name="T75" fmla="*/ 68 h 204"/>
                <a:gd name="T76" fmla="*/ 29 w 88"/>
                <a:gd name="T77" fmla="*/ 61 h 204"/>
                <a:gd name="T78" fmla="*/ 29 w 88"/>
                <a:gd name="T79" fmla="*/ 54 h 204"/>
                <a:gd name="T80" fmla="*/ 26 w 88"/>
                <a:gd name="T81" fmla="*/ 46 h 204"/>
                <a:gd name="T82" fmla="*/ 26 w 88"/>
                <a:gd name="T83" fmla="*/ 38 h 204"/>
                <a:gd name="T84" fmla="*/ 25 w 88"/>
                <a:gd name="T85" fmla="*/ 26 h 204"/>
                <a:gd name="T86" fmla="*/ 23 w 88"/>
                <a:gd name="T87" fmla="*/ 18 h 204"/>
                <a:gd name="T88" fmla="*/ 6 w 88"/>
                <a:gd name="T89" fmla="*/ 0 h 20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88"/>
                <a:gd name="T136" fmla="*/ 0 h 204"/>
                <a:gd name="T137" fmla="*/ 88 w 88"/>
                <a:gd name="T138" fmla="*/ 204 h 20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88" h="204">
                  <a:moveTo>
                    <a:pt x="6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4" y="5"/>
                  </a:lnTo>
                  <a:lnTo>
                    <a:pt x="3" y="9"/>
                  </a:lnTo>
                  <a:lnTo>
                    <a:pt x="3" y="14"/>
                  </a:lnTo>
                  <a:lnTo>
                    <a:pt x="2" y="20"/>
                  </a:lnTo>
                  <a:lnTo>
                    <a:pt x="2" y="23"/>
                  </a:lnTo>
                  <a:lnTo>
                    <a:pt x="2" y="26"/>
                  </a:lnTo>
                  <a:lnTo>
                    <a:pt x="2" y="31"/>
                  </a:lnTo>
                  <a:lnTo>
                    <a:pt x="2" y="35"/>
                  </a:lnTo>
                  <a:lnTo>
                    <a:pt x="0" y="38"/>
                  </a:lnTo>
                  <a:lnTo>
                    <a:pt x="0" y="42"/>
                  </a:lnTo>
                  <a:lnTo>
                    <a:pt x="0" y="46"/>
                  </a:lnTo>
                  <a:lnTo>
                    <a:pt x="0" y="50"/>
                  </a:lnTo>
                  <a:lnTo>
                    <a:pt x="0" y="54"/>
                  </a:lnTo>
                  <a:lnTo>
                    <a:pt x="0" y="58"/>
                  </a:lnTo>
                  <a:lnTo>
                    <a:pt x="0" y="61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0" y="73"/>
                  </a:lnTo>
                  <a:lnTo>
                    <a:pt x="2" y="78"/>
                  </a:lnTo>
                  <a:lnTo>
                    <a:pt x="2" y="81"/>
                  </a:lnTo>
                  <a:lnTo>
                    <a:pt x="2" y="85"/>
                  </a:lnTo>
                  <a:lnTo>
                    <a:pt x="3" y="89"/>
                  </a:lnTo>
                  <a:lnTo>
                    <a:pt x="4" y="93"/>
                  </a:lnTo>
                  <a:lnTo>
                    <a:pt x="6" y="97"/>
                  </a:lnTo>
                  <a:lnTo>
                    <a:pt x="6" y="99"/>
                  </a:lnTo>
                  <a:lnTo>
                    <a:pt x="7" y="103"/>
                  </a:lnTo>
                  <a:lnTo>
                    <a:pt x="9" y="106"/>
                  </a:lnTo>
                  <a:lnTo>
                    <a:pt x="12" y="110"/>
                  </a:lnTo>
                  <a:lnTo>
                    <a:pt x="13" y="115"/>
                  </a:lnTo>
                  <a:lnTo>
                    <a:pt x="16" y="118"/>
                  </a:lnTo>
                  <a:lnTo>
                    <a:pt x="19" y="123"/>
                  </a:lnTo>
                  <a:lnTo>
                    <a:pt x="22" y="127"/>
                  </a:lnTo>
                  <a:lnTo>
                    <a:pt x="25" y="132"/>
                  </a:lnTo>
                  <a:lnTo>
                    <a:pt x="28" y="136"/>
                  </a:lnTo>
                  <a:lnTo>
                    <a:pt x="31" y="140"/>
                  </a:lnTo>
                  <a:lnTo>
                    <a:pt x="35" y="145"/>
                  </a:lnTo>
                  <a:lnTo>
                    <a:pt x="38" y="149"/>
                  </a:lnTo>
                  <a:lnTo>
                    <a:pt x="42" y="153"/>
                  </a:lnTo>
                  <a:lnTo>
                    <a:pt x="45" y="158"/>
                  </a:lnTo>
                  <a:lnTo>
                    <a:pt x="50" y="164"/>
                  </a:lnTo>
                  <a:lnTo>
                    <a:pt x="53" y="166"/>
                  </a:lnTo>
                  <a:lnTo>
                    <a:pt x="56" y="170"/>
                  </a:lnTo>
                  <a:lnTo>
                    <a:pt x="59" y="175"/>
                  </a:lnTo>
                  <a:lnTo>
                    <a:pt x="63" y="178"/>
                  </a:lnTo>
                  <a:lnTo>
                    <a:pt x="69" y="185"/>
                  </a:lnTo>
                  <a:lnTo>
                    <a:pt x="75" y="192"/>
                  </a:lnTo>
                  <a:lnTo>
                    <a:pt x="78" y="196"/>
                  </a:lnTo>
                  <a:lnTo>
                    <a:pt x="82" y="200"/>
                  </a:lnTo>
                  <a:lnTo>
                    <a:pt x="83" y="203"/>
                  </a:lnTo>
                  <a:lnTo>
                    <a:pt x="85" y="204"/>
                  </a:lnTo>
                  <a:lnTo>
                    <a:pt x="88" y="166"/>
                  </a:lnTo>
                  <a:lnTo>
                    <a:pt x="86" y="165"/>
                  </a:lnTo>
                  <a:lnTo>
                    <a:pt x="82" y="160"/>
                  </a:lnTo>
                  <a:lnTo>
                    <a:pt x="79" y="157"/>
                  </a:lnTo>
                  <a:lnTo>
                    <a:pt x="76" y="153"/>
                  </a:lnTo>
                  <a:lnTo>
                    <a:pt x="73" y="149"/>
                  </a:lnTo>
                  <a:lnTo>
                    <a:pt x="70" y="145"/>
                  </a:lnTo>
                  <a:lnTo>
                    <a:pt x="66" y="140"/>
                  </a:lnTo>
                  <a:lnTo>
                    <a:pt x="62" y="135"/>
                  </a:lnTo>
                  <a:lnTo>
                    <a:pt x="59" y="130"/>
                  </a:lnTo>
                  <a:lnTo>
                    <a:pt x="56" y="126"/>
                  </a:lnTo>
                  <a:lnTo>
                    <a:pt x="51" y="120"/>
                  </a:lnTo>
                  <a:lnTo>
                    <a:pt x="48" y="115"/>
                  </a:lnTo>
                  <a:lnTo>
                    <a:pt x="45" y="111"/>
                  </a:lnTo>
                  <a:lnTo>
                    <a:pt x="44" y="109"/>
                  </a:lnTo>
                  <a:lnTo>
                    <a:pt x="41" y="103"/>
                  </a:lnTo>
                  <a:lnTo>
                    <a:pt x="40" y="97"/>
                  </a:lnTo>
                  <a:lnTo>
                    <a:pt x="37" y="92"/>
                  </a:lnTo>
                  <a:lnTo>
                    <a:pt x="35" y="85"/>
                  </a:lnTo>
                  <a:lnTo>
                    <a:pt x="34" y="80"/>
                  </a:lnTo>
                  <a:lnTo>
                    <a:pt x="34" y="76"/>
                  </a:lnTo>
                  <a:lnTo>
                    <a:pt x="32" y="73"/>
                  </a:lnTo>
                  <a:lnTo>
                    <a:pt x="31" y="68"/>
                  </a:lnTo>
                  <a:lnTo>
                    <a:pt x="31" y="65"/>
                  </a:lnTo>
                  <a:lnTo>
                    <a:pt x="29" y="61"/>
                  </a:lnTo>
                  <a:lnTo>
                    <a:pt x="29" y="56"/>
                  </a:lnTo>
                  <a:lnTo>
                    <a:pt x="29" y="54"/>
                  </a:lnTo>
                  <a:lnTo>
                    <a:pt x="28" y="50"/>
                  </a:lnTo>
                  <a:lnTo>
                    <a:pt x="26" y="46"/>
                  </a:lnTo>
                  <a:lnTo>
                    <a:pt x="26" y="42"/>
                  </a:lnTo>
                  <a:lnTo>
                    <a:pt x="26" y="38"/>
                  </a:lnTo>
                  <a:lnTo>
                    <a:pt x="25" y="31"/>
                  </a:lnTo>
                  <a:lnTo>
                    <a:pt x="25" y="26"/>
                  </a:lnTo>
                  <a:lnTo>
                    <a:pt x="23" y="21"/>
                  </a:lnTo>
                  <a:lnTo>
                    <a:pt x="23" y="18"/>
                  </a:lnTo>
                  <a:lnTo>
                    <a:pt x="23" y="1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8" name="Freeform 25"/>
            <p:cNvSpPr>
              <a:spLocks/>
            </p:cNvSpPr>
            <p:nvPr/>
          </p:nvSpPr>
          <p:spPr bwMode="auto">
            <a:xfrm>
              <a:off x="463" y="1992"/>
              <a:ext cx="53" cy="107"/>
            </a:xfrm>
            <a:custGeom>
              <a:avLst/>
              <a:gdLst>
                <a:gd name="T0" fmla="*/ 1 w 107"/>
                <a:gd name="T1" fmla="*/ 0 h 212"/>
                <a:gd name="T2" fmla="*/ 9 w 107"/>
                <a:gd name="T3" fmla="*/ 4 h 212"/>
                <a:gd name="T4" fmla="*/ 17 w 107"/>
                <a:gd name="T5" fmla="*/ 10 h 212"/>
                <a:gd name="T6" fmla="*/ 26 w 107"/>
                <a:gd name="T7" fmla="*/ 16 h 212"/>
                <a:gd name="T8" fmla="*/ 35 w 107"/>
                <a:gd name="T9" fmla="*/ 21 h 212"/>
                <a:gd name="T10" fmla="*/ 44 w 107"/>
                <a:gd name="T11" fmla="*/ 27 h 212"/>
                <a:gd name="T12" fmla="*/ 52 w 107"/>
                <a:gd name="T13" fmla="*/ 35 h 212"/>
                <a:gd name="T14" fmla="*/ 61 w 107"/>
                <a:gd name="T15" fmla="*/ 42 h 212"/>
                <a:gd name="T16" fmla="*/ 70 w 107"/>
                <a:gd name="T17" fmla="*/ 50 h 212"/>
                <a:gd name="T18" fmla="*/ 79 w 107"/>
                <a:gd name="T19" fmla="*/ 56 h 212"/>
                <a:gd name="T20" fmla="*/ 88 w 107"/>
                <a:gd name="T21" fmla="*/ 64 h 212"/>
                <a:gd name="T22" fmla="*/ 93 w 107"/>
                <a:gd name="T23" fmla="*/ 72 h 212"/>
                <a:gd name="T24" fmla="*/ 102 w 107"/>
                <a:gd name="T25" fmla="*/ 81 h 212"/>
                <a:gd name="T26" fmla="*/ 105 w 107"/>
                <a:gd name="T27" fmla="*/ 92 h 212"/>
                <a:gd name="T28" fmla="*/ 107 w 107"/>
                <a:gd name="T29" fmla="*/ 98 h 212"/>
                <a:gd name="T30" fmla="*/ 107 w 107"/>
                <a:gd name="T31" fmla="*/ 106 h 212"/>
                <a:gd name="T32" fmla="*/ 105 w 107"/>
                <a:gd name="T33" fmla="*/ 115 h 212"/>
                <a:gd name="T34" fmla="*/ 104 w 107"/>
                <a:gd name="T35" fmla="*/ 126 h 212"/>
                <a:gd name="T36" fmla="*/ 99 w 107"/>
                <a:gd name="T37" fmla="*/ 135 h 212"/>
                <a:gd name="T38" fmla="*/ 98 w 107"/>
                <a:gd name="T39" fmla="*/ 145 h 212"/>
                <a:gd name="T40" fmla="*/ 95 w 107"/>
                <a:gd name="T41" fmla="*/ 157 h 212"/>
                <a:gd name="T42" fmla="*/ 92 w 107"/>
                <a:gd name="T43" fmla="*/ 166 h 212"/>
                <a:gd name="T44" fmla="*/ 88 w 107"/>
                <a:gd name="T45" fmla="*/ 175 h 212"/>
                <a:gd name="T46" fmla="*/ 83 w 107"/>
                <a:gd name="T47" fmla="*/ 185 h 212"/>
                <a:gd name="T48" fmla="*/ 80 w 107"/>
                <a:gd name="T49" fmla="*/ 192 h 212"/>
                <a:gd name="T50" fmla="*/ 76 w 107"/>
                <a:gd name="T51" fmla="*/ 203 h 212"/>
                <a:gd name="T52" fmla="*/ 73 w 107"/>
                <a:gd name="T53" fmla="*/ 211 h 212"/>
                <a:gd name="T54" fmla="*/ 52 w 107"/>
                <a:gd name="T55" fmla="*/ 170 h 212"/>
                <a:gd name="T56" fmla="*/ 55 w 107"/>
                <a:gd name="T57" fmla="*/ 164 h 212"/>
                <a:gd name="T58" fmla="*/ 60 w 107"/>
                <a:gd name="T59" fmla="*/ 154 h 212"/>
                <a:gd name="T60" fmla="*/ 64 w 107"/>
                <a:gd name="T61" fmla="*/ 145 h 212"/>
                <a:gd name="T62" fmla="*/ 67 w 107"/>
                <a:gd name="T63" fmla="*/ 133 h 212"/>
                <a:gd name="T64" fmla="*/ 71 w 107"/>
                <a:gd name="T65" fmla="*/ 123 h 212"/>
                <a:gd name="T66" fmla="*/ 73 w 107"/>
                <a:gd name="T67" fmla="*/ 113 h 212"/>
                <a:gd name="T68" fmla="*/ 73 w 107"/>
                <a:gd name="T69" fmla="*/ 103 h 212"/>
                <a:gd name="T70" fmla="*/ 69 w 107"/>
                <a:gd name="T71" fmla="*/ 96 h 212"/>
                <a:gd name="T72" fmla="*/ 61 w 107"/>
                <a:gd name="T73" fmla="*/ 84 h 212"/>
                <a:gd name="T74" fmla="*/ 50 w 107"/>
                <a:gd name="T75" fmla="*/ 72 h 212"/>
                <a:gd name="T76" fmla="*/ 36 w 107"/>
                <a:gd name="T77" fmla="*/ 61 h 212"/>
                <a:gd name="T78" fmla="*/ 23 w 107"/>
                <a:gd name="T79" fmla="*/ 50 h 212"/>
                <a:gd name="T80" fmla="*/ 13 w 107"/>
                <a:gd name="T81" fmla="*/ 42 h 212"/>
                <a:gd name="T82" fmla="*/ 6 w 107"/>
                <a:gd name="T83" fmla="*/ 35 h 212"/>
                <a:gd name="T84" fmla="*/ 0 w 107"/>
                <a:gd name="T85" fmla="*/ 0 h 21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7"/>
                <a:gd name="T130" fmla="*/ 0 h 212"/>
                <a:gd name="T131" fmla="*/ 107 w 107"/>
                <a:gd name="T132" fmla="*/ 212 h 21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7" h="212">
                  <a:moveTo>
                    <a:pt x="0" y="0"/>
                  </a:moveTo>
                  <a:lnTo>
                    <a:pt x="1" y="0"/>
                  </a:lnTo>
                  <a:lnTo>
                    <a:pt x="4" y="1"/>
                  </a:lnTo>
                  <a:lnTo>
                    <a:pt x="9" y="4"/>
                  </a:lnTo>
                  <a:lnTo>
                    <a:pt x="14" y="8"/>
                  </a:lnTo>
                  <a:lnTo>
                    <a:pt x="17" y="10"/>
                  </a:lnTo>
                  <a:lnTo>
                    <a:pt x="22" y="13"/>
                  </a:lnTo>
                  <a:lnTo>
                    <a:pt x="26" y="16"/>
                  </a:lnTo>
                  <a:lnTo>
                    <a:pt x="30" y="20"/>
                  </a:lnTo>
                  <a:lnTo>
                    <a:pt x="35" y="21"/>
                  </a:lnTo>
                  <a:lnTo>
                    <a:pt x="39" y="25"/>
                  </a:lnTo>
                  <a:lnTo>
                    <a:pt x="44" y="27"/>
                  </a:lnTo>
                  <a:lnTo>
                    <a:pt x="48" y="31"/>
                  </a:lnTo>
                  <a:lnTo>
                    <a:pt x="52" y="35"/>
                  </a:lnTo>
                  <a:lnTo>
                    <a:pt x="57" y="38"/>
                  </a:lnTo>
                  <a:lnTo>
                    <a:pt x="61" y="42"/>
                  </a:lnTo>
                  <a:lnTo>
                    <a:pt x="67" y="46"/>
                  </a:lnTo>
                  <a:lnTo>
                    <a:pt x="70" y="50"/>
                  </a:lnTo>
                  <a:lnTo>
                    <a:pt x="74" y="54"/>
                  </a:lnTo>
                  <a:lnTo>
                    <a:pt x="79" y="56"/>
                  </a:lnTo>
                  <a:lnTo>
                    <a:pt x="83" y="61"/>
                  </a:lnTo>
                  <a:lnTo>
                    <a:pt x="88" y="64"/>
                  </a:lnTo>
                  <a:lnTo>
                    <a:pt x="90" y="68"/>
                  </a:lnTo>
                  <a:lnTo>
                    <a:pt x="93" y="72"/>
                  </a:lnTo>
                  <a:lnTo>
                    <a:pt x="98" y="75"/>
                  </a:lnTo>
                  <a:lnTo>
                    <a:pt x="102" y="81"/>
                  </a:lnTo>
                  <a:lnTo>
                    <a:pt x="105" y="89"/>
                  </a:lnTo>
                  <a:lnTo>
                    <a:pt x="105" y="92"/>
                  </a:lnTo>
                  <a:lnTo>
                    <a:pt x="107" y="96"/>
                  </a:lnTo>
                  <a:lnTo>
                    <a:pt x="107" y="98"/>
                  </a:lnTo>
                  <a:lnTo>
                    <a:pt x="107" y="103"/>
                  </a:lnTo>
                  <a:lnTo>
                    <a:pt x="107" y="106"/>
                  </a:lnTo>
                  <a:lnTo>
                    <a:pt x="107" y="111"/>
                  </a:lnTo>
                  <a:lnTo>
                    <a:pt x="105" y="115"/>
                  </a:lnTo>
                  <a:lnTo>
                    <a:pt x="105" y="122"/>
                  </a:lnTo>
                  <a:lnTo>
                    <a:pt x="104" y="126"/>
                  </a:lnTo>
                  <a:lnTo>
                    <a:pt x="102" y="131"/>
                  </a:lnTo>
                  <a:lnTo>
                    <a:pt x="99" y="135"/>
                  </a:lnTo>
                  <a:lnTo>
                    <a:pt x="99" y="141"/>
                  </a:lnTo>
                  <a:lnTo>
                    <a:pt x="98" y="145"/>
                  </a:lnTo>
                  <a:lnTo>
                    <a:pt x="96" y="151"/>
                  </a:lnTo>
                  <a:lnTo>
                    <a:pt x="95" y="157"/>
                  </a:lnTo>
                  <a:lnTo>
                    <a:pt x="93" y="162"/>
                  </a:lnTo>
                  <a:lnTo>
                    <a:pt x="92" y="166"/>
                  </a:lnTo>
                  <a:lnTo>
                    <a:pt x="89" y="171"/>
                  </a:lnTo>
                  <a:lnTo>
                    <a:pt x="88" y="175"/>
                  </a:lnTo>
                  <a:lnTo>
                    <a:pt x="86" y="181"/>
                  </a:lnTo>
                  <a:lnTo>
                    <a:pt x="83" y="185"/>
                  </a:lnTo>
                  <a:lnTo>
                    <a:pt x="82" y="189"/>
                  </a:lnTo>
                  <a:lnTo>
                    <a:pt x="80" y="192"/>
                  </a:lnTo>
                  <a:lnTo>
                    <a:pt x="80" y="196"/>
                  </a:lnTo>
                  <a:lnTo>
                    <a:pt x="76" y="203"/>
                  </a:lnTo>
                  <a:lnTo>
                    <a:pt x="74" y="208"/>
                  </a:lnTo>
                  <a:lnTo>
                    <a:pt x="73" y="211"/>
                  </a:lnTo>
                  <a:lnTo>
                    <a:pt x="73" y="212"/>
                  </a:lnTo>
                  <a:lnTo>
                    <a:pt x="52" y="170"/>
                  </a:lnTo>
                  <a:lnTo>
                    <a:pt x="54" y="169"/>
                  </a:lnTo>
                  <a:lnTo>
                    <a:pt x="55" y="164"/>
                  </a:lnTo>
                  <a:lnTo>
                    <a:pt x="57" y="158"/>
                  </a:lnTo>
                  <a:lnTo>
                    <a:pt x="60" y="154"/>
                  </a:lnTo>
                  <a:lnTo>
                    <a:pt x="61" y="151"/>
                  </a:lnTo>
                  <a:lnTo>
                    <a:pt x="64" y="145"/>
                  </a:lnTo>
                  <a:lnTo>
                    <a:pt x="66" y="139"/>
                  </a:lnTo>
                  <a:lnTo>
                    <a:pt x="67" y="133"/>
                  </a:lnTo>
                  <a:lnTo>
                    <a:pt x="69" y="128"/>
                  </a:lnTo>
                  <a:lnTo>
                    <a:pt x="71" y="123"/>
                  </a:lnTo>
                  <a:lnTo>
                    <a:pt x="71" y="116"/>
                  </a:lnTo>
                  <a:lnTo>
                    <a:pt x="73" y="113"/>
                  </a:lnTo>
                  <a:lnTo>
                    <a:pt x="73" y="109"/>
                  </a:lnTo>
                  <a:lnTo>
                    <a:pt x="73" y="103"/>
                  </a:lnTo>
                  <a:lnTo>
                    <a:pt x="71" y="99"/>
                  </a:lnTo>
                  <a:lnTo>
                    <a:pt x="69" y="96"/>
                  </a:lnTo>
                  <a:lnTo>
                    <a:pt x="64" y="89"/>
                  </a:lnTo>
                  <a:lnTo>
                    <a:pt x="61" y="84"/>
                  </a:lnTo>
                  <a:lnTo>
                    <a:pt x="55" y="78"/>
                  </a:lnTo>
                  <a:lnTo>
                    <a:pt x="50" y="72"/>
                  </a:lnTo>
                  <a:lnTo>
                    <a:pt x="42" y="67"/>
                  </a:lnTo>
                  <a:lnTo>
                    <a:pt x="36" y="61"/>
                  </a:lnTo>
                  <a:lnTo>
                    <a:pt x="30" y="55"/>
                  </a:lnTo>
                  <a:lnTo>
                    <a:pt x="23" y="50"/>
                  </a:lnTo>
                  <a:lnTo>
                    <a:pt x="17" y="44"/>
                  </a:lnTo>
                  <a:lnTo>
                    <a:pt x="13" y="42"/>
                  </a:lnTo>
                  <a:lnTo>
                    <a:pt x="9" y="38"/>
                  </a:lnTo>
                  <a:lnTo>
                    <a:pt x="6" y="35"/>
                  </a:lnTo>
                  <a:lnTo>
                    <a:pt x="3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9" name="Freeform 26"/>
            <p:cNvSpPr>
              <a:spLocks/>
            </p:cNvSpPr>
            <p:nvPr/>
          </p:nvSpPr>
          <p:spPr bwMode="auto">
            <a:xfrm>
              <a:off x="669" y="1932"/>
              <a:ext cx="49" cy="116"/>
            </a:xfrm>
            <a:custGeom>
              <a:avLst/>
              <a:gdLst>
                <a:gd name="T0" fmla="*/ 38 w 98"/>
                <a:gd name="T1" fmla="*/ 3 h 232"/>
                <a:gd name="T2" fmla="*/ 37 w 98"/>
                <a:gd name="T3" fmla="*/ 12 h 232"/>
                <a:gd name="T4" fmla="*/ 35 w 98"/>
                <a:gd name="T5" fmla="*/ 24 h 232"/>
                <a:gd name="T6" fmla="*/ 34 w 98"/>
                <a:gd name="T7" fmla="*/ 31 h 232"/>
                <a:gd name="T8" fmla="*/ 34 w 98"/>
                <a:gd name="T9" fmla="*/ 38 h 232"/>
                <a:gd name="T10" fmla="*/ 34 w 98"/>
                <a:gd name="T11" fmla="*/ 48 h 232"/>
                <a:gd name="T12" fmla="*/ 32 w 98"/>
                <a:gd name="T13" fmla="*/ 55 h 232"/>
                <a:gd name="T14" fmla="*/ 32 w 98"/>
                <a:gd name="T15" fmla="*/ 62 h 232"/>
                <a:gd name="T16" fmla="*/ 34 w 98"/>
                <a:gd name="T17" fmla="*/ 71 h 232"/>
                <a:gd name="T18" fmla="*/ 34 w 98"/>
                <a:gd name="T19" fmla="*/ 79 h 232"/>
                <a:gd name="T20" fmla="*/ 35 w 98"/>
                <a:gd name="T21" fmla="*/ 87 h 232"/>
                <a:gd name="T22" fmla="*/ 37 w 98"/>
                <a:gd name="T23" fmla="*/ 92 h 232"/>
                <a:gd name="T24" fmla="*/ 38 w 98"/>
                <a:gd name="T25" fmla="*/ 99 h 232"/>
                <a:gd name="T26" fmla="*/ 44 w 98"/>
                <a:gd name="T27" fmla="*/ 112 h 232"/>
                <a:gd name="T28" fmla="*/ 49 w 98"/>
                <a:gd name="T29" fmla="*/ 120 h 232"/>
                <a:gd name="T30" fmla="*/ 53 w 98"/>
                <a:gd name="T31" fmla="*/ 129 h 232"/>
                <a:gd name="T32" fmla="*/ 57 w 98"/>
                <a:gd name="T33" fmla="*/ 138 h 232"/>
                <a:gd name="T34" fmla="*/ 62 w 98"/>
                <a:gd name="T35" fmla="*/ 147 h 232"/>
                <a:gd name="T36" fmla="*/ 66 w 98"/>
                <a:gd name="T37" fmla="*/ 158 h 232"/>
                <a:gd name="T38" fmla="*/ 72 w 98"/>
                <a:gd name="T39" fmla="*/ 167 h 232"/>
                <a:gd name="T40" fmla="*/ 76 w 98"/>
                <a:gd name="T41" fmla="*/ 176 h 232"/>
                <a:gd name="T42" fmla="*/ 82 w 98"/>
                <a:gd name="T43" fmla="*/ 184 h 232"/>
                <a:gd name="T44" fmla="*/ 85 w 98"/>
                <a:gd name="T45" fmla="*/ 192 h 232"/>
                <a:gd name="T46" fmla="*/ 90 w 98"/>
                <a:gd name="T47" fmla="*/ 199 h 232"/>
                <a:gd name="T48" fmla="*/ 95 w 98"/>
                <a:gd name="T49" fmla="*/ 209 h 232"/>
                <a:gd name="T50" fmla="*/ 98 w 98"/>
                <a:gd name="T51" fmla="*/ 213 h 232"/>
                <a:gd name="T52" fmla="*/ 98 w 98"/>
                <a:gd name="T53" fmla="*/ 217 h 232"/>
                <a:gd name="T54" fmla="*/ 98 w 98"/>
                <a:gd name="T55" fmla="*/ 224 h 232"/>
                <a:gd name="T56" fmla="*/ 94 w 98"/>
                <a:gd name="T57" fmla="*/ 231 h 232"/>
                <a:gd name="T58" fmla="*/ 85 w 98"/>
                <a:gd name="T59" fmla="*/ 231 h 232"/>
                <a:gd name="T60" fmla="*/ 76 w 98"/>
                <a:gd name="T61" fmla="*/ 224 h 232"/>
                <a:gd name="T62" fmla="*/ 72 w 98"/>
                <a:gd name="T63" fmla="*/ 218 h 232"/>
                <a:gd name="T64" fmla="*/ 66 w 98"/>
                <a:gd name="T65" fmla="*/ 210 h 232"/>
                <a:gd name="T66" fmla="*/ 60 w 98"/>
                <a:gd name="T67" fmla="*/ 201 h 232"/>
                <a:gd name="T68" fmla="*/ 53 w 98"/>
                <a:gd name="T69" fmla="*/ 190 h 232"/>
                <a:gd name="T70" fmla="*/ 47 w 98"/>
                <a:gd name="T71" fmla="*/ 180 h 232"/>
                <a:gd name="T72" fmla="*/ 41 w 98"/>
                <a:gd name="T73" fmla="*/ 169 h 232"/>
                <a:gd name="T74" fmla="*/ 34 w 98"/>
                <a:gd name="T75" fmla="*/ 158 h 232"/>
                <a:gd name="T76" fmla="*/ 28 w 98"/>
                <a:gd name="T77" fmla="*/ 146 h 232"/>
                <a:gd name="T78" fmla="*/ 22 w 98"/>
                <a:gd name="T79" fmla="*/ 134 h 232"/>
                <a:gd name="T80" fmla="*/ 18 w 98"/>
                <a:gd name="T81" fmla="*/ 125 h 232"/>
                <a:gd name="T82" fmla="*/ 12 w 98"/>
                <a:gd name="T83" fmla="*/ 114 h 232"/>
                <a:gd name="T84" fmla="*/ 9 w 98"/>
                <a:gd name="T85" fmla="*/ 105 h 232"/>
                <a:gd name="T86" fmla="*/ 6 w 98"/>
                <a:gd name="T87" fmla="*/ 97 h 232"/>
                <a:gd name="T88" fmla="*/ 5 w 98"/>
                <a:gd name="T89" fmla="*/ 92 h 232"/>
                <a:gd name="T90" fmla="*/ 2 w 98"/>
                <a:gd name="T91" fmla="*/ 78 h 232"/>
                <a:gd name="T92" fmla="*/ 0 w 98"/>
                <a:gd name="T93" fmla="*/ 63 h 232"/>
                <a:gd name="T94" fmla="*/ 0 w 98"/>
                <a:gd name="T95" fmla="*/ 57 h 232"/>
                <a:gd name="T96" fmla="*/ 2 w 98"/>
                <a:gd name="T97" fmla="*/ 49 h 232"/>
                <a:gd name="T98" fmla="*/ 5 w 98"/>
                <a:gd name="T99" fmla="*/ 36 h 232"/>
                <a:gd name="T100" fmla="*/ 6 w 98"/>
                <a:gd name="T101" fmla="*/ 23 h 232"/>
                <a:gd name="T102" fmla="*/ 9 w 98"/>
                <a:gd name="T103" fmla="*/ 14 h 232"/>
                <a:gd name="T104" fmla="*/ 11 w 98"/>
                <a:gd name="T105" fmla="*/ 7 h 232"/>
                <a:gd name="T106" fmla="*/ 12 w 98"/>
                <a:gd name="T107" fmla="*/ 6 h 232"/>
                <a:gd name="T108" fmla="*/ 38 w 98"/>
                <a:gd name="T109" fmla="*/ 0 h 23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8"/>
                <a:gd name="T166" fmla="*/ 0 h 232"/>
                <a:gd name="T167" fmla="*/ 98 w 98"/>
                <a:gd name="T168" fmla="*/ 232 h 23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8" h="232">
                  <a:moveTo>
                    <a:pt x="38" y="0"/>
                  </a:moveTo>
                  <a:lnTo>
                    <a:pt x="38" y="3"/>
                  </a:lnTo>
                  <a:lnTo>
                    <a:pt x="37" y="7"/>
                  </a:lnTo>
                  <a:lnTo>
                    <a:pt x="37" y="12"/>
                  </a:lnTo>
                  <a:lnTo>
                    <a:pt x="35" y="17"/>
                  </a:lnTo>
                  <a:lnTo>
                    <a:pt x="35" y="24"/>
                  </a:lnTo>
                  <a:lnTo>
                    <a:pt x="34" y="27"/>
                  </a:lnTo>
                  <a:lnTo>
                    <a:pt x="34" y="31"/>
                  </a:lnTo>
                  <a:lnTo>
                    <a:pt x="34" y="34"/>
                  </a:lnTo>
                  <a:lnTo>
                    <a:pt x="34" y="38"/>
                  </a:lnTo>
                  <a:lnTo>
                    <a:pt x="34" y="44"/>
                  </a:lnTo>
                  <a:lnTo>
                    <a:pt x="34" y="48"/>
                  </a:lnTo>
                  <a:lnTo>
                    <a:pt x="32" y="50"/>
                  </a:lnTo>
                  <a:lnTo>
                    <a:pt x="32" y="55"/>
                  </a:lnTo>
                  <a:lnTo>
                    <a:pt x="32" y="59"/>
                  </a:lnTo>
                  <a:lnTo>
                    <a:pt x="32" y="62"/>
                  </a:lnTo>
                  <a:lnTo>
                    <a:pt x="32" y="67"/>
                  </a:lnTo>
                  <a:lnTo>
                    <a:pt x="34" y="71"/>
                  </a:lnTo>
                  <a:lnTo>
                    <a:pt x="34" y="75"/>
                  </a:lnTo>
                  <a:lnTo>
                    <a:pt x="34" y="79"/>
                  </a:lnTo>
                  <a:lnTo>
                    <a:pt x="34" y="82"/>
                  </a:lnTo>
                  <a:lnTo>
                    <a:pt x="35" y="87"/>
                  </a:lnTo>
                  <a:lnTo>
                    <a:pt x="35" y="89"/>
                  </a:lnTo>
                  <a:lnTo>
                    <a:pt x="37" y="92"/>
                  </a:lnTo>
                  <a:lnTo>
                    <a:pt x="37" y="96"/>
                  </a:lnTo>
                  <a:lnTo>
                    <a:pt x="38" y="99"/>
                  </a:lnTo>
                  <a:lnTo>
                    <a:pt x="41" y="104"/>
                  </a:lnTo>
                  <a:lnTo>
                    <a:pt x="44" y="112"/>
                  </a:lnTo>
                  <a:lnTo>
                    <a:pt x="46" y="116"/>
                  </a:lnTo>
                  <a:lnTo>
                    <a:pt x="49" y="120"/>
                  </a:lnTo>
                  <a:lnTo>
                    <a:pt x="50" y="124"/>
                  </a:lnTo>
                  <a:lnTo>
                    <a:pt x="53" y="129"/>
                  </a:lnTo>
                  <a:lnTo>
                    <a:pt x="54" y="133"/>
                  </a:lnTo>
                  <a:lnTo>
                    <a:pt x="57" y="138"/>
                  </a:lnTo>
                  <a:lnTo>
                    <a:pt x="59" y="142"/>
                  </a:lnTo>
                  <a:lnTo>
                    <a:pt x="62" y="147"/>
                  </a:lnTo>
                  <a:lnTo>
                    <a:pt x="65" y="152"/>
                  </a:lnTo>
                  <a:lnTo>
                    <a:pt x="66" y="158"/>
                  </a:lnTo>
                  <a:lnTo>
                    <a:pt x="69" y="162"/>
                  </a:lnTo>
                  <a:lnTo>
                    <a:pt x="72" y="167"/>
                  </a:lnTo>
                  <a:lnTo>
                    <a:pt x="75" y="171"/>
                  </a:lnTo>
                  <a:lnTo>
                    <a:pt x="76" y="176"/>
                  </a:lnTo>
                  <a:lnTo>
                    <a:pt x="79" y="179"/>
                  </a:lnTo>
                  <a:lnTo>
                    <a:pt x="82" y="184"/>
                  </a:lnTo>
                  <a:lnTo>
                    <a:pt x="84" y="188"/>
                  </a:lnTo>
                  <a:lnTo>
                    <a:pt x="85" y="192"/>
                  </a:lnTo>
                  <a:lnTo>
                    <a:pt x="88" y="194"/>
                  </a:lnTo>
                  <a:lnTo>
                    <a:pt x="90" y="199"/>
                  </a:lnTo>
                  <a:lnTo>
                    <a:pt x="92" y="205"/>
                  </a:lnTo>
                  <a:lnTo>
                    <a:pt x="95" y="209"/>
                  </a:lnTo>
                  <a:lnTo>
                    <a:pt x="97" y="211"/>
                  </a:lnTo>
                  <a:lnTo>
                    <a:pt x="98" y="213"/>
                  </a:lnTo>
                  <a:lnTo>
                    <a:pt x="98" y="217"/>
                  </a:lnTo>
                  <a:lnTo>
                    <a:pt x="98" y="219"/>
                  </a:lnTo>
                  <a:lnTo>
                    <a:pt x="98" y="224"/>
                  </a:lnTo>
                  <a:lnTo>
                    <a:pt x="97" y="227"/>
                  </a:lnTo>
                  <a:lnTo>
                    <a:pt x="94" y="231"/>
                  </a:lnTo>
                  <a:lnTo>
                    <a:pt x="91" y="232"/>
                  </a:lnTo>
                  <a:lnTo>
                    <a:pt x="85" y="231"/>
                  </a:lnTo>
                  <a:lnTo>
                    <a:pt x="81" y="228"/>
                  </a:lnTo>
                  <a:lnTo>
                    <a:pt x="76" y="224"/>
                  </a:lnTo>
                  <a:lnTo>
                    <a:pt x="73" y="220"/>
                  </a:lnTo>
                  <a:lnTo>
                    <a:pt x="72" y="218"/>
                  </a:lnTo>
                  <a:lnTo>
                    <a:pt x="69" y="213"/>
                  </a:lnTo>
                  <a:lnTo>
                    <a:pt x="66" y="210"/>
                  </a:lnTo>
                  <a:lnTo>
                    <a:pt x="63" y="205"/>
                  </a:lnTo>
                  <a:lnTo>
                    <a:pt x="60" y="201"/>
                  </a:lnTo>
                  <a:lnTo>
                    <a:pt x="56" y="196"/>
                  </a:lnTo>
                  <a:lnTo>
                    <a:pt x="53" y="190"/>
                  </a:lnTo>
                  <a:lnTo>
                    <a:pt x="50" y="185"/>
                  </a:lnTo>
                  <a:lnTo>
                    <a:pt x="47" y="180"/>
                  </a:lnTo>
                  <a:lnTo>
                    <a:pt x="44" y="175"/>
                  </a:lnTo>
                  <a:lnTo>
                    <a:pt x="41" y="169"/>
                  </a:lnTo>
                  <a:lnTo>
                    <a:pt x="37" y="164"/>
                  </a:lnTo>
                  <a:lnTo>
                    <a:pt x="34" y="158"/>
                  </a:lnTo>
                  <a:lnTo>
                    <a:pt x="31" y="152"/>
                  </a:lnTo>
                  <a:lnTo>
                    <a:pt x="28" y="146"/>
                  </a:lnTo>
                  <a:lnTo>
                    <a:pt x="25" y="141"/>
                  </a:lnTo>
                  <a:lnTo>
                    <a:pt x="22" y="134"/>
                  </a:lnTo>
                  <a:lnTo>
                    <a:pt x="19" y="129"/>
                  </a:lnTo>
                  <a:lnTo>
                    <a:pt x="18" y="125"/>
                  </a:lnTo>
                  <a:lnTo>
                    <a:pt x="15" y="118"/>
                  </a:lnTo>
                  <a:lnTo>
                    <a:pt x="12" y="114"/>
                  </a:lnTo>
                  <a:lnTo>
                    <a:pt x="11" y="110"/>
                  </a:lnTo>
                  <a:lnTo>
                    <a:pt x="9" y="105"/>
                  </a:lnTo>
                  <a:lnTo>
                    <a:pt x="6" y="101"/>
                  </a:lnTo>
                  <a:lnTo>
                    <a:pt x="6" y="97"/>
                  </a:lnTo>
                  <a:lnTo>
                    <a:pt x="5" y="93"/>
                  </a:lnTo>
                  <a:lnTo>
                    <a:pt x="5" y="92"/>
                  </a:lnTo>
                  <a:lnTo>
                    <a:pt x="2" y="84"/>
                  </a:lnTo>
                  <a:lnTo>
                    <a:pt x="2" y="78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0" y="61"/>
                  </a:lnTo>
                  <a:lnTo>
                    <a:pt x="0" y="57"/>
                  </a:lnTo>
                  <a:lnTo>
                    <a:pt x="2" y="51"/>
                  </a:lnTo>
                  <a:lnTo>
                    <a:pt x="2" y="49"/>
                  </a:lnTo>
                  <a:lnTo>
                    <a:pt x="3" y="42"/>
                  </a:lnTo>
                  <a:lnTo>
                    <a:pt x="5" y="36"/>
                  </a:lnTo>
                  <a:lnTo>
                    <a:pt x="5" y="29"/>
                  </a:lnTo>
                  <a:lnTo>
                    <a:pt x="6" y="23"/>
                  </a:lnTo>
                  <a:lnTo>
                    <a:pt x="8" y="17"/>
                  </a:lnTo>
                  <a:lnTo>
                    <a:pt x="9" y="14"/>
                  </a:lnTo>
                  <a:lnTo>
                    <a:pt x="11" y="10"/>
                  </a:lnTo>
                  <a:lnTo>
                    <a:pt x="11" y="7"/>
                  </a:lnTo>
                  <a:lnTo>
                    <a:pt x="12" y="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0" name="Freeform 27"/>
            <p:cNvSpPr>
              <a:spLocks/>
            </p:cNvSpPr>
            <p:nvPr/>
          </p:nvSpPr>
          <p:spPr bwMode="auto">
            <a:xfrm>
              <a:off x="675" y="1930"/>
              <a:ext cx="50" cy="120"/>
            </a:xfrm>
            <a:custGeom>
              <a:avLst/>
              <a:gdLst>
                <a:gd name="T0" fmla="*/ 23 w 99"/>
                <a:gd name="T1" fmla="*/ 0 h 240"/>
                <a:gd name="T2" fmla="*/ 32 w 99"/>
                <a:gd name="T3" fmla="*/ 7 h 240"/>
                <a:gd name="T4" fmla="*/ 39 w 99"/>
                <a:gd name="T5" fmla="*/ 18 h 240"/>
                <a:gd name="T6" fmla="*/ 51 w 99"/>
                <a:gd name="T7" fmla="*/ 29 h 240"/>
                <a:gd name="T8" fmla="*/ 56 w 99"/>
                <a:gd name="T9" fmla="*/ 36 h 240"/>
                <a:gd name="T10" fmla="*/ 61 w 99"/>
                <a:gd name="T11" fmla="*/ 44 h 240"/>
                <a:gd name="T12" fmla="*/ 67 w 99"/>
                <a:gd name="T13" fmla="*/ 52 h 240"/>
                <a:gd name="T14" fmla="*/ 73 w 99"/>
                <a:gd name="T15" fmla="*/ 61 h 240"/>
                <a:gd name="T16" fmla="*/ 78 w 99"/>
                <a:gd name="T17" fmla="*/ 69 h 240"/>
                <a:gd name="T18" fmla="*/ 83 w 99"/>
                <a:gd name="T19" fmla="*/ 79 h 240"/>
                <a:gd name="T20" fmla="*/ 88 w 99"/>
                <a:gd name="T21" fmla="*/ 88 h 240"/>
                <a:gd name="T22" fmla="*/ 92 w 99"/>
                <a:gd name="T23" fmla="*/ 97 h 240"/>
                <a:gd name="T24" fmla="*/ 94 w 99"/>
                <a:gd name="T25" fmla="*/ 108 h 240"/>
                <a:gd name="T26" fmla="*/ 97 w 99"/>
                <a:gd name="T27" fmla="*/ 120 h 240"/>
                <a:gd name="T28" fmla="*/ 98 w 99"/>
                <a:gd name="T29" fmla="*/ 131 h 240"/>
                <a:gd name="T30" fmla="*/ 99 w 99"/>
                <a:gd name="T31" fmla="*/ 143 h 240"/>
                <a:gd name="T32" fmla="*/ 99 w 99"/>
                <a:gd name="T33" fmla="*/ 155 h 240"/>
                <a:gd name="T34" fmla="*/ 99 w 99"/>
                <a:gd name="T35" fmla="*/ 168 h 240"/>
                <a:gd name="T36" fmla="*/ 98 w 99"/>
                <a:gd name="T37" fmla="*/ 180 h 240"/>
                <a:gd name="T38" fmla="*/ 98 w 99"/>
                <a:gd name="T39" fmla="*/ 192 h 240"/>
                <a:gd name="T40" fmla="*/ 95 w 99"/>
                <a:gd name="T41" fmla="*/ 201 h 240"/>
                <a:gd name="T42" fmla="*/ 94 w 99"/>
                <a:gd name="T43" fmla="*/ 211 h 240"/>
                <a:gd name="T44" fmla="*/ 91 w 99"/>
                <a:gd name="T45" fmla="*/ 221 h 240"/>
                <a:gd name="T46" fmla="*/ 89 w 99"/>
                <a:gd name="T47" fmla="*/ 228 h 240"/>
                <a:gd name="T48" fmla="*/ 85 w 99"/>
                <a:gd name="T49" fmla="*/ 238 h 240"/>
                <a:gd name="T50" fmla="*/ 79 w 99"/>
                <a:gd name="T51" fmla="*/ 240 h 240"/>
                <a:gd name="T52" fmla="*/ 70 w 99"/>
                <a:gd name="T53" fmla="*/ 231 h 240"/>
                <a:gd name="T54" fmla="*/ 66 w 99"/>
                <a:gd name="T55" fmla="*/ 222 h 240"/>
                <a:gd name="T56" fmla="*/ 63 w 99"/>
                <a:gd name="T57" fmla="*/ 211 h 240"/>
                <a:gd name="T58" fmla="*/ 63 w 99"/>
                <a:gd name="T59" fmla="*/ 209 h 240"/>
                <a:gd name="T60" fmla="*/ 63 w 99"/>
                <a:gd name="T61" fmla="*/ 205 h 240"/>
                <a:gd name="T62" fmla="*/ 63 w 99"/>
                <a:gd name="T63" fmla="*/ 197 h 240"/>
                <a:gd name="T64" fmla="*/ 64 w 99"/>
                <a:gd name="T65" fmla="*/ 185 h 240"/>
                <a:gd name="T66" fmla="*/ 64 w 99"/>
                <a:gd name="T67" fmla="*/ 177 h 240"/>
                <a:gd name="T68" fmla="*/ 66 w 99"/>
                <a:gd name="T69" fmla="*/ 169 h 240"/>
                <a:gd name="T70" fmla="*/ 66 w 99"/>
                <a:gd name="T71" fmla="*/ 162 h 240"/>
                <a:gd name="T72" fmla="*/ 66 w 99"/>
                <a:gd name="T73" fmla="*/ 154 h 240"/>
                <a:gd name="T74" fmla="*/ 66 w 99"/>
                <a:gd name="T75" fmla="*/ 146 h 240"/>
                <a:gd name="T76" fmla="*/ 67 w 99"/>
                <a:gd name="T77" fmla="*/ 138 h 240"/>
                <a:gd name="T78" fmla="*/ 66 w 99"/>
                <a:gd name="T79" fmla="*/ 130 h 240"/>
                <a:gd name="T80" fmla="*/ 66 w 99"/>
                <a:gd name="T81" fmla="*/ 124 h 240"/>
                <a:gd name="T82" fmla="*/ 66 w 99"/>
                <a:gd name="T83" fmla="*/ 112 h 240"/>
                <a:gd name="T84" fmla="*/ 63 w 99"/>
                <a:gd name="T85" fmla="*/ 105 h 240"/>
                <a:gd name="T86" fmla="*/ 60 w 99"/>
                <a:gd name="T87" fmla="*/ 97 h 240"/>
                <a:gd name="T88" fmla="*/ 56 w 99"/>
                <a:gd name="T89" fmla="*/ 91 h 240"/>
                <a:gd name="T90" fmla="*/ 53 w 99"/>
                <a:gd name="T91" fmla="*/ 83 h 240"/>
                <a:gd name="T92" fmla="*/ 47 w 99"/>
                <a:gd name="T93" fmla="*/ 74 h 240"/>
                <a:gd name="T94" fmla="*/ 41 w 99"/>
                <a:gd name="T95" fmla="*/ 66 h 240"/>
                <a:gd name="T96" fmla="*/ 35 w 99"/>
                <a:gd name="T97" fmla="*/ 57 h 240"/>
                <a:gd name="T98" fmla="*/ 31 w 99"/>
                <a:gd name="T99" fmla="*/ 49 h 240"/>
                <a:gd name="T100" fmla="*/ 23 w 99"/>
                <a:gd name="T101" fmla="*/ 41 h 240"/>
                <a:gd name="T102" fmla="*/ 19 w 99"/>
                <a:gd name="T103" fmla="*/ 33 h 240"/>
                <a:gd name="T104" fmla="*/ 9 w 99"/>
                <a:gd name="T105" fmla="*/ 21 h 240"/>
                <a:gd name="T106" fmla="*/ 3 w 99"/>
                <a:gd name="T107" fmla="*/ 12 h 240"/>
                <a:gd name="T108" fmla="*/ 0 w 99"/>
                <a:gd name="T109" fmla="*/ 10 h 24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9"/>
                <a:gd name="T166" fmla="*/ 0 h 240"/>
                <a:gd name="T167" fmla="*/ 99 w 99"/>
                <a:gd name="T168" fmla="*/ 240 h 24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9" h="240">
                  <a:moveTo>
                    <a:pt x="0" y="10"/>
                  </a:moveTo>
                  <a:lnTo>
                    <a:pt x="23" y="0"/>
                  </a:lnTo>
                  <a:lnTo>
                    <a:pt x="25" y="2"/>
                  </a:lnTo>
                  <a:lnTo>
                    <a:pt x="32" y="7"/>
                  </a:lnTo>
                  <a:lnTo>
                    <a:pt x="35" y="12"/>
                  </a:lnTo>
                  <a:lnTo>
                    <a:pt x="39" y="18"/>
                  </a:lnTo>
                  <a:lnTo>
                    <a:pt x="45" y="23"/>
                  </a:lnTo>
                  <a:lnTo>
                    <a:pt x="51" y="29"/>
                  </a:lnTo>
                  <a:lnTo>
                    <a:pt x="53" y="33"/>
                  </a:lnTo>
                  <a:lnTo>
                    <a:pt x="56" y="36"/>
                  </a:lnTo>
                  <a:lnTo>
                    <a:pt x="59" y="40"/>
                  </a:lnTo>
                  <a:lnTo>
                    <a:pt x="61" y="44"/>
                  </a:lnTo>
                  <a:lnTo>
                    <a:pt x="64" y="48"/>
                  </a:lnTo>
                  <a:lnTo>
                    <a:pt x="67" y="52"/>
                  </a:lnTo>
                  <a:lnTo>
                    <a:pt x="70" y="55"/>
                  </a:lnTo>
                  <a:lnTo>
                    <a:pt x="73" y="61"/>
                  </a:lnTo>
                  <a:lnTo>
                    <a:pt x="75" y="65"/>
                  </a:lnTo>
                  <a:lnTo>
                    <a:pt x="78" y="69"/>
                  </a:lnTo>
                  <a:lnTo>
                    <a:pt x="80" y="73"/>
                  </a:lnTo>
                  <a:lnTo>
                    <a:pt x="83" y="79"/>
                  </a:lnTo>
                  <a:lnTo>
                    <a:pt x="85" y="83"/>
                  </a:lnTo>
                  <a:lnTo>
                    <a:pt x="88" y="88"/>
                  </a:lnTo>
                  <a:lnTo>
                    <a:pt x="89" y="92"/>
                  </a:lnTo>
                  <a:lnTo>
                    <a:pt x="92" y="97"/>
                  </a:lnTo>
                  <a:lnTo>
                    <a:pt x="92" y="103"/>
                  </a:lnTo>
                  <a:lnTo>
                    <a:pt x="94" y="108"/>
                  </a:lnTo>
                  <a:lnTo>
                    <a:pt x="95" y="113"/>
                  </a:lnTo>
                  <a:lnTo>
                    <a:pt x="97" y="120"/>
                  </a:lnTo>
                  <a:lnTo>
                    <a:pt x="97" y="125"/>
                  </a:lnTo>
                  <a:lnTo>
                    <a:pt x="98" y="131"/>
                  </a:lnTo>
                  <a:lnTo>
                    <a:pt x="98" y="137"/>
                  </a:lnTo>
                  <a:lnTo>
                    <a:pt x="99" y="143"/>
                  </a:lnTo>
                  <a:lnTo>
                    <a:pt x="99" y="150"/>
                  </a:lnTo>
                  <a:lnTo>
                    <a:pt x="99" y="155"/>
                  </a:lnTo>
                  <a:lnTo>
                    <a:pt x="99" y="162"/>
                  </a:lnTo>
                  <a:lnTo>
                    <a:pt x="99" y="168"/>
                  </a:lnTo>
                  <a:lnTo>
                    <a:pt x="98" y="173"/>
                  </a:lnTo>
                  <a:lnTo>
                    <a:pt x="98" y="180"/>
                  </a:lnTo>
                  <a:lnTo>
                    <a:pt x="98" y="185"/>
                  </a:lnTo>
                  <a:lnTo>
                    <a:pt x="98" y="192"/>
                  </a:lnTo>
                  <a:lnTo>
                    <a:pt x="97" y="197"/>
                  </a:lnTo>
                  <a:lnTo>
                    <a:pt x="95" y="201"/>
                  </a:lnTo>
                  <a:lnTo>
                    <a:pt x="94" y="206"/>
                  </a:lnTo>
                  <a:lnTo>
                    <a:pt x="94" y="211"/>
                  </a:lnTo>
                  <a:lnTo>
                    <a:pt x="92" y="215"/>
                  </a:lnTo>
                  <a:lnTo>
                    <a:pt x="91" y="221"/>
                  </a:lnTo>
                  <a:lnTo>
                    <a:pt x="91" y="223"/>
                  </a:lnTo>
                  <a:lnTo>
                    <a:pt x="89" y="228"/>
                  </a:lnTo>
                  <a:lnTo>
                    <a:pt x="86" y="234"/>
                  </a:lnTo>
                  <a:lnTo>
                    <a:pt x="85" y="238"/>
                  </a:lnTo>
                  <a:lnTo>
                    <a:pt x="82" y="240"/>
                  </a:lnTo>
                  <a:lnTo>
                    <a:pt x="79" y="240"/>
                  </a:lnTo>
                  <a:lnTo>
                    <a:pt x="75" y="236"/>
                  </a:lnTo>
                  <a:lnTo>
                    <a:pt x="70" y="231"/>
                  </a:lnTo>
                  <a:lnTo>
                    <a:pt x="67" y="227"/>
                  </a:lnTo>
                  <a:lnTo>
                    <a:pt x="66" y="222"/>
                  </a:lnTo>
                  <a:lnTo>
                    <a:pt x="63" y="215"/>
                  </a:lnTo>
                  <a:lnTo>
                    <a:pt x="63" y="211"/>
                  </a:lnTo>
                  <a:lnTo>
                    <a:pt x="63" y="209"/>
                  </a:lnTo>
                  <a:lnTo>
                    <a:pt x="63" y="206"/>
                  </a:lnTo>
                  <a:lnTo>
                    <a:pt x="63" y="205"/>
                  </a:lnTo>
                  <a:lnTo>
                    <a:pt x="63" y="201"/>
                  </a:lnTo>
                  <a:lnTo>
                    <a:pt x="63" y="197"/>
                  </a:lnTo>
                  <a:lnTo>
                    <a:pt x="63" y="190"/>
                  </a:lnTo>
                  <a:lnTo>
                    <a:pt x="64" y="185"/>
                  </a:lnTo>
                  <a:lnTo>
                    <a:pt x="64" y="180"/>
                  </a:lnTo>
                  <a:lnTo>
                    <a:pt x="64" y="177"/>
                  </a:lnTo>
                  <a:lnTo>
                    <a:pt x="66" y="173"/>
                  </a:lnTo>
                  <a:lnTo>
                    <a:pt x="66" y="169"/>
                  </a:lnTo>
                  <a:lnTo>
                    <a:pt x="66" y="166"/>
                  </a:lnTo>
                  <a:lnTo>
                    <a:pt x="66" y="162"/>
                  </a:lnTo>
                  <a:lnTo>
                    <a:pt x="66" y="158"/>
                  </a:lnTo>
                  <a:lnTo>
                    <a:pt x="66" y="154"/>
                  </a:lnTo>
                  <a:lnTo>
                    <a:pt x="66" y="150"/>
                  </a:lnTo>
                  <a:lnTo>
                    <a:pt x="66" y="146"/>
                  </a:lnTo>
                  <a:lnTo>
                    <a:pt x="66" y="142"/>
                  </a:lnTo>
                  <a:lnTo>
                    <a:pt x="67" y="138"/>
                  </a:lnTo>
                  <a:lnTo>
                    <a:pt x="66" y="134"/>
                  </a:lnTo>
                  <a:lnTo>
                    <a:pt x="66" y="130"/>
                  </a:lnTo>
                  <a:lnTo>
                    <a:pt x="66" y="126"/>
                  </a:lnTo>
                  <a:lnTo>
                    <a:pt x="66" y="124"/>
                  </a:lnTo>
                  <a:lnTo>
                    <a:pt x="66" y="117"/>
                  </a:lnTo>
                  <a:lnTo>
                    <a:pt x="66" y="112"/>
                  </a:lnTo>
                  <a:lnTo>
                    <a:pt x="64" y="108"/>
                  </a:lnTo>
                  <a:lnTo>
                    <a:pt x="63" y="105"/>
                  </a:lnTo>
                  <a:lnTo>
                    <a:pt x="61" y="101"/>
                  </a:lnTo>
                  <a:lnTo>
                    <a:pt x="60" y="97"/>
                  </a:lnTo>
                  <a:lnTo>
                    <a:pt x="57" y="95"/>
                  </a:lnTo>
                  <a:lnTo>
                    <a:pt x="56" y="91"/>
                  </a:lnTo>
                  <a:lnTo>
                    <a:pt x="54" y="86"/>
                  </a:lnTo>
                  <a:lnTo>
                    <a:pt x="53" y="83"/>
                  </a:lnTo>
                  <a:lnTo>
                    <a:pt x="50" y="79"/>
                  </a:lnTo>
                  <a:lnTo>
                    <a:pt x="47" y="74"/>
                  </a:lnTo>
                  <a:lnTo>
                    <a:pt x="44" y="70"/>
                  </a:lnTo>
                  <a:lnTo>
                    <a:pt x="41" y="66"/>
                  </a:lnTo>
                  <a:lnTo>
                    <a:pt x="38" y="61"/>
                  </a:lnTo>
                  <a:lnTo>
                    <a:pt x="35" y="57"/>
                  </a:lnTo>
                  <a:lnTo>
                    <a:pt x="32" y="53"/>
                  </a:lnTo>
                  <a:lnTo>
                    <a:pt x="31" y="49"/>
                  </a:lnTo>
                  <a:lnTo>
                    <a:pt x="26" y="44"/>
                  </a:lnTo>
                  <a:lnTo>
                    <a:pt x="23" y="41"/>
                  </a:lnTo>
                  <a:lnTo>
                    <a:pt x="20" y="37"/>
                  </a:lnTo>
                  <a:lnTo>
                    <a:pt x="19" y="33"/>
                  </a:lnTo>
                  <a:lnTo>
                    <a:pt x="13" y="25"/>
                  </a:lnTo>
                  <a:lnTo>
                    <a:pt x="9" y="21"/>
                  </a:lnTo>
                  <a:lnTo>
                    <a:pt x="4" y="16"/>
                  </a:lnTo>
                  <a:lnTo>
                    <a:pt x="3" y="1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1" name="Freeform 28"/>
            <p:cNvSpPr>
              <a:spLocks/>
            </p:cNvSpPr>
            <p:nvPr/>
          </p:nvSpPr>
          <p:spPr bwMode="auto">
            <a:xfrm>
              <a:off x="946" y="1923"/>
              <a:ext cx="27" cy="94"/>
            </a:xfrm>
            <a:custGeom>
              <a:avLst/>
              <a:gdLst>
                <a:gd name="T0" fmla="*/ 51 w 52"/>
                <a:gd name="T1" fmla="*/ 3 h 189"/>
                <a:gd name="T2" fmla="*/ 48 w 52"/>
                <a:gd name="T3" fmla="*/ 9 h 189"/>
                <a:gd name="T4" fmla="*/ 45 w 52"/>
                <a:gd name="T5" fmla="*/ 17 h 189"/>
                <a:gd name="T6" fmla="*/ 41 w 52"/>
                <a:gd name="T7" fmla="*/ 28 h 189"/>
                <a:gd name="T8" fmla="*/ 38 w 52"/>
                <a:gd name="T9" fmla="*/ 37 h 189"/>
                <a:gd name="T10" fmla="*/ 36 w 52"/>
                <a:gd name="T11" fmla="*/ 45 h 189"/>
                <a:gd name="T12" fmla="*/ 35 w 52"/>
                <a:gd name="T13" fmla="*/ 51 h 189"/>
                <a:gd name="T14" fmla="*/ 33 w 52"/>
                <a:gd name="T15" fmla="*/ 59 h 189"/>
                <a:gd name="T16" fmla="*/ 33 w 52"/>
                <a:gd name="T17" fmla="*/ 68 h 189"/>
                <a:gd name="T18" fmla="*/ 32 w 52"/>
                <a:gd name="T19" fmla="*/ 76 h 189"/>
                <a:gd name="T20" fmla="*/ 32 w 52"/>
                <a:gd name="T21" fmla="*/ 85 h 189"/>
                <a:gd name="T22" fmla="*/ 32 w 52"/>
                <a:gd name="T23" fmla="*/ 93 h 189"/>
                <a:gd name="T24" fmla="*/ 32 w 52"/>
                <a:gd name="T25" fmla="*/ 102 h 189"/>
                <a:gd name="T26" fmla="*/ 33 w 52"/>
                <a:gd name="T27" fmla="*/ 110 h 189"/>
                <a:gd name="T28" fmla="*/ 33 w 52"/>
                <a:gd name="T29" fmla="*/ 118 h 189"/>
                <a:gd name="T30" fmla="*/ 35 w 52"/>
                <a:gd name="T31" fmla="*/ 126 h 189"/>
                <a:gd name="T32" fmla="*/ 38 w 52"/>
                <a:gd name="T33" fmla="*/ 135 h 189"/>
                <a:gd name="T34" fmla="*/ 42 w 52"/>
                <a:gd name="T35" fmla="*/ 147 h 189"/>
                <a:gd name="T36" fmla="*/ 45 w 52"/>
                <a:gd name="T37" fmla="*/ 156 h 189"/>
                <a:gd name="T38" fmla="*/ 49 w 52"/>
                <a:gd name="T39" fmla="*/ 165 h 189"/>
                <a:gd name="T40" fmla="*/ 35 w 52"/>
                <a:gd name="T41" fmla="*/ 189 h 189"/>
                <a:gd name="T42" fmla="*/ 29 w 52"/>
                <a:gd name="T43" fmla="*/ 182 h 189"/>
                <a:gd name="T44" fmla="*/ 23 w 52"/>
                <a:gd name="T45" fmla="*/ 172 h 189"/>
                <a:gd name="T46" fmla="*/ 17 w 52"/>
                <a:gd name="T47" fmla="*/ 161 h 189"/>
                <a:gd name="T48" fmla="*/ 13 w 52"/>
                <a:gd name="T49" fmla="*/ 153 h 189"/>
                <a:gd name="T50" fmla="*/ 10 w 52"/>
                <a:gd name="T51" fmla="*/ 147 h 189"/>
                <a:gd name="T52" fmla="*/ 7 w 52"/>
                <a:gd name="T53" fmla="*/ 138 h 189"/>
                <a:gd name="T54" fmla="*/ 4 w 52"/>
                <a:gd name="T55" fmla="*/ 128 h 189"/>
                <a:gd name="T56" fmla="*/ 3 w 52"/>
                <a:gd name="T57" fmla="*/ 118 h 189"/>
                <a:gd name="T58" fmla="*/ 1 w 52"/>
                <a:gd name="T59" fmla="*/ 109 h 189"/>
                <a:gd name="T60" fmla="*/ 0 w 52"/>
                <a:gd name="T61" fmla="*/ 98 h 189"/>
                <a:gd name="T62" fmla="*/ 0 w 52"/>
                <a:gd name="T63" fmla="*/ 87 h 189"/>
                <a:gd name="T64" fmla="*/ 0 w 52"/>
                <a:gd name="T65" fmla="*/ 75 h 189"/>
                <a:gd name="T66" fmla="*/ 0 w 52"/>
                <a:gd name="T67" fmla="*/ 64 h 189"/>
                <a:gd name="T68" fmla="*/ 1 w 52"/>
                <a:gd name="T69" fmla="*/ 54 h 189"/>
                <a:gd name="T70" fmla="*/ 3 w 52"/>
                <a:gd name="T71" fmla="*/ 46 h 189"/>
                <a:gd name="T72" fmla="*/ 4 w 52"/>
                <a:gd name="T73" fmla="*/ 38 h 189"/>
                <a:gd name="T74" fmla="*/ 7 w 52"/>
                <a:gd name="T75" fmla="*/ 30 h 189"/>
                <a:gd name="T76" fmla="*/ 11 w 52"/>
                <a:gd name="T77" fmla="*/ 20 h 189"/>
                <a:gd name="T78" fmla="*/ 14 w 52"/>
                <a:gd name="T79" fmla="*/ 9 h 189"/>
                <a:gd name="T80" fmla="*/ 19 w 52"/>
                <a:gd name="T81" fmla="*/ 4 h 189"/>
                <a:gd name="T82" fmla="*/ 23 w 52"/>
                <a:gd name="T83" fmla="*/ 0 h 189"/>
                <a:gd name="T84" fmla="*/ 52 w 52"/>
                <a:gd name="T85" fmla="*/ 3 h 18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52"/>
                <a:gd name="T130" fmla="*/ 0 h 189"/>
                <a:gd name="T131" fmla="*/ 52 w 52"/>
                <a:gd name="T132" fmla="*/ 189 h 18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2" h="189">
                  <a:moveTo>
                    <a:pt x="52" y="3"/>
                  </a:moveTo>
                  <a:lnTo>
                    <a:pt x="51" y="3"/>
                  </a:lnTo>
                  <a:lnTo>
                    <a:pt x="49" y="8"/>
                  </a:lnTo>
                  <a:lnTo>
                    <a:pt x="48" y="9"/>
                  </a:lnTo>
                  <a:lnTo>
                    <a:pt x="47" y="13"/>
                  </a:lnTo>
                  <a:lnTo>
                    <a:pt x="45" y="17"/>
                  </a:lnTo>
                  <a:lnTo>
                    <a:pt x="44" y="24"/>
                  </a:lnTo>
                  <a:lnTo>
                    <a:pt x="41" y="28"/>
                  </a:lnTo>
                  <a:lnTo>
                    <a:pt x="39" y="34"/>
                  </a:lnTo>
                  <a:lnTo>
                    <a:pt x="38" y="37"/>
                  </a:lnTo>
                  <a:lnTo>
                    <a:pt x="38" y="39"/>
                  </a:lnTo>
                  <a:lnTo>
                    <a:pt x="36" y="45"/>
                  </a:lnTo>
                  <a:lnTo>
                    <a:pt x="36" y="49"/>
                  </a:lnTo>
                  <a:lnTo>
                    <a:pt x="35" y="51"/>
                  </a:lnTo>
                  <a:lnTo>
                    <a:pt x="35" y="55"/>
                  </a:lnTo>
                  <a:lnTo>
                    <a:pt x="33" y="59"/>
                  </a:lnTo>
                  <a:lnTo>
                    <a:pt x="33" y="63"/>
                  </a:lnTo>
                  <a:lnTo>
                    <a:pt x="33" y="68"/>
                  </a:lnTo>
                  <a:lnTo>
                    <a:pt x="32" y="72"/>
                  </a:lnTo>
                  <a:lnTo>
                    <a:pt x="32" y="76"/>
                  </a:lnTo>
                  <a:lnTo>
                    <a:pt x="32" y="81"/>
                  </a:lnTo>
                  <a:lnTo>
                    <a:pt x="32" y="85"/>
                  </a:lnTo>
                  <a:lnTo>
                    <a:pt x="32" y="90"/>
                  </a:lnTo>
                  <a:lnTo>
                    <a:pt x="32" y="93"/>
                  </a:lnTo>
                  <a:lnTo>
                    <a:pt x="32" y="98"/>
                  </a:lnTo>
                  <a:lnTo>
                    <a:pt x="32" y="102"/>
                  </a:lnTo>
                  <a:lnTo>
                    <a:pt x="32" y="106"/>
                  </a:lnTo>
                  <a:lnTo>
                    <a:pt x="33" y="110"/>
                  </a:lnTo>
                  <a:lnTo>
                    <a:pt x="33" y="115"/>
                  </a:lnTo>
                  <a:lnTo>
                    <a:pt x="33" y="118"/>
                  </a:lnTo>
                  <a:lnTo>
                    <a:pt x="35" y="122"/>
                  </a:lnTo>
                  <a:lnTo>
                    <a:pt x="35" y="126"/>
                  </a:lnTo>
                  <a:lnTo>
                    <a:pt x="36" y="128"/>
                  </a:lnTo>
                  <a:lnTo>
                    <a:pt x="38" y="135"/>
                  </a:lnTo>
                  <a:lnTo>
                    <a:pt x="41" y="142"/>
                  </a:lnTo>
                  <a:lnTo>
                    <a:pt x="42" y="147"/>
                  </a:lnTo>
                  <a:lnTo>
                    <a:pt x="44" y="152"/>
                  </a:lnTo>
                  <a:lnTo>
                    <a:pt x="45" y="156"/>
                  </a:lnTo>
                  <a:lnTo>
                    <a:pt x="47" y="160"/>
                  </a:lnTo>
                  <a:lnTo>
                    <a:pt x="49" y="165"/>
                  </a:lnTo>
                  <a:lnTo>
                    <a:pt x="51" y="168"/>
                  </a:lnTo>
                  <a:lnTo>
                    <a:pt x="35" y="189"/>
                  </a:lnTo>
                  <a:lnTo>
                    <a:pt x="33" y="187"/>
                  </a:lnTo>
                  <a:lnTo>
                    <a:pt x="29" y="182"/>
                  </a:lnTo>
                  <a:lnTo>
                    <a:pt x="26" y="177"/>
                  </a:lnTo>
                  <a:lnTo>
                    <a:pt x="23" y="172"/>
                  </a:lnTo>
                  <a:lnTo>
                    <a:pt x="20" y="166"/>
                  </a:lnTo>
                  <a:lnTo>
                    <a:pt x="17" y="161"/>
                  </a:lnTo>
                  <a:lnTo>
                    <a:pt x="14" y="157"/>
                  </a:lnTo>
                  <a:lnTo>
                    <a:pt x="13" y="153"/>
                  </a:lnTo>
                  <a:lnTo>
                    <a:pt x="11" y="149"/>
                  </a:lnTo>
                  <a:lnTo>
                    <a:pt x="10" y="147"/>
                  </a:lnTo>
                  <a:lnTo>
                    <a:pt x="8" y="142"/>
                  </a:lnTo>
                  <a:lnTo>
                    <a:pt x="7" y="138"/>
                  </a:lnTo>
                  <a:lnTo>
                    <a:pt x="6" y="134"/>
                  </a:lnTo>
                  <a:lnTo>
                    <a:pt x="4" y="128"/>
                  </a:lnTo>
                  <a:lnTo>
                    <a:pt x="3" y="123"/>
                  </a:lnTo>
                  <a:lnTo>
                    <a:pt x="3" y="118"/>
                  </a:lnTo>
                  <a:lnTo>
                    <a:pt x="1" y="113"/>
                  </a:lnTo>
                  <a:lnTo>
                    <a:pt x="1" y="109"/>
                  </a:lnTo>
                  <a:lnTo>
                    <a:pt x="0" y="104"/>
                  </a:lnTo>
                  <a:lnTo>
                    <a:pt x="0" y="98"/>
                  </a:lnTo>
                  <a:lnTo>
                    <a:pt x="0" y="92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5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0" y="58"/>
                  </a:lnTo>
                  <a:lnTo>
                    <a:pt x="1" y="54"/>
                  </a:lnTo>
                  <a:lnTo>
                    <a:pt x="1" y="50"/>
                  </a:lnTo>
                  <a:lnTo>
                    <a:pt x="3" y="46"/>
                  </a:lnTo>
                  <a:lnTo>
                    <a:pt x="3" y="42"/>
                  </a:lnTo>
                  <a:lnTo>
                    <a:pt x="4" y="38"/>
                  </a:lnTo>
                  <a:lnTo>
                    <a:pt x="6" y="33"/>
                  </a:lnTo>
                  <a:lnTo>
                    <a:pt x="7" y="30"/>
                  </a:lnTo>
                  <a:lnTo>
                    <a:pt x="8" y="25"/>
                  </a:lnTo>
                  <a:lnTo>
                    <a:pt x="11" y="20"/>
                  </a:lnTo>
                  <a:lnTo>
                    <a:pt x="13" y="14"/>
                  </a:lnTo>
                  <a:lnTo>
                    <a:pt x="14" y="9"/>
                  </a:lnTo>
                  <a:lnTo>
                    <a:pt x="17" y="7"/>
                  </a:lnTo>
                  <a:lnTo>
                    <a:pt x="19" y="4"/>
                  </a:lnTo>
                  <a:lnTo>
                    <a:pt x="22" y="0"/>
                  </a:lnTo>
                  <a:lnTo>
                    <a:pt x="23" y="0"/>
                  </a:lnTo>
                  <a:lnTo>
                    <a:pt x="52" y="3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2" name="Freeform 29"/>
            <p:cNvSpPr>
              <a:spLocks/>
            </p:cNvSpPr>
            <p:nvPr/>
          </p:nvSpPr>
          <p:spPr bwMode="auto">
            <a:xfrm>
              <a:off x="958" y="1918"/>
              <a:ext cx="44" cy="101"/>
            </a:xfrm>
            <a:custGeom>
              <a:avLst/>
              <a:gdLst>
                <a:gd name="T0" fmla="*/ 0 w 88"/>
                <a:gd name="T1" fmla="*/ 8 h 202"/>
                <a:gd name="T2" fmla="*/ 7 w 88"/>
                <a:gd name="T3" fmla="*/ 3 h 202"/>
                <a:gd name="T4" fmla="*/ 15 w 88"/>
                <a:gd name="T5" fmla="*/ 0 h 202"/>
                <a:gd name="T6" fmla="*/ 24 w 88"/>
                <a:gd name="T7" fmla="*/ 0 h 202"/>
                <a:gd name="T8" fmla="*/ 34 w 88"/>
                <a:gd name="T9" fmla="*/ 0 h 202"/>
                <a:gd name="T10" fmla="*/ 44 w 88"/>
                <a:gd name="T11" fmla="*/ 5 h 202"/>
                <a:gd name="T12" fmla="*/ 53 w 88"/>
                <a:gd name="T13" fmla="*/ 12 h 202"/>
                <a:gd name="T14" fmla="*/ 59 w 88"/>
                <a:gd name="T15" fmla="*/ 20 h 202"/>
                <a:gd name="T16" fmla="*/ 64 w 88"/>
                <a:gd name="T17" fmla="*/ 27 h 202"/>
                <a:gd name="T18" fmla="*/ 69 w 88"/>
                <a:gd name="T19" fmla="*/ 35 h 202"/>
                <a:gd name="T20" fmla="*/ 72 w 88"/>
                <a:gd name="T21" fmla="*/ 42 h 202"/>
                <a:gd name="T22" fmla="*/ 76 w 88"/>
                <a:gd name="T23" fmla="*/ 48 h 202"/>
                <a:gd name="T24" fmla="*/ 81 w 88"/>
                <a:gd name="T25" fmla="*/ 60 h 202"/>
                <a:gd name="T26" fmla="*/ 85 w 88"/>
                <a:gd name="T27" fmla="*/ 71 h 202"/>
                <a:gd name="T28" fmla="*/ 86 w 88"/>
                <a:gd name="T29" fmla="*/ 77 h 202"/>
                <a:gd name="T30" fmla="*/ 88 w 88"/>
                <a:gd name="T31" fmla="*/ 88 h 202"/>
                <a:gd name="T32" fmla="*/ 88 w 88"/>
                <a:gd name="T33" fmla="*/ 101 h 202"/>
                <a:gd name="T34" fmla="*/ 85 w 88"/>
                <a:gd name="T35" fmla="*/ 111 h 202"/>
                <a:gd name="T36" fmla="*/ 84 w 88"/>
                <a:gd name="T37" fmla="*/ 119 h 202"/>
                <a:gd name="T38" fmla="*/ 82 w 88"/>
                <a:gd name="T39" fmla="*/ 126 h 202"/>
                <a:gd name="T40" fmla="*/ 79 w 88"/>
                <a:gd name="T41" fmla="*/ 133 h 202"/>
                <a:gd name="T42" fmla="*/ 72 w 88"/>
                <a:gd name="T43" fmla="*/ 144 h 202"/>
                <a:gd name="T44" fmla="*/ 66 w 88"/>
                <a:gd name="T45" fmla="*/ 154 h 202"/>
                <a:gd name="T46" fmla="*/ 62 w 88"/>
                <a:gd name="T47" fmla="*/ 161 h 202"/>
                <a:gd name="T48" fmla="*/ 54 w 88"/>
                <a:gd name="T49" fmla="*/ 171 h 202"/>
                <a:gd name="T50" fmla="*/ 44 w 88"/>
                <a:gd name="T51" fmla="*/ 183 h 202"/>
                <a:gd name="T52" fmla="*/ 34 w 88"/>
                <a:gd name="T53" fmla="*/ 191 h 202"/>
                <a:gd name="T54" fmla="*/ 25 w 88"/>
                <a:gd name="T55" fmla="*/ 198 h 202"/>
                <a:gd name="T56" fmla="*/ 16 w 88"/>
                <a:gd name="T57" fmla="*/ 202 h 202"/>
                <a:gd name="T58" fmla="*/ 9 w 88"/>
                <a:gd name="T59" fmla="*/ 191 h 202"/>
                <a:gd name="T60" fmla="*/ 5 w 88"/>
                <a:gd name="T61" fmla="*/ 181 h 202"/>
                <a:gd name="T62" fmla="*/ 5 w 88"/>
                <a:gd name="T63" fmla="*/ 173 h 202"/>
                <a:gd name="T64" fmla="*/ 6 w 88"/>
                <a:gd name="T65" fmla="*/ 169 h 202"/>
                <a:gd name="T66" fmla="*/ 15 w 88"/>
                <a:gd name="T67" fmla="*/ 165 h 202"/>
                <a:gd name="T68" fmla="*/ 24 w 88"/>
                <a:gd name="T69" fmla="*/ 160 h 202"/>
                <a:gd name="T70" fmla="*/ 31 w 88"/>
                <a:gd name="T71" fmla="*/ 151 h 202"/>
                <a:gd name="T72" fmla="*/ 40 w 88"/>
                <a:gd name="T73" fmla="*/ 140 h 202"/>
                <a:gd name="T74" fmla="*/ 45 w 88"/>
                <a:gd name="T75" fmla="*/ 131 h 202"/>
                <a:gd name="T76" fmla="*/ 48 w 88"/>
                <a:gd name="T77" fmla="*/ 123 h 202"/>
                <a:gd name="T78" fmla="*/ 50 w 88"/>
                <a:gd name="T79" fmla="*/ 114 h 202"/>
                <a:gd name="T80" fmla="*/ 53 w 88"/>
                <a:gd name="T81" fmla="*/ 105 h 202"/>
                <a:gd name="T82" fmla="*/ 53 w 88"/>
                <a:gd name="T83" fmla="*/ 94 h 202"/>
                <a:gd name="T84" fmla="*/ 51 w 88"/>
                <a:gd name="T85" fmla="*/ 84 h 202"/>
                <a:gd name="T86" fmla="*/ 50 w 88"/>
                <a:gd name="T87" fmla="*/ 75 h 202"/>
                <a:gd name="T88" fmla="*/ 47 w 88"/>
                <a:gd name="T89" fmla="*/ 65 h 202"/>
                <a:gd name="T90" fmla="*/ 44 w 88"/>
                <a:gd name="T91" fmla="*/ 58 h 202"/>
                <a:gd name="T92" fmla="*/ 40 w 88"/>
                <a:gd name="T93" fmla="*/ 48 h 202"/>
                <a:gd name="T94" fmla="*/ 32 w 88"/>
                <a:gd name="T95" fmla="*/ 39 h 202"/>
                <a:gd name="T96" fmla="*/ 22 w 88"/>
                <a:gd name="T97" fmla="*/ 27 h 202"/>
                <a:gd name="T98" fmla="*/ 12 w 88"/>
                <a:gd name="T99" fmla="*/ 18 h 202"/>
                <a:gd name="T100" fmla="*/ 2 w 88"/>
                <a:gd name="T101" fmla="*/ 10 h 202"/>
                <a:gd name="T102" fmla="*/ 0 w 88"/>
                <a:gd name="T103" fmla="*/ 9 h 20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8"/>
                <a:gd name="T157" fmla="*/ 0 h 202"/>
                <a:gd name="T158" fmla="*/ 88 w 88"/>
                <a:gd name="T159" fmla="*/ 202 h 20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8" h="202">
                  <a:moveTo>
                    <a:pt x="0" y="9"/>
                  </a:moveTo>
                  <a:lnTo>
                    <a:pt x="0" y="8"/>
                  </a:lnTo>
                  <a:lnTo>
                    <a:pt x="5" y="5"/>
                  </a:lnTo>
                  <a:lnTo>
                    <a:pt x="7" y="3"/>
                  </a:lnTo>
                  <a:lnTo>
                    <a:pt x="10" y="1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40" y="4"/>
                  </a:lnTo>
                  <a:lnTo>
                    <a:pt x="44" y="5"/>
                  </a:lnTo>
                  <a:lnTo>
                    <a:pt x="50" y="10"/>
                  </a:lnTo>
                  <a:lnTo>
                    <a:pt x="53" y="12"/>
                  </a:lnTo>
                  <a:lnTo>
                    <a:pt x="56" y="16"/>
                  </a:lnTo>
                  <a:lnTo>
                    <a:pt x="59" y="20"/>
                  </a:lnTo>
                  <a:lnTo>
                    <a:pt x="62" y="23"/>
                  </a:lnTo>
                  <a:lnTo>
                    <a:pt x="64" y="27"/>
                  </a:lnTo>
                  <a:lnTo>
                    <a:pt x="66" y="30"/>
                  </a:lnTo>
                  <a:lnTo>
                    <a:pt x="69" y="35"/>
                  </a:lnTo>
                  <a:lnTo>
                    <a:pt x="70" y="39"/>
                  </a:lnTo>
                  <a:lnTo>
                    <a:pt x="72" y="42"/>
                  </a:lnTo>
                  <a:lnTo>
                    <a:pt x="75" y="46"/>
                  </a:lnTo>
                  <a:lnTo>
                    <a:pt x="76" y="48"/>
                  </a:lnTo>
                  <a:lnTo>
                    <a:pt x="79" y="54"/>
                  </a:lnTo>
                  <a:lnTo>
                    <a:pt x="81" y="60"/>
                  </a:lnTo>
                  <a:lnTo>
                    <a:pt x="84" y="67"/>
                  </a:lnTo>
                  <a:lnTo>
                    <a:pt x="85" y="71"/>
                  </a:lnTo>
                  <a:lnTo>
                    <a:pt x="85" y="75"/>
                  </a:lnTo>
                  <a:lnTo>
                    <a:pt x="86" y="77"/>
                  </a:lnTo>
                  <a:lnTo>
                    <a:pt x="88" y="81"/>
                  </a:lnTo>
                  <a:lnTo>
                    <a:pt x="88" y="88"/>
                  </a:lnTo>
                  <a:lnTo>
                    <a:pt x="88" y="94"/>
                  </a:lnTo>
                  <a:lnTo>
                    <a:pt x="88" y="101"/>
                  </a:lnTo>
                  <a:lnTo>
                    <a:pt x="86" y="107"/>
                  </a:lnTo>
                  <a:lnTo>
                    <a:pt x="85" y="111"/>
                  </a:lnTo>
                  <a:lnTo>
                    <a:pt x="85" y="114"/>
                  </a:lnTo>
                  <a:lnTo>
                    <a:pt x="84" y="119"/>
                  </a:lnTo>
                  <a:lnTo>
                    <a:pt x="84" y="123"/>
                  </a:lnTo>
                  <a:lnTo>
                    <a:pt x="82" y="126"/>
                  </a:lnTo>
                  <a:lnTo>
                    <a:pt x="81" y="130"/>
                  </a:lnTo>
                  <a:lnTo>
                    <a:pt x="79" y="133"/>
                  </a:lnTo>
                  <a:lnTo>
                    <a:pt x="78" y="137"/>
                  </a:lnTo>
                  <a:lnTo>
                    <a:pt x="72" y="144"/>
                  </a:lnTo>
                  <a:lnTo>
                    <a:pt x="67" y="151"/>
                  </a:lnTo>
                  <a:lnTo>
                    <a:pt x="66" y="154"/>
                  </a:lnTo>
                  <a:lnTo>
                    <a:pt x="63" y="158"/>
                  </a:lnTo>
                  <a:lnTo>
                    <a:pt x="62" y="161"/>
                  </a:lnTo>
                  <a:lnTo>
                    <a:pt x="59" y="166"/>
                  </a:lnTo>
                  <a:lnTo>
                    <a:pt x="54" y="171"/>
                  </a:lnTo>
                  <a:lnTo>
                    <a:pt x="48" y="178"/>
                  </a:lnTo>
                  <a:lnTo>
                    <a:pt x="44" y="183"/>
                  </a:lnTo>
                  <a:lnTo>
                    <a:pt x="40" y="187"/>
                  </a:lnTo>
                  <a:lnTo>
                    <a:pt x="34" y="191"/>
                  </a:lnTo>
                  <a:lnTo>
                    <a:pt x="29" y="195"/>
                  </a:lnTo>
                  <a:lnTo>
                    <a:pt x="25" y="198"/>
                  </a:lnTo>
                  <a:lnTo>
                    <a:pt x="22" y="200"/>
                  </a:lnTo>
                  <a:lnTo>
                    <a:pt x="16" y="202"/>
                  </a:lnTo>
                  <a:lnTo>
                    <a:pt x="12" y="198"/>
                  </a:lnTo>
                  <a:lnTo>
                    <a:pt x="9" y="191"/>
                  </a:lnTo>
                  <a:lnTo>
                    <a:pt x="7" y="186"/>
                  </a:lnTo>
                  <a:lnTo>
                    <a:pt x="5" y="181"/>
                  </a:lnTo>
                  <a:lnTo>
                    <a:pt x="5" y="178"/>
                  </a:lnTo>
                  <a:lnTo>
                    <a:pt x="5" y="173"/>
                  </a:lnTo>
                  <a:lnTo>
                    <a:pt x="5" y="171"/>
                  </a:lnTo>
                  <a:lnTo>
                    <a:pt x="6" y="169"/>
                  </a:lnTo>
                  <a:lnTo>
                    <a:pt x="12" y="168"/>
                  </a:lnTo>
                  <a:lnTo>
                    <a:pt x="15" y="165"/>
                  </a:lnTo>
                  <a:lnTo>
                    <a:pt x="19" y="162"/>
                  </a:lnTo>
                  <a:lnTo>
                    <a:pt x="24" y="160"/>
                  </a:lnTo>
                  <a:lnTo>
                    <a:pt x="28" y="156"/>
                  </a:lnTo>
                  <a:lnTo>
                    <a:pt x="31" y="151"/>
                  </a:lnTo>
                  <a:lnTo>
                    <a:pt x="35" y="145"/>
                  </a:lnTo>
                  <a:lnTo>
                    <a:pt x="40" y="140"/>
                  </a:lnTo>
                  <a:lnTo>
                    <a:pt x="44" y="135"/>
                  </a:lnTo>
                  <a:lnTo>
                    <a:pt x="45" y="131"/>
                  </a:lnTo>
                  <a:lnTo>
                    <a:pt x="47" y="126"/>
                  </a:lnTo>
                  <a:lnTo>
                    <a:pt x="48" y="123"/>
                  </a:lnTo>
                  <a:lnTo>
                    <a:pt x="50" y="119"/>
                  </a:lnTo>
                  <a:lnTo>
                    <a:pt x="50" y="114"/>
                  </a:lnTo>
                  <a:lnTo>
                    <a:pt x="51" y="109"/>
                  </a:lnTo>
                  <a:lnTo>
                    <a:pt x="53" y="105"/>
                  </a:lnTo>
                  <a:lnTo>
                    <a:pt x="53" y="101"/>
                  </a:lnTo>
                  <a:lnTo>
                    <a:pt x="53" y="94"/>
                  </a:lnTo>
                  <a:lnTo>
                    <a:pt x="53" y="89"/>
                  </a:lnTo>
                  <a:lnTo>
                    <a:pt x="51" y="84"/>
                  </a:lnTo>
                  <a:lnTo>
                    <a:pt x="51" y="80"/>
                  </a:lnTo>
                  <a:lnTo>
                    <a:pt x="50" y="75"/>
                  </a:lnTo>
                  <a:lnTo>
                    <a:pt x="48" y="71"/>
                  </a:lnTo>
                  <a:lnTo>
                    <a:pt x="47" y="65"/>
                  </a:lnTo>
                  <a:lnTo>
                    <a:pt x="45" y="61"/>
                  </a:lnTo>
                  <a:lnTo>
                    <a:pt x="44" y="58"/>
                  </a:lnTo>
                  <a:lnTo>
                    <a:pt x="41" y="54"/>
                  </a:lnTo>
                  <a:lnTo>
                    <a:pt x="40" y="48"/>
                  </a:lnTo>
                  <a:lnTo>
                    <a:pt x="37" y="46"/>
                  </a:lnTo>
                  <a:lnTo>
                    <a:pt x="32" y="39"/>
                  </a:lnTo>
                  <a:lnTo>
                    <a:pt x="28" y="34"/>
                  </a:lnTo>
                  <a:lnTo>
                    <a:pt x="22" y="27"/>
                  </a:lnTo>
                  <a:lnTo>
                    <a:pt x="16" y="22"/>
                  </a:lnTo>
                  <a:lnTo>
                    <a:pt x="12" y="18"/>
                  </a:lnTo>
                  <a:lnTo>
                    <a:pt x="7" y="14"/>
                  </a:lnTo>
                  <a:lnTo>
                    <a:pt x="2" y="1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3" name="Freeform 30"/>
            <p:cNvSpPr>
              <a:spLocks/>
            </p:cNvSpPr>
            <p:nvPr/>
          </p:nvSpPr>
          <p:spPr bwMode="auto">
            <a:xfrm>
              <a:off x="1100" y="1948"/>
              <a:ext cx="36" cy="81"/>
            </a:xfrm>
            <a:custGeom>
              <a:avLst/>
              <a:gdLst>
                <a:gd name="T0" fmla="*/ 53 w 72"/>
                <a:gd name="T1" fmla="*/ 1 h 162"/>
                <a:gd name="T2" fmla="*/ 42 w 72"/>
                <a:gd name="T3" fmla="*/ 9 h 162"/>
                <a:gd name="T4" fmla="*/ 34 w 72"/>
                <a:gd name="T5" fmla="*/ 18 h 162"/>
                <a:gd name="T6" fmla="*/ 23 w 72"/>
                <a:gd name="T7" fmla="*/ 29 h 162"/>
                <a:gd name="T8" fmla="*/ 16 w 72"/>
                <a:gd name="T9" fmla="*/ 38 h 162"/>
                <a:gd name="T10" fmla="*/ 12 w 72"/>
                <a:gd name="T11" fmla="*/ 46 h 162"/>
                <a:gd name="T12" fmla="*/ 6 w 72"/>
                <a:gd name="T13" fmla="*/ 55 h 162"/>
                <a:gd name="T14" fmla="*/ 1 w 72"/>
                <a:gd name="T15" fmla="*/ 67 h 162"/>
                <a:gd name="T16" fmla="*/ 0 w 72"/>
                <a:gd name="T17" fmla="*/ 74 h 162"/>
                <a:gd name="T18" fmla="*/ 0 w 72"/>
                <a:gd name="T19" fmla="*/ 82 h 162"/>
                <a:gd name="T20" fmla="*/ 0 w 72"/>
                <a:gd name="T21" fmla="*/ 89 h 162"/>
                <a:gd name="T22" fmla="*/ 0 w 72"/>
                <a:gd name="T23" fmla="*/ 97 h 162"/>
                <a:gd name="T24" fmla="*/ 1 w 72"/>
                <a:gd name="T25" fmla="*/ 103 h 162"/>
                <a:gd name="T26" fmla="*/ 4 w 72"/>
                <a:gd name="T27" fmla="*/ 114 h 162"/>
                <a:gd name="T28" fmla="*/ 9 w 72"/>
                <a:gd name="T29" fmla="*/ 128 h 162"/>
                <a:gd name="T30" fmla="*/ 13 w 72"/>
                <a:gd name="T31" fmla="*/ 140 h 162"/>
                <a:gd name="T32" fmla="*/ 17 w 72"/>
                <a:gd name="T33" fmla="*/ 150 h 162"/>
                <a:gd name="T34" fmla="*/ 23 w 72"/>
                <a:gd name="T35" fmla="*/ 160 h 162"/>
                <a:gd name="T36" fmla="*/ 26 w 72"/>
                <a:gd name="T37" fmla="*/ 161 h 162"/>
                <a:gd name="T38" fmla="*/ 32 w 72"/>
                <a:gd name="T39" fmla="*/ 156 h 162"/>
                <a:gd name="T40" fmla="*/ 35 w 72"/>
                <a:gd name="T41" fmla="*/ 148 h 162"/>
                <a:gd name="T42" fmla="*/ 36 w 72"/>
                <a:gd name="T43" fmla="*/ 143 h 162"/>
                <a:gd name="T44" fmla="*/ 38 w 72"/>
                <a:gd name="T45" fmla="*/ 135 h 162"/>
                <a:gd name="T46" fmla="*/ 36 w 72"/>
                <a:gd name="T47" fmla="*/ 127 h 162"/>
                <a:gd name="T48" fmla="*/ 35 w 72"/>
                <a:gd name="T49" fmla="*/ 116 h 162"/>
                <a:gd name="T50" fmla="*/ 32 w 72"/>
                <a:gd name="T51" fmla="*/ 106 h 162"/>
                <a:gd name="T52" fmla="*/ 31 w 72"/>
                <a:gd name="T53" fmla="*/ 98 h 162"/>
                <a:gd name="T54" fmla="*/ 31 w 72"/>
                <a:gd name="T55" fmla="*/ 90 h 162"/>
                <a:gd name="T56" fmla="*/ 31 w 72"/>
                <a:gd name="T57" fmla="*/ 82 h 162"/>
                <a:gd name="T58" fmla="*/ 32 w 72"/>
                <a:gd name="T59" fmla="*/ 72 h 162"/>
                <a:gd name="T60" fmla="*/ 36 w 72"/>
                <a:gd name="T61" fmla="*/ 61 h 162"/>
                <a:gd name="T62" fmla="*/ 42 w 72"/>
                <a:gd name="T63" fmla="*/ 51 h 162"/>
                <a:gd name="T64" fmla="*/ 50 w 72"/>
                <a:gd name="T65" fmla="*/ 40 h 162"/>
                <a:gd name="T66" fmla="*/ 57 w 72"/>
                <a:gd name="T67" fmla="*/ 31 h 162"/>
                <a:gd name="T68" fmla="*/ 63 w 72"/>
                <a:gd name="T69" fmla="*/ 23 h 162"/>
                <a:gd name="T70" fmla="*/ 69 w 72"/>
                <a:gd name="T71" fmla="*/ 17 h 162"/>
                <a:gd name="T72" fmla="*/ 56 w 72"/>
                <a:gd name="T73" fmla="*/ 0 h 16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2"/>
                <a:gd name="T112" fmla="*/ 0 h 162"/>
                <a:gd name="T113" fmla="*/ 72 w 72"/>
                <a:gd name="T114" fmla="*/ 162 h 16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2" h="162">
                  <a:moveTo>
                    <a:pt x="56" y="0"/>
                  </a:moveTo>
                  <a:lnTo>
                    <a:pt x="53" y="1"/>
                  </a:lnTo>
                  <a:lnTo>
                    <a:pt x="47" y="6"/>
                  </a:lnTo>
                  <a:lnTo>
                    <a:pt x="42" y="9"/>
                  </a:lnTo>
                  <a:lnTo>
                    <a:pt x="38" y="13"/>
                  </a:lnTo>
                  <a:lnTo>
                    <a:pt x="34" y="18"/>
                  </a:lnTo>
                  <a:lnTo>
                    <a:pt x="29" y="23"/>
                  </a:lnTo>
                  <a:lnTo>
                    <a:pt x="23" y="29"/>
                  </a:lnTo>
                  <a:lnTo>
                    <a:pt x="19" y="35"/>
                  </a:lnTo>
                  <a:lnTo>
                    <a:pt x="16" y="38"/>
                  </a:lnTo>
                  <a:lnTo>
                    <a:pt x="13" y="42"/>
                  </a:lnTo>
                  <a:lnTo>
                    <a:pt x="12" y="46"/>
                  </a:lnTo>
                  <a:lnTo>
                    <a:pt x="10" y="48"/>
                  </a:lnTo>
                  <a:lnTo>
                    <a:pt x="6" y="55"/>
                  </a:lnTo>
                  <a:lnTo>
                    <a:pt x="3" y="63"/>
                  </a:lnTo>
                  <a:lnTo>
                    <a:pt x="1" y="67"/>
                  </a:lnTo>
                  <a:lnTo>
                    <a:pt x="1" y="71"/>
                  </a:lnTo>
                  <a:lnTo>
                    <a:pt x="0" y="74"/>
                  </a:lnTo>
                  <a:lnTo>
                    <a:pt x="0" y="78"/>
                  </a:lnTo>
                  <a:lnTo>
                    <a:pt x="0" y="82"/>
                  </a:lnTo>
                  <a:lnTo>
                    <a:pt x="0" y="85"/>
                  </a:lnTo>
                  <a:lnTo>
                    <a:pt x="0" y="89"/>
                  </a:lnTo>
                  <a:lnTo>
                    <a:pt x="0" y="93"/>
                  </a:lnTo>
                  <a:lnTo>
                    <a:pt x="0" y="97"/>
                  </a:lnTo>
                  <a:lnTo>
                    <a:pt x="0" y="101"/>
                  </a:lnTo>
                  <a:lnTo>
                    <a:pt x="1" y="103"/>
                  </a:lnTo>
                  <a:lnTo>
                    <a:pt x="3" y="109"/>
                  </a:lnTo>
                  <a:lnTo>
                    <a:pt x="4" y="114"/>
                  </a:lnTo>
                  <a:lnTo>
                    <a:pt x="6" y="122"/>
                  </a:lnTo>
                  <a:lnTo>
                    <a:pt x="9" y="128"/>
                  </a:lnTo>
                  <a:lnTo>
                    <a:pt x="12" y="135"/>
                  </a:lnTo>
                  <a:lnTo>
                    <a:pt x="13" y="140"/>
                  </a:lnTo>
                  <a:lnTo>
                    <a:pt x="16" y="145"/>
                  </a:lnTo>
                  <a:lnTo>
                    <a:pt x="17" y="150"/>
                  </a:lnTo>
                  <a:lnTo>
                    <a:pt x="20" y="154"/>
                  </a:lnTo>
                  <a:lnTo>
                    <a:pt x="23" y="160"/>
                  </a:lnTo>
                  <a:lnTo>
                    <a:pt x="25" y="162"/>
                  </a:lnTo>
                  <a:lnTo>
                    <a:pt x="26" y="161"/>
                  </a:lnTo>
                  <a:lnTo>
                    <a:pt x="29" y="158"/>
                  </a:lnTo>
                  <a:lnTo>
                    <a:pt x="32" y="156"/>
                  </a:lnTo>
                  <a:lnTo>
                    <a:pt x="34" y="150"/>
                  </a:lnTo>
                  <a:lnTo>
                    <a:pt x="35" y="148"/>
                  </a:lnTo>
                  <a:lnTo>
                    <a:pt x="35" y="145"/>
                  </a:lnTo>
                  <a:lnTo>
                    <a:pt x="36" y="143"/>
                  </a:lnTo>
                  <a:lnTo>
                    <a:pt x="38" y="139"/>
                  </a:lnTo>
                  <a:lnTo>
                    <a:pt x="38" y="135"/>
                  </a:lnTo>
                  <a:lnTo>
                    <a:pt x="38" y="131"/>
                  </a:lnTo>
                  <a:lnTo>
                    <a:pt x="36" y="127"/>
                  </a:lnTo>
                  <a:lnTo>
                    <a:pt x="36" y="124"/>
                  </a:lnTo>
                  <a:lnTo>
                    <a:pt x="35" y="116"/>
                  </a:lnTo>
                  <a:lnTo>
                    <a:pt x="34" y="110"/>
                  </a:lnTo>
                  <a:lnTo>
                    <a:pt x="32" y="106"/>
                  </a:lnTo>
                  <a:lnTo>
                    <a:pt x="32" y="102"/>
                  </a:lnTo>
                  <a:lnTo>
                    <a:pt x="31" y="98"/>
                  </a:lnTo>
                  <a:lnTo>
                    <a:pt x="31" y="95"/>
                  </a:lnTo>
                  <a:lnTo>
                    <a:pt x="31" y="90"/>
                  </a:lnTo>
                  <a:lnTo>
                    <a:pt x="31" y="86"/>
                  </a:lnTo>
                  <a:lnTo>
                    <a:pt x="31" y="82"/>
                  </a:lnTo>
                  <a:lnTo>
                    <a:pt x="32" y="78"/>
                  </a:lnTo>
                  <a:lnTo>
                    <a:pt x="32" y="72"/>
                  </a:lnTo>
                  <a:lnTo>
                    <a:pt x="35" y="67"/>
                  </a:lnTo>
                  <a:lnTo>
                    <a:pt x="36" y="61"/>
                  </a:lnTo>
                  <a:lnTo>
                    <a:pt x="39" y="56"/>
                  </a:lnTo>
                  <a:lnTo>
                    <a:pt x="42" y="51"/>
                  </a:lnTo>
                  <a:lnTo>
                    <a:pt x="47" y="46"/>
                  </a:lnTo>
                  <a:lnTo>
                    <a:pt x="50" y="40"/>
                  </a:lnTo>
                  <a:lnTo>
                    <a:pt x="54" y="37"/>
                  </a:lnTo>
                  <a:lnTo>
                    <a:pt x="57" y="31"/>
                  </a:lnTo>
                  <a:lnTo>
                    <a:pt x="60" y="27"/>
                  </a:lnTo>
                  <a:lnTo>
                    <a:pt x="63" y="23"/>
                  </a:lnTo>
                  <a:lnTo>
                    <a:pt x="66" y="21"/>
                  </a:lnTo>
                  <a:lnTo>
                    <a:pt x="69" y="17"/>
                  </a:lnTo>
                  <a:lnTo>
                    <a:pt x="72" y="16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4" name="Freeform 31"/>
            <p:cNvSpPr>
              <a:spLocks/>
            </p:cNvSpPr>
            <p:nvPr/>
          </p:nvSpPr>
          <p:spPr bwMode="auto">
            <a:xfrm>
              <a:off x="525" y="2107"/>
              <a:ext cx="75" cy="60"/>
            </a:xfrm>
            <a:custGeom>
              <a:avLst/>
              <a:gdLst>
                <a:gd name="T0" fmla="*/ 59 w 149"/>
                <a:gd name="T1" fmla="*/ 100 h 119"/>
                <a:gd name="T2" fmla="*/ 48 w 149"/>
                <a:gd name="T3" fmla="*/ 98 h 119"/>
                <a:gd name="T4" fmla="*/ 41 w 149"/>
                <a:gd name="T5" fmla="*/ 93 h 119"/>
                <a:gd name="T6" fmla="*/ 35 w 149"/>
                <a:gd name="T7" fmla="*/ 87 h 119"/>
                <a:gd name="T8" fmla="*/ 34 w 149"/>
                <a:gd name="T9" fmla="*/ 77 h 119"/>
                <a:gd name="T10" fmla="*/ 34 w 149"/>
                <a:gd name="T11" fmla="*/ 67 h 119"/>
                <a:gd name="T12" fmla="*/ 35 w 149"/>
                <a:gd name="T13" fmla="*/ 60 h 119"/>
                <a:gd name="T14" fmla="*/ 37 w 149"/>
                <a:gd name="T15" fmla="*/ 51 h 119"/>
                <a:gd name="T16" fmla="*/ 40 w 149"/>
                <a:gd name="T17" fmla="*/ 43 h 119"/>
                <a:gd name="T18" fmla="*/ 45 w 149"/>
                <a:gd name="T19" fmla="*/ 34 h 119"/>
                <a:gd name="T20" fmla="*/ 54 w 149"/>
                <a:gd name="T21" fmla="*/ 26 h 119"/>
                <a:gd name="T22" fmla="*/ 66 w 149"/>
                <a:gd name="T23" fmla="*/ 22 h 119"/>
                <a:gd name="T24" fmla="*/ 76 w 149"/>
                <a:gd name="T25" fmla="*/ 21 h 119"/>
                <a:gd name="T26" fmla="*/ 86 w 149"/>
                <a:gd name="T27" fmla="*/ 25 h 119"/>
                <a:gd name="T28" fmla="*/ 97 w 149"/>
                <a:gd name="T29" fmla="*/ 32 h 119"/>
                <a:gd name="T30" fmla="*/ 104 w 149"/>
                <a:gd name="T31" fmla="*/ 42 h 119"/>
                <a:gd name="T32" fmla="*/ 108 w 149"/>
                <a:gd name="T33" fmla="*/ 54 h 119"/>
                <a:gd name="T34" fmla="*/ 108 w 149"/>
                <a:gd name="T35" fmla="*/ 66 h 119"/>
                <a:gd name="T36" fmla="*/ 105 w 149"/>
                <a:gd name="T37" fmla="*/ 76 h 119"/>
                <a:gd name="T38" fmla="*/ 103 w 149"/>
                <a:gd name="T39" fmla="*/ 85 h 119"/>
                <a:gd name="T40" fmla="*/ 98 w 149"/>
                <a:gd name="T41" fmla="*/ 93 h 119"/>
                <a:gd name="T42" fmla="*/ 92 w 149"/>
                <a:gd name="T43" fmla="*/ 100 h 119"/>
                <a:gd name="T44" fmla="*/ 88 w 149"/>
                <a:gd name="T45" fmla="*/ 106 h 119"/>
                <a:gd name="T46" fmla="*/ 130 w 149"/>
                <a:gd name="T47" fmla="*/ 110 h 119"/>
                <a:gd name="T48" fmla="*/ 132 w 149"/>
                <a:gd name="T49" fmla="*/ 106 h 119"/>
                <a:gd name="T50" fmla="*/ 138 w 149"/>
                <a:gd name="T51" fmla="*/ 98 h 119"/>
                <a:gd name="T52" fmla="*/ 142 w 149"/>
                <a:gd name="T53" fmla="*/ 87 h 119"/>
                <a:gd name="T54" fmla="*/ 148 w 149"/>
                <a:gd name="T55" fmla="*/ 73 h 119"/>
                <a:gd name="T56" fmla="*/ 148 w 149"/>
                <a:gd name="T57" fmla="*/ 64 h 119"/>
                <a:gd name="T58" fmla="*/ 149 w 149"/>
                <a:gd name="T59" fmla="*/ 56 h 119"/>
                <a:gd name="T60" fmla="*/ 148 w 149"/>
                <a:gd name="T61" fmla="*/ 49 h 119"/>
                <a:gd name="T62" fmla="*/ 146 w 149"/>
                <a:gd name="T63" fmla="*/ 42 h 119"/>
                <a:gd name="T64" fmla="*/ 142 w 149"/>
                <a:gd name="T65" fmla="*/ 34 h 119"/>
                <a:gd name="T66" fmla="*/ 136 w 149"/>
                <a:gd name="T67" fmla="*/ 26 h 119"/>
                <a:gd name="T68" fmla="*/ 127 w 149"/>
                <a:gd name="T69" fmla="*/ 20 h 119"/>
                <a:gd name="T70" fmla="*/ 119 w 149"/>
                <a:gd name="T71" fmla="*/ 15 h 119"/>
                <a:gd name="T72" fmla="*/ 105 w 149"/>
                <a:gd name="T73" fmla="*/ 9 h 119"/>
                <a:gd name="T74" fmla="*/ 95 w 149"/>
                <a:gd name="T75" fmla="*/ 5 h 119"/>
                <a:gd name="T76" fmla="*/ 85 w 149"/>
                <a:gd name="T77" fmla="*/ 1 h 119"/>
                <a:gd name="T78" fmla="*/ 76 w 149"/>
                <a:gd name="T79" fmla="*/ 0 h 119"/>
                <a:gd name="T80" fmla="*/ 66 w 149"/>
                <a:gd name="T81" fmla="*/ 0 h 119"/>
                <a:gd name="T82" fmla="*/ 59 w 149"/>
                <a:gd name="T83" fmla="*/ 0 h 119"/>
                <a:gd name="T84" fmla="*/ 50 w 149"/>
                <a:gd name="T85" fmla="*/ 0 h 119"/>
                <a:gd name="T86" fmla="*/ 43 w 149"/>
                <a:gd name="T87" fmla="*/ 3 h 119"/>
                <a:gd name="T88" fmla="*/ 29 w 149"/>
                <a:gd name="T89" fmla="*/ 7 h 119"/>
                <a:gd name="T90" fmla="*/ 19 w 149"/>
                <a:gd name="T91" fmla="*/ 15 h 119"/>
                <a:gd name="T92" fmla="*/ 10 w 149"/>
                <a:gd name="T93" fmla="*/ 24 h 119"/>
                <a:gd name="T94" fmla="*/ 5 w 149"/>
                <a:gd name="T95" fmla="*/ 35 h 119"/>
                <a:gd name="T96" fmla="*/ 2 w 149"/>
                <a:gd name="T97" fmla="*/ 47 h 119"/>
                <a:gd name="T98" fmla="*/ 2 w 149"/>
                <a:gd name="T99" fmla="*/ 62 h 119"/>
                <a:gd name="T100" fmla="*/ 3 w 149"/>
                <a:gd name="T101" fmla="*/ 75 h 119"/>
                <a:gd name="T102" fmla="*/ 9 w 149"/>
                <a:gd name="T103" fmla="*/ 89 h 119"/>
                <a:gd name="T104" fmla="*/ 15 w 149"/>
                <a:gd name="T105" fmla="*/ 101 h 119"/>
                <a:gd name="T106" fmla="*/ 19 w 149"/>
                <a:gd name="T107" fmla="*/ 110 h 119"/>
                <a:gd name="T108" fmla="*/ 22 w 149"/>
                <a:gd name="T109" fmla="*/ 117 h 119"/>
                <a:gd name="T110" fmla="*/ 25 w 149"/>
                <a:gd name="T111" fmla="*/ 119 h 119"/>
                <a:gd name="T112" fmla="*/ 60 w 149"/>
                <a:gd name="T113" fmla="*/ 101 h 11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49"/>
                <a:gd name="T172" fmla="*/ 0 h 119"/>
                <a:gd name="T173" fmla="*/ 149 w 149"/>
                <a:gd name="T174" fmla="*/ 119 h 11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49" h="119">
                  <a:moveTo>
                    <a:pt x="60" y="101"/>
                  </a:moveTo>
                  <a:lnTo>
                    <a:pt x="59" y="100"/>
                  </a:lnTo>
                  <a:lnTo>
                    <a:pt x="54" y="100"/>
                  </a:lnTo>
                  <a:lnTo>
                    <a:pt x="48" y="98"/>
                  </a:lnTo>
                  <a:lnTo>
                    <a:pt x="44" y="96"/>
                  </a:lnTo>
                  <a:lnTo>
                    <a:pt x="41" y="93"/>
                  </a:lnTo>
                  <a:lnTo>
                    <a:pt x="38" y="90"/>
                  </a:lnTo>
                  <a:lnTo>
                    <a:pt x="35" y="87"/>
                  </a:lnTo>
                  <a:lnTo>
                    <a:pt x="35" y="84"/>
                  </a:lnTo>
                  <a:lnTo>
                    <a:pt x="34" y="77"/>
                  </a:lnTo>
                  <a:lnTo>
                    <a:pt x="34" y="72"/>
                  </a:lnTo>
                  <a:lnTo>
                    <a:pt x="34" y="67"/>
                  </a:lnTo>
                  <a:lnTo>
                    <a:pt x="35" y="64"/>
                  </a:lnTo>
                  <a:lnTo>
                    <a:pt x="35" y="60"/>
                  </a:lnTo>
                  <a:lnTo>
                    <a:pt x="37" y="56"/>
                  </a:lnTo>
                  <a:lnTo>
                    <a:pt x="37" y="51"/>
                  </a:lnTo>
                  <a:lnTo>
                    <a:pt x="38" y="47"/>
                  </a:lnTo>
                  <a:lnTo>
                    <a:pt x="40" y="43"/>
                  </a:lnTo>
                  <a:lnTo>
                    <a:pt x="43" y="41"/>
                  </a:lnTo>
                  <a:lnTo>
                    <a:pt x="45" y="34"/>
                  </a:lnTo>
                  <a:lnTo>
                    <a:pt x="50" y="30"/>
                  </a:lnTo>
                  <a:lnTo>
                    <a:pt x="54" y="26"/>
                  </a:lnTo>
                  <a:lnTo>
                    <a:pt x="60" y="24"/>
                  </a:lnTo>
                  <a:lnTo>
                    <a:pt x="66" y="22"/>
                  </a:lnTo>
                  <a:lnTo>
                    <a:pt x="72" y="22"/>
                  </a:lnTo>
                  <a:lnTo>
                    <a:pt x="76" y="21"/>
                  </a:lnTo>
                  <a:lnTo>
                    <a:pt x="82" y="24"/>
                  </a:lnTo>
                  <a:lnTo>
                    <a:pt x="86" y="25"/>
                  </a:lnTo>
                  <a:lnTo>
                    <a:pt x="92" y="29"/>
                  </a:lnTo>
                  <a:lnTo>
                    <a:pt x="97" y="32"/>
                  </a:lnTo>
                  <a:lnTo>
                    <a:pt x="101" y="37"/>
                  </a:lnTo>
                  <a:lnTo>
                    <a:pt x="104" y="42"/>
                  </a:lnTo>
                  <a:lnTo>
                    <a:pt x="107" y="49"/>
                  </a:lnTo>
                  <a:lnTo>
                    <a:pt x="108" y="54"/>
                  </a:lnTo>
                  <a:lnTo>
                    <a:pt x="108" y="60"/>
                  </a:lnTo>
                  <a:lnTo>
                    <a:pt x="108" y="66"/>
                  </a:lnTo>
                  <a:lnTo>
                    <a:pt x="108" y="72"/>
                  </a:lnTo>
                  <a:lnTo>
                    <a:pt x="105" y="76"/>
                  </a:lnTo>
                  <a:lnTo>
                    <a:pt x="104" y="81"/>
                  </a:lnTo>
                  <a:lnTo>
                    <a:pt x="103" y="85"/>
                  </a:lnTo>
                  <a:lnTo>
                    <a:pt x="101" y="90"/>
                  </a:lnTo>
                  <a:lnTo>
                    <a:pt x="98" y="93"/>
                  </a:lnTo>
                  <a:lnTo>
                    <a:pt x="95" y="97"/>
                  </a:lnTo>
                  <a:lnTo>
                    <a:pt x="92" y="100"/>
                  </a:lnTo>
                  <a:lnTo>
                    <a:pt x="91" y="102"/>
                  </a:lnTo>
                  <a:lnTo>
                    <a:pt x="88" y="106"/>
                  </a:lnTo>
                  <a:lnTo>
                    <a:pt x="86" y="108"/>
                  </a:lnTo>
                  <a:lnTo>
                    <a:pt x="130" y="110"/>
                  </a:lnTo>
                  <a:lnTo>
                    <a:pt x="130" y="109"/>
                  </a:lnTo>
                  <a:lnTo>
                    <a:pt x="132" y="106"/>
                  </a:lnTo>
                  <a:lnTo>
                    <a:pt x="135" y="102"/>
                  </a:lnTo>
                  <a:lnTo>
                    <a:pt x="138" y="98"/>
                  </a:lnTo>
                  <a:lnTo>
                    <a:pt x="139" y="93"/>
                  </a:lnTo>
                  <a:lnTo>
                    <a:pt x="142" y="87"/>
                  </a:lnTo>
                  <a:lnTo>
                    <a:pt x="145" y="80"/>
                  </a:lnTo>
                  <a:lnTo>
                    <a:pt x="148" y="73"/>
                  </a:lnTo>
                  <a:lnTo>
                    <a:pt x="148" y="68"/>
                  </a:lnTo>
                  <a:lnTo>
                    <a:pt x="148" y="64"/>
                  </a:lnTo>
                  <a:lnTo>
                    <a:pt x="148" y="60"/>
                  </a:lnTo>
                  <a:lnTo>
                    <a:pt x="149" y="56"/>
                  </a:lnTo>
                  <a:lnTo>
                    <a:pt x="148" y="54"/>
                  </a:lnTo>
                  <a:lnTo>
                    <a:pt x="148" y="49"/>
                  </a:lnTo>
                  <a:lnTo>
                    <a:pt x="146" y="45"/>
                  </a:lnTo>
                  <a:lnTo>
                    <a:pt x="146" y="42"/>
                  </a:lnTo>
                  <a:lnTo>
                    <a:pt x="143" y="38"/>
                  </a:lnTo>
                  <a:lnTo>
                    <a:pt x="142" y="34"/>
                  </a:lnTo>
                  <a:lnTo>
                    <a:pt x="139" y="30"/>
                  </a:lnTo>
                  <a:lnTo>
                    <a:pt x="136" y="26"/>
                  </a:lnTo>
                  <a:lnTo>
                    <a:pt x="132" y="24"/>
                  </a:lnTo>
                  <a:lnTo>
                    <a:pt x="127" y="20"/>
                  </a:lnTo>
                  <a:lnTo>
                    <a:pt x="123" y="16"/>
                  </a:lnTo>
                  <a:lnTo>
                    <a:pt x="119" y="15"/>
                  </a:lnTo>
                  <a:lnTo>
                    <a:pt x="111" y="12"/>
                  </a:lnTo>
                  <a:lnTo>
                    <a:pt x="105" y="9"/>
                  </a:lnTo>
                  <a:lnTo>
                    <a:pt x="100" y="7"/>
                  </a:lnTo>
                  <a:lnTo>
                    <a:pt x="95" y="5"/>
                  </a:lnTo>
                  <a:lnTo>
                    <a:pt x="89" y="3"/>
                  </a:lnTo>
                  <a:lnTo>
                    <a:pt x="85" y="1"/>
                  </a:lnTo>
                  <a:lnTo>
                    <a:pt x="81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66" y="0"/>
                  </a:lnTo>
                  <a:lnTo>
                    <a:pt x="62" y="0"/>
                  </a:lnTo>
                  <a:lnTo>
                    <a:pt x="59" y="0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5" y="1"/>
                  </a:lnTo>
                  <a:lnTo>
                    <a:pt x="43" y="3"/>
                  </a:lnTo>
                  <a:lnTo>
                    <a:pt x="35" y="4"/>
                  </a:lnTo>
                  <a:lnTo>
                    <a:pt x="29" y="7"/>
                  </a:lnTo>
                  <a:lnTo>
                    <a:pt x="24" y="11"/>
                  </a:lnTo>
                  <a:lnTo>
                    <a:pt x="19" y="15"/>
                  </a:lnTo>
                  <a:lnTo>
                    <a:pt x="15" y="18"/>
                  </a:lnTo>
                  <a:lnTo>
                    <a:pt x="10" y="24"/>
                  </a:lnTo>
                  <a:lnTo>
                    <a:pt x="7" y="30"/>
                  </a:lnTo>
                  <a:lnTo>
                    <a:pt x="5" y="35"/>
                  </a:lnTo>
                  <a:lnTo>
                    <a:pt x="2" y="42"/>
                  </a:lnTo>
                  <a:lnTo>
                    <a:pt x="2" y="47"/>
                  </a:lnTo>
                  <a:lnTo>
                    <a:pt x="0" y="54"/>
                  </a:lnTo>
                  <a:lnTo>
                    <a:pt x="2" y="62"/>
                  </a:lnTo>
                  <a:lnTo>
                    <a:pt x="2" y="68"/>
                  </a:lnTo>
                  <a:lnTo>
                    <a:pt x="3" y="75"/>
                  </a:lnTo>
                  <a:lnTo>
                    <a:pt x="6" y="81"/>
                  </a:lnTo>
                  <a:lnTo>
                    <a:pt x="9" y="89"/>
                  </a:lnTo>
                  <a:lnTo>
                    <a:pt x="10" y="94"/>
                  </a:lnTo>
                  <a:lnTo>
                    <a:pt x="15" y="101"/>
                  </a:lnTo>
                  <a:lnTo>
                    <a:pt x="16" y="106"/>
                  </a:lnTo>
                  <a:lnTo>
                    <a:pt x="19" y="110"/>
                  </a:lnTo>
                  <a:lnTo>
                    <a:pt x="21" y="114"/>
                  </a:lnTo>
                  <a:lnTo>
                    <a:pt x="22" y="117"/>
                  </a:lnTo>
                  <a:lnTo>
                    <a:pt x="24" y="118"/>
                  </a:lnTo>
                  <a:lnTo>
                    <a:pt x="25" y="119"/>
                  </a:lnTo>
                  <a:lnTo>
                    <a:pt x="60" y="101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5" name="Freeform 32"/>
            <p:cNvSpPr>
              <a:spLocks/>
            </p:cNvSpPr>
            <p:nvPr/>
          </p:nvSpPr>
          <p:spPr bwMode="auto">
            <a:xfrm>
              <a:off x="716" y="2083"/>
              <a:ext cx="72" cy="58"/>
            </a:xfrm>
            <a:custGeom>
              <a:avLst/>
              <a:gdLst>
                <a:gd name="T0" fmla="*/ 47 w 143"/>
                <a:gd name="T1" fmla="*/ 18 h 116"/>
                <a:gd name="T2" fmla="*/ 42 w 143"/>
                <a:gd name="T3" fmla="*/ 25 h 116"/>
                <a:gd name="T4" fmla="*/ 36 w 143"/>
                <a:gd name="T5" fmla="*/ 34 h 116"/>
                <a:gd name="T6" fmla="*/ 31 w 143"/>
                <a:gd name="T7" fmla="*/ 48 h 116"/>
                <a:gd name="T8" fmla="*/ 28 w 143"/>
                <a:gd name="T9" fmla="*/ 61 h 116"/>
                <a:gd name="T10" fmla="*/ 28 w 143"/>
                <a:gd name="T11" fmla="*/ 73 h 116"/>
                <a:gd name="T12" fmla="*/ 34 w 143"/>
                <a:gd name="T13" fmla="*/ 81 h 116"/>
                <a:gd name="T14" fmla="*/ 39 w 143"/>
                <a:gd name="T15" fmla="*/ 83 h 116"/>
                <a:gd name="T16" fmla="*/ 48 w 143"/>
                <a:gd name="T17" fmla="*/ 86 h 116"/>
                <a:gd name="T18" fmla="*/ 60 w 143"/>
                <a:gd name="T19" fmla="*/ 87 h 116"/>
                <a:gd name="T20" fmla="*/ 73 w 143"/>
                <a:gd name="T21" fmla="*/ 87 h 116"/>
                <a:gd name="T22" fmla="*/ 85 w 143"/>
                <a:gd name="T23" fmla="*/ 85 h 116"/>
                <a:gd name="T24" fmla="*/ 94 w 143"/>
                <a:gd name="T25" fmla="*/ 82 h 116"/>
                <a:gd name="T26" fmla="*/ 101 w 143"/>
                <a:gd name="T27" fmla="*/ 78 h 116"/>
                <a:gd name="T28" fmla="*/ 107 w 143"/>
                <a:gd name="T29" fmla="*/ 69 h 116"/>
                <a:gd name="T30" fmla="*/ 108 w 143"/>
                <a:gd name="T31" fmla="*/ 56 h 116"/>
                <a:gd name="T32" fmla="*/ 107 w 143"/>
                <a:gd name="T33" fmla="*/ 45 h 116"/>
                <a:gd name="T34" fmla="*/ 104 w 143"/>
                <a:gd name="T35" fmla="*/ 39 h 116"/>
                <a:gd name="T36" fmla="*/ 99 w 143"/>
                <a:gd name="T37" fmla="*/ 30 h 116"/>
                <a:gd name="T38" fmla="*/ 95 w 143"/>
                <a:gd name="T39" fmla="*/ 19 h 116"/>
                <a:gd name="T40" fmla="*/ 91 w 143"/>
                <a:gd name="T41" fmla="*/ 13 h 116"/>
                <a:gd name="T42" fmla="*/ 114 w 143"/>
                <a:gd name="T43" fmla="*/ 0 h 116"/>
                <a:gd name="T44" fmla="*/ 120 w 143"/>
                <a:gd name="T45" fmla="*/ 6 h 116"/>
                <a:gd name="T46" fmla="*/ 127 w 143"/>
                <a:gd name="T47" fmla="*/ 15 h 116"/>
                <a:gd name="T48" fmla="*/ 132 w 143"/>
                <a:gd name="T49" fmla="*/ 25 h 116"/>
                <a:gd name="T50" fmla="*/ 135 w 143"/>
                <a:gd name="T51" fmla="*/ 31 h 116"/>
                <a:gd name="T52" fmla="*/ 137 w 143"/>
                <a:gd name="T53" fmla="*/ 42 h 116"/>
                <a:gd name="T54" fmla="*/ 142 w 143"/>
                <a:gd name="T55" fmla="*/ 49 h 116"/>
                <a:gd name="T56" fmla="*/ 142 w 143"/>
                <a:gd name="T57" fmla="*/ 60 h 116"/>
                <a:gd name="T58" fmla="*/ 142 w 143"/>
                <a:gd name="T59" fmla="*/ 69 h 116"/>
                <a:gd name="T60" fmla="*/ 137 w 143"/>
                <a:gd name="T61" fmla="*/ 78 h 116"/>
                <a:gd name="T62" fmla="*/ 133 w 143"/>
                <a:gd name="T63" fmla="*/ 87 h 116"/>
                <a:gd name="T64" fmla="*/ 124 w 143"/>
                <a:gd name="T65" fmla="*/ 95 h 116"/>
                <a:gd name="T66" fmla="*/ 111 w 143"/>
                <a:gd name="T67" fmla="*/ 103 h 116"/>
                <a:gd name="T68" fmla="*/ 101 w 143"/>
                <a:gd name="T69" fmla="*/ 108 h 116"/>
                <a:gd name="T70" fmla="*/ 92 w 143"/>
                <a:gd name="T71" fmla="*/ 111 h 116"/>
                <a:gd name="T72" fmla="*/ 83 w 143"/>
                <a:gd name="T73" fmla="*/ 114 h 116"/>
                <a:gd name="T74" fmla="*/ 73 w 143"/>
                <a:gd name="T75" fmla="*/ 115 h 116"/>
                <a:gd name="T76" fmla="*/ 64 w 143"/>
                <a:gd name="T77" fmla="*/ 116 h 116"/>
                <a:gd name="T78" fmla="*/ 57 w 143"/>
                <a:gd name="T79" fmla="*/ 116 h 116"/>
                <a:gd name="T80" fmla="*/ 47 w 143"/>
                <a:gd name="T81" fmla="*/ 115 h 116"/>
                <a:gd name="T82" fmla="*/ 34 w 143"/>
                <a:gd name="T83" fmla="*/ 112 h 116"/>
                <a:gd name="T84" fmla="*/ 25 w 143"/>
                <a:gd name="T85" fmla="*/ 108 h 116"/>
                <a:gd name="T86" fmla="*/ 16 w 143"/>
                <a:gd name="T87" fmla="*/ 102 h 116"/>
                <a:gd name="T88" fmla="*/ 10 w 143"/>
                <a:gd name="T89" fmla="*/ 93 h 116"/>
                <a:gd name="T90" fmla="*/ 6 w 143"/>
                <a:gd name="T91" fmla="*/ 85 h 116"/>
                <a:gd name="T92" fmla="*/ 3 w 143"/>
                <a:gd name="T93" fmla="*/ 76 h 116"/>
                <a:gd name="T94" fmla="*/ 1 w 143"/>
                <a:gd name="T95" fmla="*/ 66 h 116"/>
                <a:gd name="T96" fmla="*/ 0 w 143"/>
                <a:gd name="T97" fmla="*/ 56 h 116"/>
                <a:gd name="T98" fmla="*/ 1 w 143"/>
                <a:gd name="T99" fmla="*/ 45 h 116"/>
                <a:gd name="T100" fmla="*/ 1 w 143"/>
                <a:gd name="T101" fmla="*/ 38 h 116"/>
                <a:gd name="T102" fmla="*/ 3 w 143"/>
                <a:gd name="T103" fmla="*/ 30 h 116"/>
                <a:gd name="T104" fmla="*/ 7 w 143"/>
                <a:gd name="T105" fmla="*/ 19 h 116"/>
                <a:gd name="T106" fmla="*/ 12 w 143"/>
                <a:gd name="T107" fmla="*/ 11 h 116"/>
                <a:gd name="T108" fmla="*/ 16 w 143"/>
                <a:gd name="T109" fmla="*/ 8 h 116"/>
                <a:gd name="T110" fmla="*/ 26 w 143"/>
                <a:gd name="T111" fmla="*/ 8 h 116"/>
                <a:gd name="T112" fmla="*/ 38 w 143"/>
                <a:gd name="T113" fmla="*/ 11 h 116"/>
                <a:gd name="T114" fmla="*/ 47 w 143"/>
                <a:gd name="T115" fmla="*/ 17 h 116"/>
                <a:gd name="T116" fmla="*/ 48 w 143"/>
                <a:gd name="T117" fmla="*/ 18 h 11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43"/>
                <a:gd name="T178" fmla="*/ 0 h 116"/>
                <a:gd name="T179" fmla="*/ 143 w 143"/>
                <a:gd name="T180" fmla="*/ 116 h 11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43" h="116">
                  <a:moveTo>
                    <a:pt x="48" y="18"/>
                  </a:moveTo>
                  <a:lnTo>
                    <a:pt x="47" y="18"/>
                  </a:lnTo>
                  <a:lnTo>
                    <a:pt x="45" y="21"/>
                  </a:lnTo>
                  <a:lnTo>
                    <a:pt x="42" y="25"/>
                  </a:lnTo>
                  <a:lnTo>
                    <a:pt x="41" y="30"/>
                  </a:lnTo>
                  <a:lnTo>
                    <a:pt x="36" y="34"/>
                  </a:lnTo>
                  <a:lnTo>
                    <a:pt x="34" y="42"/>
                  </a:lnTo>
                  <a:lnTo>
                    <a:pt x="31" y="48"/>
                  </a:lnTo>
                  <a:lnTo>
                    <a:pt x="29" y="55"/>
                  </a:lnTo>
                  <a:lnTo>
                    <a:pt x="28" y="61"/>
                  </a:lnTo>
                  <a:lnTo>
                    <a:pt x="28" y="68"/>
                  </a:lnTo>
                  <a:lnTo>
                    <a:pt x="28" y="73"/>
                  </a:lnTo>
                  <a:lnTo>
                    <a:pt x="32" y="78"/>
                  </a:lnTo>
                  <a:lnTo>
                    <a:pt x="34" y="81"/>
                  </a:lnTo>
                  <a:lnTo>
                    <a:pt x="36" y="82"/>
                  </a:lnTo>
                  <a:lnTo>
                    <a:pt x="39" y="83"/>
                  </a:lnTo>
                  <a:lnTo>
                    <a:pt x="44" y="86"/>
                  </a:lnTo>
                  <a:lnTo>
                    <a:pt x="48" y="86"/>
                  </a:lnTo>
                  <a:lnTo>
                    <a:pt x="54" y="87"/>
                  </a:lnTo>
                  <a:lnTo>
                    <a:pt x="60" y="87"/>
                  </a:lnTo>
                  <a:lnTo>
                    <a:pt x="67" y="89"/>
                  </a:lnTo>
                  <a:lnTo>
                    <a:pt x="73" y="87"/>
                  </a:lnTo>
                  <a:lnTo>
                    <a:pt x="80" y="86"/>
                  </a:lnTo>
                  <a:lnTo>
                    <a:pt x="85" y="85"/>
                  </a:lnTo>
                  <a:lnTo>
                    <a:pt x="91" y="83"/>
                  </a:lnTo>
                  <a:lnTo>
                    <a:pt x="94" y="82"/>
                  </a:lnTo>
                  <a:lnTo>
                    <a:pt x="98" y="80"/>
                  </a:lnTo>
                  <a:lnTo>
                    <a:pt x="101" y="78"/>
                  </a:lnTo>
                  <a:lnTo>
                    <a:pt x="104" y="76"/>
                  </a:lnTo>
                  <a:lnTo>
                    <a:pt x="107" y="69"/>
                  </a:lnTo>
                  <a:lnTo>
                    <a:pt x="108" y="63"/>
                  </a:lnTo>
                  <a:lnTo>
                    <a:pt x="108" y="56"/>
                  </a:lnTo>
                  <a:lnTo>
                    <a:pt x="108" y="49"/>
                  </a:lnTo>
                  <a:lnTo>
                    <a:pt x="107" y="45"/>
                  </a:lnTo>
                  <a:lnTo>
                    <a:pt x="104" y="42"/>
                  </a:lnTo>
                  <a:lnTo>
                    <a:pt x="104" y="39"/>
                  </a:lnTo>
                  <a:lnTo>
                    <a:pt x="102" y="36"/>
                  </a:lnTo>
                  <a:lnTo>
                    <a:pt x="99" y="30"/>
                  </a:lnTo>
                  <a:lnTo>
                    <a:pt x="98" y="25"/>
                  </a:lnTo>
                  <a:lnTo>
                    <a:pt x="95" y="19"/>
                  </a:lnTo>
                  <a:lnTo>
                    <a:pt x="92" y="15"/>
                  </a:lnTo>
                  <a:lnTo>
                    <a:pt x="91" y="13"/>
                  </a:lnTo>
                  <a:lnTo>
                    <a:pt x="114" y="0"/>
                  </a:lnTo>
                  <a:lnTo>
                    <a:pt x="117" y="2"/>
                  </a:lnTo>
                  <a:lnTo>
                    <a:pt x="120" y="6"/>
                  </a:lnTo>
                  <a:lnTo>
                    <a:pt x="124" y="13"/>
                  </a:lnTo>
                  <a:lnTo>
                    <a:pt x="127" y="15"/>
                  </a:lnTo>
                  <a:lnTo>
                    <a:pt x="129" y="19"/>
                  </a:lnTo>
                  <a:lnTo>
                    <a:pt x="132" y="25"/>
                  </a:lnTo>
                  <a:lnTo>
                    <a:pt x="133" y="27"/>
                  </a:lnTo>
                  <a:lnTo>
                    <a:pt x="135" y="31"/>
                  </a:lnTo>
                  <a:lnTo>
                    <a:pt x="137" y="36"/>
                  </a:lnTo>
                  <a:lnTo>
                    <a:pt x="137" y="42"/>
                  </a:lnTo>
                  <a:lnTo>
                    <a:pt x="140" y="45"/>
                  </a:lnTo>
                  <a:lnTo>
                    <a:pt x="142" y="49"/>
                  </a:lnTo>
                  <a:lnTo>
                    <a:pt x="142" y="55"/>
                  </a:lnTo>
                  <a:lnTo>
                    <a:pt x="142" y="60"/>
                  </a:lnTo>
                  <a:lnTo>
                    <a:pt x="143" y="64"/>
                  </a:lnTo>
                  <a:lnTo>
                    <a:pt x="142" y="69"/>
                  </a:lnTo>
                  <a:lnTo>
                    <a:pt x="140" y="73"/>
                  </a:lnTo>
                  <a:lnTo>
                    <a:pt x="137" y="78"/>
                  </a:lnTo>
                  <a:lnTo>
                    <a:pt x="137" y="83"/>
                  </a:lnTo>
                  <a:lnTo>
                    <a:pt x="133" y="87"/>
                  </a:lnTo>
                  <a:lnTo>
                    <a:pt x="130" y="91"/>
                  </a:lnTo>
                  <a:lnTo>
                    <a:pt x="124" y="95"/>
                  </a:lnTo>
                  <a:lnTo>
                    <a:pt x="120" y="101"/>
                  </a:lnTo>
                  <a:lnTo>
                    <a:pt x="111" y="103"/>
                  </a:lnTo>
                  <a:lnTo>
                    <a:pt x="105" y="107"/>
                  </a:lnTo>
                  <a:lnTo>
                    <a:pt x="101" y="108"/>
                  </a:lnTo>
                  <a:lnTo>
                    <a:pt x="96" y="110"/>
                  </a:lnTo>
                  <a:lnTo>
                    <a:pt x="92" y="111"/>
                  </a:lnTo>
                  <a:lnTo>
                    <a:pt x="88" y="114"/>
                  </a:lnTo>
                  <a:lnTo>
                    <a:pt x="83" y="114"/>
                  </a:lnTo>
                  <a:lnTo>
                    <a:pt x="77" y="115"/>
                  </a:lnTo>
                  <a:lnTo>
                    <a:pt x="73" y="115"/>
                  </a:lnTo>
                  <a:lnTo>
                    <a:pt x="69" y="116"/>
                  </a:lnTo>
                  <a:lnTo>
                    <a:pt x="64" y="116"/>
                  </a:lnTo>
                  <a:lnTo>
                    <a:pt x="60" y="116"/>
                  </a:lnTo>
                  <a:lnTo>
                    <a:pt x="57" y="116"/>
                  </a:lnTo>
                  <a:lnTo>
                    <a:pt x="54" y="116"/>
                  </a:lnTo>
                  <a:lnTo>
                    <a:pt x="47" y="115"/>
                  </a:lnTo>
                  <a:lnTo>
                    <a:pt x="41" y="115"/>
                  </a:lnTo>
                  <a:lnTo>
                    <a:pt x="34" y="112"/>
                  </a:lnTo>
                  <a:lnTo>
                    <a:pt x="29" y="111"/>
                  </a:lnTo>
                  <a:lnTo>
                    <a:pt x="25" y="108"/>
                  </a:lnTo>
                  <a:lnTo>
                    <a:pt x="20" y="104"/>
                  </a:lnTo>
                  <a:lnTo>
                    <a:pt x="16" y="102"/>
                  </a:lnTo>
                  <a:lnTo>
                    <a:pt x="13" y="98"/>
                  </a:lnTo>
                  <a:lnTo>
                    <a:pt x="10" y="93"/>
                  </a:lnTo>
                  <a:lnTo>
                    <a:pt x="7" y="90"/>
                  </a:lnTo>
                  <a:lnTo>
                    <a:pt x="6" y="85"/>
                  </a:lnTo>
                  <a:lnTo>
                    <a:pt x="4" y="81"/>
                  </a:lnTo>
                  <a:lnTo>
                    <a:pt x="3" y="76"/>
                  </a:lnTo>
                  <a:lnTo>
                    <a:pt x="1" y="72"/>
                  </a:lnTo>
                  <a:lnTo>
                    <a:pt x="1" y="66"/>
                  </a:lnTo>
                  <a:lnTo>
                    <a:pt x="1" y="61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1" y="45"/>
                  </a:lnTo>
                  <a:lnTo>
                    <a:pt x="1" y="42"/>
                  </a:lnTo>
                  <a:lnTo>
                    <a:pt x="1" y="38"/>
                  </a:lnTo>
                  <a:lnTo>
                    <a:pt x="3" y="32"/>
                  </a:lnTo>
                  <a:lnTo>
                    <a:pt x="3" y="30"/>
                  </a:lnTo>
                  <a:lnTo>
                    <a:pt x="4" y="26"/>
                  </a:lnTo>
                  <a:lnTo>
                    <a:pt x="7" y="19"/>
                  </a:lnTo>
                  <a:lnTo>
                    <a:pt x="10" y="15"/>
                  </a:lnTo>
                  <a:lnTo>
                    <a:pt x="12" y="11"/>
                  </a:lnTo>
                  <a:lnTo>
                    <a:pt x="13" y="10"/>
                  </a:lnTo>
                  <a:lnTo>
                    <a:pt x="16" y="8"/>
                  </a:lnTo>
                  <a:lnTo>
                    <a:pt x="20" y="8"/>
                  </a:lnTo>
                  <a:lnTo>
                    <a:pt x="26" y="8"/>
                  </a:lnTo>
                  <a:lnTo>
                    <a:pt x="34" y="9"/>
                  </a:lnTo>
                  <a:lnTo>
                    <a:pt x="38" y="11"/>
                  </a:lnTo>
                  <a:lnTo>
                    <a:pt x="44" y="14"/>
                  </a:lnTo>
                  <a:lnTo>
                    <a:pt x="47" y="17"/>
                  </a:lnTo>
                  <a:lnTo>
                    <a:pt x="48" y="18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6" name="Freeform 33"/>
            <p:cNvSpPr>
              <a:spLocks/>
            </p:cNvSpPr>
            <p:nvPr/>
          </p:nvSpPr>
          <p:spPr bwMode="auto">
            <a:xfrm>
              <a:off x="973" y="2070"/>
              <a:ext cx="52" cy="38"/>
            </a:xfrm>
            <a:custGeom>
              <a:avLst/>
              <a:gdLst>
                <a:gd name="T0" fmla="*/ 41 w 102"/>
                <a:gd name="T1" fmla="*/ 10 h 78"/>
                <a:gd name="T2" fmla="*/ 35 w 102"/>
                <a:gd name="T3" fmla="*/ 16 h 78"/>
                <a:gd name="T4" fmla="*/ 31 w 102"/>
                <a:gd name="T5" fmla="*/ 23 h 78"/>
                <a:gd name="T6" fmla="*/ 28 w 102"/>
                <a:gd name="T7" fmla="*/ 31 h 78"/>
                <a:gd name="T8" fmla="*/ 28 w 102"/>
                <a:gd name="T9" fmla="*/ 37 h 78"/>
                <a:gd name="T10" fmla="*/ 32 w 102"/>
                <a:gd name="T11" fmla="*/ 44 h 78"/>
                <a:gd name="T12" fmla="*/ 41 w 102"/>
                <a:gd name="T13" fmla="*/ 48 h 78"/>
                <a:gd name="T14" fmla="*/ 55 w 102"/>
                <a:gd name="T15" fmla="*/ 50 h 78"/>
                <a:gd name="T16" fmla="*/ 64 w 102"/>
                <a:gd name="T17" fmla="*/ 46 h 78"/>
                <a:gd name="T18" fmla="*/ 70 w 102"/>
                <a:gd name="T19" fmla="*/ 41 h 78"/>
                <a:gd name="T20" fmla="*/ 73 w 102"/>
                <a:gd name="T21" fmla="*/ 33 h 78"/>
                <a:gd name="T22" fmla="*/ 73 w 102"/>
                <a:gd name="T23" fmla="*/ 27 h 78"/>
                <a:gd name="T24" fmla="*/ 73 w 102"/>
                <a:gd name="T25" fmla="*/ 17 h 78"/>
                <a:gd name="T26" fmla="*/ 70 w 102"/>
                <a:gd name="T27" fmla="*/ 10 h 78"/>
                <a:gd name="T28" fmla="*/ 98 w 102"/>
                <a:gd name="T29" fmla="*/ 0 h 78"/>
                <a:gd name="T30" fmla="*/ 99 w 102"/>
                <a:gd name="T31" fmla="*/ 6 h 78"/>
                <a:gd name="T32" fmla="*/ 102 w 102"/>
                <a:gd name="T33" fmla="*/ 15 h 78"/>
                <a:gd name="T34" fmla="*/ 102 w 102"/>
                <a:gd name="T35" fmla="*/ 27 h 78"/>
                <a:gd name="T36" fmla="*/ 101 w 102"/>
                <a:gd name="T37" fmla="*/ 40 h 78"/>
                <a:gd name="T38" fmla="*/ 95 w 102"/>
                <a:gd name="T39" fmla="*/ 53 h 78"/>
                <a:gd name="T40" fmla="*/ 86 w 102"/>
                <a:gd name="T41" fmla="*/ 63 h 78"/>
                <a:gd name="T42" fmla="*/ 79 w 102"/>
                <a:gd name="T43" fmla="*/ 67 h 78"/>
                <a:gd name="T44" fmla="*/ 70 w 102"/>
                <a:gd name="T45" fmla="*/ 71 h 78"/>
                <a:gd name="T46" fmla="*/ 60 w 102"/>
                <a:gd name="T47" fmla="*/ 75 h 78"/>
                <a:gd name="T48" fmla="*/ 48 w 102"/>
                <a:gd name="T49" fmla="*/ 76 h 78"/>
                <a:gd name="T50" fmla="*/ 36 w 102"/>
                <a:gd name="T51" fmla="*/ 76 h 78"/>
                <a:gd name="T52" fmla="*/ 26 w 102"/>
                <a:gd name="T53" fmla="*/ 75 h 78"/>
                <a:gd name="T54" fmla="*/ 19 w 102"/>
                <a:gd name="T55" fmla="*/ 72 h 78"/>
                <a:gd name="T56" fmla="*/ 10 w 102"/>
                <a:gd name="T57" fmla="*/ 66 h 78"/>
                <a:gd name="T58" fmla="*/ 3 w 102"/>
                <a:gd name="T59" fmla="*/ 54 h 78"/>
                <a:gd name="T60" fmla="*/ 0 w 102"/>
                <a:gd name="T61" fmla="*/ 41 h 78"/>
                <a:gd name="T62" fmla="*/ 0 w 102"/>
                <a:gd name="T63" fmla="*/ 29 h 78"/>
                <a:gd name="T64" fmla="*/ 0 w 102"/>
                <a:gd name="T65" fmla="*/ 19 h 78"/>
                <a:gd name="T66" fmla="*/ 1 w 102"/>
                <a:gd name="T67" fmla="*/ 12 h 78"/>
                <a:gd name="T68" fmla="*/ 44 w 102"/>
                <a:gd name="T69" fmla="*/ 8 h 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2"/>
                <a:gd name="T106" fmla="*/ 0 h 78"/>
                <a:gd name="T107" fmla="*/ 102 w 102"/>
                <a:gd name="T108" fmla="*/ 78 h 7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2" h="78">
                  <a:moveTo>
                    <a:pt x="44" y="8"/>
                  </a:moveTo>
                  <a:lnTo>
                    <a:pt x="41" y="10"/>
                  </a:lnTo>
                  <a:lnTo>
                    <a:pt x="38" y="14"/>
                  </a:lnTo>
                  <a:lnTo>
                    <a:pt x="35" y="16"/>
                  </a:lnTo>
                  <a:lnTo>
                    <a:pt x="33" y="20"/>
                  </a:lnTo>
                  <a:lnTo>
                    <a:pt x="31" y="23"/>
                  </a:lnTo>
                  <a:lnTo>
                    <a:pt x="31" y="27"/>
                  </a:lnTo>
                  <a:lnTo>
                    <a:pt x="28" y="31"/>
                  </a:lnTo>
                  <a:lnTo>
                    <a:pt x="28" y="33"/>
                  </a:lnTo>
                  <a:lnTo>
                    <a:pt x="28" y="37"/>
                  </a:lnTo>
                  <a:lnTo>
                    <a:pt x="31" y="41"/>
                  </a:lnTo>
                  <a:lnTo>
                    <a:pt x="32" y="44"/>
                  </a:lnTo>
                  <a:lnTo>
                    <a:pt x="36" y="46"/>
                  </a:lnTo>
                  <a:lnTo>
                    <a:pt x="41" y="48"/>
                  </a:lnTo>
                  <a:lnTo>
                    <a:pt x="48" y="50"/>
                  </a:lnTo>
                  <a:lnTo>
                    <a:pt x="55" y="50"/>
                  </a:lnTo>
                  <a:lnTo>
                    <a:pt x="61" y="49"/>
                  </a:lnTo>
                  <a:lnTo>
                    <a:pt x="64" y="46"/>
                  </a:lnTo>
                  <a:lnTo>
                    <a:pt x="69" y="45"/>
                  </a:lnTo>
                  <a:lnTo>
                    <a:pt x="70" y="41"/>
                  </a:lnTo>
                  <a:lnTo>
                    <a:pt x="73" y="38"/>
                  </a:lnTo>
                  <a:lnTo>
                    <a:pt x="73" y="33"/>
                  </a:lnTo>
                  <a:lnTo>
                    <a:pt x="74" y="31"/>
                  </a:lnTo>
                  <a:lnTo>
                    <a:pt x="73" y="27"/>
                  </a:lnTo>
                  <a:lnTo>
                    <a:pt x="73" y="21"/>
                  </a:lnTo>
                  <a:lnTo>
                    <a:pt x="73" y="17"/>
                  </a:lnTo>
                  <a:lnTo>
                    <a:pt x="72" y="15"/>
                  </a:lnTo>
                  <a:lnTo>
                    <a:pt x="70" y="10"/>
                  </a:lnTo>
                  <a:lnTo>
                    <a:pt x="70" y="8"/>
                  </a:lnTo>
                  <a:lnTo>
                    <a:pt x="98" y="0"/>
                  </a:lnTo>
                  <a:lnTo>
                    <a:pt x="99" y="3"/>
                  </a:lnTo>
                  <a:lnTo>
                    <a:pt x="99" y="6"/>
                  </a:lnTo>
                  <a:lnTo>
                    <a:pt x="101" y="10"/>
                  </a:lnTo>
                  <a:lnTo>
                    <a:pt x="102" y="15"/>
                  </a:lnTo>
                  <a:lnTo>
                    <a:pt x="102" y="21"/>
                  </a:lnTo>
                  <a:lnTo>
                    <a:pt x="102" y="27"/>
                  </a:lnTo>
                  <a:lnTo>
                    <a:pt x="102" y="35"/>
                  </a:lnTo>
                  <a:lnTo>
                    <a:pt x="101" y="40"/>
                  </a:lnTo>
                  <a:lnTo>
                    <a:pt x="98" y="46"/>
                  </a:lnTo>
                  <a:lnTo>
                    <a:pt x="95" y="53"/>
                  </a:lnTo>
                  <a:lnTo>
                    <a:pt x="91" y="59"/>
                  </a:lnTo>
                  <a:lnTo>
                    <a:pt x="86" y="63"/>
                  </a:lnTo>
                  <a:lnTo>
                    <a:pt x="83" y="65"/>
                  </a:lnTo>
                  <a:lnTo>
                    <a:pt x="79" y="67"/>
                  </a:lnTo>
                  <a:lnTo>
                    <a:pt x="76" y="70"/>
                  </a:lnTo>
                  <a:lnTo>
                    <a:pt x="70" y="71"/>
                  </a:lnTo>
                  <a:lnTo>
                    <a:pt x="66" y="74"/>
                  </a:lnTo>
                  <a:lnTo>
                    <a:pt x="60" y="75"/>
                  </a:lnTo>
                  <a:lnTo>
                    <a:pt x="54" y="76"/>
                  </a:lnTo>
                  <a:lnTo>
                    <a:pt x="48" y="76"/>
                  </a:lnTo>
                  <a:lnTo>
                    <a:pt x="42" y="78"/>
                  </a:lnTo>
                  <a:lnTo>
                    <a:pt x="36" y="76"/>
                  </a:lnTo>
                  <a:lnTo>
                    <a:pt x="32" y="76"/>
                  </a:lnTo>
                  <a:lnTo>
                    <a:pt x="26" y="75"/>
                  </a:lnTo>
                  <a:lnTo>
                    <a:pt x="23" y="75"/>
                  </a:lnTo>
                  <a:lnTo>
                    <a:pt x="19" y="72"/>
                  </a:lnTo>
                  <a:lnTo>
                    <a:pt x="16" y="71"/>
                  </a:lnTo>
                  <a:lnTo>
                    <a:pt x="10" y="66"/>
                  </a:lnTo>
                  <a:lnTo>
                    <a:pt x="7" y="61"/>
                  </a:lnTo>
                  <a:lnTo>
                    <a:pt x="3" y="54"/>
                  </a:lnTo>
                  <a:lnTo>
                    <a:pt x="1" y="49"/>
                  </a:lnTo>
                  <a:lnTo>
                    <a:pt x="0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4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1" y="12"/>
                  </a:lnTo>
                  <a:lnTo>
                    <a:pt x="44" y="8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7" name="Freeform 34"/>
            <p:cNvSpPr>
              <a:spLocks/>
            </p:cNvSpPr>
            <p:nvPr/>
          </p:nvSpPr>
          <p:spPr bwMode="auto">
            <a:xfrm>
              <a:off x="526" y="2194"/>
              <a:ext cx="28" cy="58"/>
            </a:xfrm>
            <a:custGeom>
              <a:avLst/>
              <a:gdLst>
                <a:gd name="T0" fmla="*/ 0 w 57"/>
                <a:gd name="T1" fmla="*/ 5 h 117"/>
                <a:gd name="T2" fmla="*/ 0 w 57"/>
                <a:gd name="T3" fmla="*/ 10 h 117"/>
                <a:gd name="T4" fmla="*/ 3 w 57"/>
                <a:gd name="T5" fmla="*/ 18 h 117"/>
                <a:gd name="T6" fmla="*/ 5 w 57"/>
                <a:gd name="T7" fmla="*/ 28 h 117"/>
                <a:gd name="T8" fmla="*/ 7 w 57"/>
                <a:gd name="T9" fmla="*/ 37 h 117"/>
                <a:gd name="T10" fmla="*/ 10 w 57"/>
                <a:gd name="T11" fmla="*/ 47 h 117"/>
                <a:gd name="T12" fmla="*/ 13 w 57"/>
                <a:gd name="T13" fmla="*/ 59 h 117"/>
                <a:gd name="T14" fmla="*/ 17 w 57"/>
                <a:gd name="T15" fmla="*/ 69 h 117"/>
                <a:gd name="T16" fmla="*/ 20 w 57"/>
                <a:gd name="T17" fmla="*/ 80 h 117"/>
                <a:gd name="T18" fmla="*/ 24 w 57"/>
                <a:gd name="T19" fmla="*/ 90 h 117"/>
                <a:gd name="T20" fmla="*/ 29 w 57"/>
                <a:gd name="T21" fmla="*/ 98 h 117"/>
                <a:gd name="T22" fmla="*/ 33 w 57"/>
                <a:gd name="T23" fmla="*/ 106 h 117"/>
                <a:gd name="T24" fmla="*/ 38 w 57"/>
                <a:gd name="T25" fmla="*/ 113 h 117"/>
                <a:gd name="T26" fmla="*/ 43 w 57"/>
                <a:gd name="T27" fmla="*/ 117 h 117"/>
                <a:gd name="T28" fmla="*/ 52 w 57"/>
                <a:gd name="T29" fmla="*/ 114 h 117"/>
                <a:gd name="T30" fmla="*/ 55 w 57"/>
                <a:gd name="T31" fmla="*/ 106 h 117"/>
                <a:gd name="T32" fmla="*/ 57 w 57"/>
                <a:gd name="T33" fmla="*/ 100 h 117"/>
                <a:gd name="T34" fmla="*/ 57 w 57"/>
                <a:gd name="T35" fmla="*/ 92 h 117"/>
                <a:gd name="T36" fmla="*/ 55 w 57"/>
                <a:gd name="T37" fmla="*/ 83 h 117"/>
                <a:gd name="T38" fmla="*/ 54 w 57"/>
                <a:gd name="T39" fmla="*/ 73 h 117"/>
                <a:gd name="T40" fmla="*/ 52 w 57"/>
                <a:gd name="T41" fmla="*/ 64 h 117"/>
                <a:gd name="T42" fmla="*/ 49 w 57"/>
                <a:gd name="T43" fmla="*/ 54 h 117"/>
                <a:gd name="T44" fmla="*/ 46 w 57"/>
                <a:gd name="T45" fmla="*/ 45 h 117"/>
                <a:gd name="T46" fmla="*/ 42 w 57"/>
                <a:gd name="T47" fmla="*/ 35 h 117"/>
                <a:gd name="T48" fmla="*/ 41 w 57"/>
                <a:gd name="T49" fmla="*/ 28 h 117"/>
                <a:gd name="T50" fmla="*/ 36 w 57"/>
                <a:gd name="T51" fmla="*/ 20 h 117"/>
                <a:gd name="T52" fmla="*/ 33 w 57"/>
                <a:gd name="T53" fmla="*/ 13 h 117"/>
                <a:gd name="T54" fmla="*/ 27 w 57"/>
                <a:gd name="T55" fmla="*/ 7 h 117"/>
                <a:gd name="T56" fmla="*/ 20 w 57"/>
                <a:gd name="T57" fmla="*/ 1 h 117"/>
                <a:gd name="T58" fmla="*/ 10 w 57"/>
                <a:gd name="T59" fmla="*/ 0 h 117"/>
                <a:gd name="T60" fmla="*/ 1 w 57"/>
                <a:gd name="T61" fmla="*/ 3 h 117"/>
                <a:gd name="T62" fmla="*/ 0 w 57"/>
                <a:gd name="T63" fmla="*/ 4 h 11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7"/>
                <a:gd name="T97" fmla="*/ 0 h 117"/>
                <a:gd name="T98" fmla="*/ 57 w 57"/>
                <a:gd name="T99" fmla="*/ 117 h 11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7" h="117">
                  <a:moveTo>
                    <a:pt x="0" y="4"/>
                  </a:moveTo>
                  <a:lnTo>
                    <a:pt x="0" y="5"/>
                  </a:lnTo>
                  <a:lnTo>
                    <a:pt x="0" y="9"/>
                  </a:lnTo>
                  <a:lnTo>
                    <a:pt x="0" y="10"/>
                  </a:lnTo>
                  <a:lnTo>
                    <a:pt x="1" y="14"/>
                  </a:lnTo>
                  <a:lnTo>
                    <a:pt x="3" y="18"/>
                  </a:lnTo>
                  <a:lnTo>
                    <a:pt x="4" y="24"/>
                  </a:lnTo>
                  <a:lnTo>
                    <a:pt x="5" y="28"/>
                  </a:lnTo>
                  <a:lnTo>
                    <a:pt x="7" y="31"/>
                  </a:lnTo>
                  <a:lnTo>
                    <a:pt x="7" y="37"/>
                  </a:lnTo>
                  <a:lnTo>
                    <a:pt x="8" y="42"/>
                  </a:lnTo>
                  <a:lnTo>
                    <a:pt x="10" y="47"/>
                  </a:lnTo>
                  <a:lnTo>
                    <a:pt x="11" y="52"/>
                  </a:lnTo>
                  <a:lnTo>
                    <a:pt x="13" y="59"/>
                  </a:lnTo>
                  <a:lnTo>
                    <a:pt x="16" y="64"/>
                  </a:lnTo>
                  <a:lnTo>
                    <a:pt x="17" y="69"/>
                  </a:lnTo>
                  <a:lnTo>
                    <a:pt x="19" y="75"/>
                  </a:lnTo>
                  <a:lnTo>
                    <a:pt x="20" y="80"/>
                  </a:lnTo>
                  <a:lnTo>
                    <a:pt x="23" y="85"/>
                  </a:lnTo>
                  <a:lnTo>
                    <a:pt x="24" y="90"/>
                  </a:lnTo>
                  <a:lnTo>
                    <a:pt x="27" y="94"/>
                  </a:lnTo>
                  <a:lnTo>
                    <a:pt x="29" y="98"/>
                  </a:lnTo>
                  <a:lnTo>
                    <a:pt x="30" y="103"/>
                  </a:lnTo>
                  <a:lnTo>
                    <a:pt x="33" y="106"/>
                  </a:lnTo>
                  <a:lnTo>
                    <a:pt x="35" y="110"/>
                  </a:lnTo>
                  <a:lnTo>
                    <a:pt x="38" y="113"/>
                  </a:lnTo>
                  <a:lnTo>
                    <a:pt x="41" y="115"/>
                  </a:lnTo>
                  <a:lnTo>
                    <a:pt x="43" y="117"/>
                  </a:lnTo>
                  <a:lnTo>
                    <a:pt x="49" y="117"/>
                  </a:lnTo>
                  <a:lnTo>
                    <a:pt x="52" y="114"/>
                  </a:lnTo>
                  <a:lnTo>
                    <a:pt x="55" y="109"/>
                  </a:lnTo>
                  <a:lnTo>
                    <a:pt x="55" y="106"/>
                  </a:lnTo>
                  <a:lnTo>
                    <a:pt x="57" y="103"/>
                  </a:lnTo>
                  <a:lnTo>
                    <a:pt x="57" y="100"/>
                  </a:lnTo>
                  <a:lnTo>
                    <a:pt x="57" y="96"/>
                  </a:lnTo>
                  <a:lnTo>
                    <a:pt x="57" y="92"/>
                  </a:lnTo>
                  <a:lnTo>
                    <a:pt x="57" y="88"/>
                  </a:lnTo>
                  <a:lnTo>
                    <a:pt x="55" y="83"/>
                  </a:lnTo>
                  <a:lnTo>
                    <a:pt x="55" y="79"/>
                  </a:lnTo>
                  <a:lnTo>
                    <a:pt x="54" y="73"/>
                  </a:lnTo>
                  <a:lnTo>
                    <a:pt x="52" y="68"/>
                  </a:lnTo>
                  <a:lnTo>
                    <a:pt x="52" y="64"/>
                  </a:lnTo>
                  <a:lnTo>
                    <a:pt x="51" y="59"/>
                  </a:lnTo>
                  <a:lnTo>
                    <a:pt x="49" y="54"/>
                  </a:lnTo>
                  <a:lnTo>
                    <a:pt x="48" y="50"/>
                  </a:lnTo>
                  <a:lnTo>
                    <a:pt x="46" y="45"/>
                  </a:lnTo>
                  <a:lnTo>
                    <a:pt x="45" y="41"/>
                  </a:lnTo>
                  <a:lnTo>
                    <a:pt x="42" y="35"/>
                  </a:lnTo>
                  <a:lnTo>
                    <a:pt x="41" y="31"/>
                  </a:lnTo>
                  <a:lnTo>
                    <a:pt x="41" y="28"/>
                  </a:lnTo>
                  <a:lnTo>
                    <a:pt x="38" y="24"/>
                  </a:lnTo>
                  <a:lnTo>
                    <a:pt x="36" y="20"/>
                  </a:lnTo>
                  <a:lnTo>
                    <a:pt x="35" y="16"/>
                  </a:lnTo>
                  <a:lnTo>
                    <a:pt x="33" y="13"/>
                  </a:lnTo>
                  <a:lnTo>
                    <a:pt x="32" y="10"/>
                  </a:lnTo>
                  <a:lnTo>
                    <a:pt x="27" y="7"/>
                  </a:lnTo>
                  <a:lnTo>
                    <a:pt x="26" y="4"/>
                  </a:lnTo>
                  <a:lnTo>
                    <a:pt x="20" y="1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1" y="3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8" name="Freeform 35"/>
            <p:cNvSpPr>
              <a:spLocks/>
            </p:cNvSpPr>
            <p:nvPr/>
          </p:nvSpPr>
          <p:spPr bwMode="auto">
            <a:xfrm>
              <a:off x="696" y="2195"/>
              <a:ext cx="28" cy="50"/>
            </a:xfrm>
            <a:custGeom>
              <a:avLst/>
              <a:gdLst>
                <a:gd name="T0" fmla="*/ 0 w 56"/>
                <a:gd name="T1" fmla="*/ 6 h 99"/>
                <a:gd name="T2" fmla="*/ 0 w 56"/>
                <a:gd name="T3" fmla="*/ 7 h 99"/>
                <a:gd name="T4" fmla="*/ 2 w 56"/>
                <a:gd name="T5" fmla="*/ 11 h 99"/>
                <a:gd name="T6" fmla="*/ 2 w 56"/>
                <a:gd name="T7" fmla="*/ 13 h 99"/>
                <a:gd name="T8" fmla="*/ 3 w 56"/>
                <a:gd name="T9" fmla="*/ 17 h 99"/>
                <a:gd name="T10" fmla="*/ 5 w 56"/>
                <a:gd name="T11" fmla="*/ 19 h 99"/>
                <a:gd name="T12" fmla="*/ 6 w 56"/>
                <a:gd name="T13" fmla="*/ 23 h 99"/>
                <a:gd name="T14" fmla="*/ 8 w 56"/>
                <a:gd name="T15" fmla="*/ 27 h 99"/>
                <a:gd name="T16" fmla="*/ 9 w 56"/>
                <a:gd name="T17" fmla="*/ 31 h 99"/>
                <a:gd name="T18" fmla="*/ 12 w 56"/>
                <a:gd name="T19" fmla="*/ 36 h 99"/>
                <a:gd name="T20" fmla="*/ 14 w 56"/>
                <a:gd name="T21" fmla="*/ 42 h 99"/>
                <a:gd name="T22" fmla="*/ 17 w 56"/>
                <a:gd name="T23" fmla="*/ 45 h 99"/>
                <a:gd name="T24" fmla="*/ 18 w 56"/>
                <a:gd name="T25" fmla="*/ 51 h 99"/>
                <a:gd name="T26" fmla="*/ 21 w 56"/>
                <a:gd name="T27" fmla="*/ 56 h 99"/>
                <a:gd name="T28" fmla="*/ 22 w 56"/>
                <a:gd name="T29" fmla="*/ 61 h 99"/>
                <a:gd name="T30" fmla="*/ 25 w 56"/>
                <a:gd name="T31" fmla="*/ 65 h 99"/>
                <a:gd name="T32" fmla="*/ 27 w 56"/>
                <a:gd name="T33" fmla="*/ 70 h 99"/>
                <a:gd name="T34" fmla="*/ 30 w 56"/>
                <a:gd name="T35" fmla="*/ 74 h 99"/>
                <a:gd name="T36" fmla="*/ 31 w 56"/>
                <a:gd name="T37" fmla="*/ 78 h 99"/>
                <a:gd name="T38" fmla="*/ 34 w 56"/>
                <a:gd name="T39" fmla="*/ 82 h 99"/>
                <a:gd name="T40" fmla="*/ 36 w 56"/>
                <a:gd name="T41" fmla="*/ 86 h 99"/>
                <a:gd name="T42" fmla="*/ 38 w 56"/>
                <a:gd name="T43" fmla="*/ 90 h 99"/>
                <a:gd name="T44" fmla="*/ 41 w 56"/>
                <a:gd name="T45" fmla="*/ 93 h 99"/>
                <a:gd name="T46" fmla="*/ 44 w 56"/>
                <a:gd name="T47" fmla="*/ 97 h 99"/>
                <a:gd name="T48" fmla="*/ 49 w 56"/>
                <a:gd name="T49" fmla="*/ 99 h 99"/>
                <a:gd name="T50" fmla="*/ 52 w 56"/>
                <a:gd name="T51" fmla="*/ 99 h 99"/>
                <a:gd name="T52" fmla="*/ 55 w 56"/>
                <a:gd name="T53" fmla="*/ 97 h 99"/>
                <a:gd name="T54" fmla="*/ 55 w 56"/>
                <a:gd name="T55" fmla="*/ 94 h 99"/>
                <a:gd name="T56" fmla="*/ 56 w 56"/>
                <a:gd name="T57" fmla="*/ 90 h 99"/>
                <a:gd name="T58" fmla="*/ 56 w 56"/>
                <a:gd name="T59" fmla="*/ 87 h 99"/>
                <a:gd name="T60" fmla="*/ 56 w 56"/>
                <a:gd name="T61" fmla="*/ 83 h 99"/>
                <a:gd name="T62" fmla="*/ 56 w 56"/>
                <a:gd name="T63" fmla="*/ 80 h 99"/>
                <a:gd name="T64" fmla="*/ 56 w 56"/>
                <a:gd name="T65" fmla="*/ 77 h 99"/>
                <a:gd name="T66" fmla="*/ 56 w 56"/>
                <a:gd name="T67" fmla="*/ 73 h 99"/>
                <a:gd name="T68" fmla="*/ 56 w 56"/>
                <a:gd name="T69" fmla="*/ 69 h 99"/>
                <a:gd name="T70" fmla="*/ 55 w 56"/>
                <a:gd name="T71" fmla="*/ 65 h 99"/>
                <a:gd name="T72" fmla="*/ 53 w 56"/>
                <a:gd name="T73" fmla="*/ 61 h 99"/>
                <a:gd name="T74" fmla="*/ 52 w 56"/>
                <a:gd name="T75" fmla="*/ 57 h 99"/>
                <a:gd name="T76" fmla="*/ 52 w 56"/>
                <a:gd name="T77" fmla="*/ 53 h 99"/>
                <a:gd name="T78" fmla="*/ 50 w 56"/>
                <a:gd name="T79" fmla="*/ 49 h 99"/>
                <a:gd name="T80" fmla="*/ 49 w 56"/>
                <a:gd name="T81" fmla="*/ 45 h 99"/>
                <a:gd name="T82" fmla="*/ 47 w 56"/>
                <a:gd name="T83" fmla="*/ 42 h 99"/>
                <a:gd name="T84" fmla="*/ 46 w 56"/>
                <a:gd name="T85" fmla="*/ 38 h 99"/>
                <a:gd name="T86" fmla="*/ 44 w 56"/>
                <a:gd name="T87" fmla="*/ 34 h 99"/>
                <a:gd name="T88" fmla="*/ 43 w 56"/>
                <a:gd name="T89" fmla="*/ 30 h 99"/>
                <a:gd name="T90" fmla="*/ 41 w 56"/>
                <a:gd name="T91" fmla="*/ 26 h 99"/>
                <a:gd name="T92" fmla="*/ 40 w 56"/>
                <a:gd name="T93" fmla="*/ 22 h 99"/>
                <a:gd name="T94" fmla="*/ 37 w 56"/>
                <a:gd name="T95" fmla="*/ 15 h 99"/>
                <a:gd name="T96" fmla="*/ 34 w 56"/>
                <a:gd name="T97" fmla="*/ 10 h 99"/>
                <a:gd name="T98" fmla="*/ 33 w 56"/>
                <a:gd name="T99" fmla="*/ 5 h 99"/>
                <a:gd name="T100" fmla="*/ 31 w 56"/>
                <a:gd name="T101" fmla="*/ 2 h 99"/>
                <a:gd name="T102" fmla="*/ 30 w 56"/>
                <a:gd name="T103" fmla="*/ 0 h 99"/>
                <a:gd name="T104" fmla="*/ 0 w 56"/>
                <a:gd name="T105" fmla="*/ 6 h 99"/>
                <a:gd name="T106" fmla="*/ 0 w 56"/>
                <a:gd name="T107" fmla="*/ 6 h 9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6"/>
                <a:gd name="T163" fmla="*/ 0 h 99"/>
                <a:gd name="T164" fmla="*/ 56 w 56"/>
                <a:gd name="T165" fmla="*/ 99 h 9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6" h="99">
                  <a:moveTo>
                    <a:pt x="0" y="6"/>
                  </a:moveTo>
                  <a:lnTo>
                    <a:pt x="0" y="7"/>
                  </a:lnTo>
                  <a:lnTo>
                    <a:pt x="2" y="11"/>
                  </a:lnTo>
                  <a:lnTo>
                    <a:pt x="2" y="13"/>
                  </a:lnTo>
                  <a:lnTo>
                    <a:pt x="3" y="17"/>
                  </a:lnTo>
                  <a:lnTo>
                    <a:pt x="5" y="19"/>
                  </a:lnTo>
                  <a:lnTo>
                    <a:pt x="6" y="23"/>
                  </a:lnTo>
                  <a:lnTo>
                    <a:pt x="8" y="27"/>
                  </a:lnTo>
                  <a:lnTo>
                    <a:pt x="9" y="31"/>
                  </a:lnTo>
                  <a:lnTo>
                    <a:pt x="12" y="36"/>
                  </a:lnTo>
                  <a:lnTo>
                    <a:pt x="14" y="42"/>
                  </a:lnTo>
                  <a:lnTo>
                    <a:pt x="17" y="45"/>
                  </a:lnTo>
                  <a:lnTo>
                    <a:pt x="18" y="51"/>
                  </a:lnTo>
                  <a:lnTo>
                    <a:pt x="21" y="56"/>
                  </a:lnTo>
                  <a:lnTo>
                    <a:pt x="22" y="61"/>
                  </a:lnTo>
                  <a:lnTo>
                    <a:pt x="25" y="65"/>
                  </a:lnTo>
                  <a:lnTo>
                    <a:pt x="27" y="70"/>
                  </a:lnTo>
                  <a:lnTo>
                    <a:pt x="30" y="74"/>
                  </a:lnTo>
                  <a:lnTo>
                    <a:pt x="31" y="78"/>
                  </a:lnTo>
                  <a:lnTo>
                    <a:pt x="34" y="82"/>
                  </a:lnTo>
                  <a:lnTo>
                    <a:pt x="36" y="86"/>
                  </a:lnTo>
                  <a:lnTo>
                    <a:pt x="38" y="90"/>
                  </a:lnTo>
                  <a:lnTo>
                    <a:pt x="41" y="93"/>
                  </a:lnTo>
                  <a:lnTo>
                    <a:pt x="44" y="97"/>
                  </a:lnTo>
                  <a:lnTo>
                    <a:pt x="49" y="99"/>
                  </a:lnTo>
                  <a:lnTo>
                    <a:pt x="52" y="99"/>
                  </a:lnTo>
                  <a:lnTo>
                    <a:pt x="55" y="97"/>
                  </a:lnTo>
                  <a:lnTo>
                    <a:pt x="55" y="94"/>
                  </a:lnTo>
                  <a:lnTo>
                    <a:pt x="56" y="90"/>
                  </a:lnTo>
                  <a:lnTo>
                    <a:pt x="56" y="87"/>
                  </a:lnTo>
                  <a:lnTo>
                    <a:pt x="56" y="83"/>
                  </a:lnTo>
                  <a:lnTo>
                    <a:pt x="56" y="80"/>
                  </a:lnTo>
                  <a:lnTo>
                    <a:pt x="56" y="77"/>
                  </a:lnTo>
                  <a:lnTo>
                    <a:pt x="56" y="73"/>
                  </a:lnTo>
                  <a:lnTo>
                    <a:pt x="56" y="69"/>
                  </a:lnTo>
                  <a:lnTo>
                    <a:pt x="55" y="65"/>
                  </a:lnTo>
                  <a:lnTo>
                    <a:pt x="53" y="61"/>
                  </a:lnTo>
                  <a:lnTo>
                    <a:pt x="52" y="57"/>
                  </a:lnTo>
                  <a:lnTo>
                    <a:pt x="52" y="53"/>
                  </a:lnTo>
                  <a:lnTo>
                    <a:pt x="50" y="49"/>
                  </a:lnTo>
                  <a:lnTo>
                    <a:pt x="49" y="45"/>
                  </a:lnTo>
                  <a:lnTo>
                    <a:pt x="47" y="42"/>
                  </a:lnTo>
                  <a:lnTo>
                    <a:pt x="46" y="38"/>
                  </a:lnTo>
                  <a:lnTo>
                    <a:pt x="44" y="34"/>
                  </a:lnTo>
                  <a:lnTo>
                    <a:pt x="43" y="30"/>
                  </a:lnTo>
                  <a:lnTo>
                    <a:pt x="41" y="26"/>
                  </a:lnTo>
                  <a:lnTo>
                    <a:pt x="40" y="22"/>
                  </a:lnTo>
                  <a:lnTo>
                    <a:pt x="37" y="15"/>
                  </a:lnTo>
                  <a:lnTo>
                    <a:pt x="34" y="10"/>
                  </a:lnTo>
                  <a:lnTo>
                    <a:pt x="33" y="5"/>
                  </a:lnTo>
                  <a:lnTo>
                    <a:pt x="31" y="2"/>
                  </a:lnTo>
                  <a:lnTo>
                    <a:pt x="3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9" name="Freeform 36"/>
            <p:cNvSpPr>
              <a:spLocks/>
            </p:cNvSpPr>
            <p:nvPr/>
          </p:nvSpPr>
          <p:spPr bwMode="auto">
            <a:xfrm>
              <a:off x="891" y="2175"/>
              <a:ext cx="36" cy="63"/>
            </a:xfrm>
            <a:custGeom>
              <a:avLst/>
              <a:gdLst>
                <a:gd name="T0" fmla="*/ 0 w 73"/>
                <a:gd name="T1" fmla="*/ 10 h 127"/>
                <a:gd name="T2" fmla="*/ 0 w 73"/>
                <a:gd name="T3" fmla="*/ 12 h 127"/>
                <a:gd name="T4" fmla="*/ 1 w 73"/>
                <a:gd name="T5" fmla="*/ 16 h 127"/>
                <a:gd name="T6" fmla="*/ 2 w 73"/>
                <a:gd name="T7" fmla="*/ 18 h 127"/>
                <a:gd name="T8" fmla="*/ 4 w 73"/>
                <a:gd name="T9" fmla="*/ 22 h 127"/>
                <a:gd name="T10" fmla="*/ 5 w 73"/>
                <a:gd name="T11" fmla="*/ 26 h 127"/>
                <a:gd name="T12" fmla="*/ 8 w 73"/>
                <a:gd name="T13" fmla="*/ 31 h 127"/>
                <a:gd name="T14" fmla="*/ 10 w 73"/>
                <a:gd name="T15" fmla="*/ 35 h 127"/>
                <a:gd name="T16" fmla="*/ 11 w 73"/>
                <a:gd name="T17" fmla="*/ 41 h 127"/>
                <a:gd name="T18" fmla="*/ 14 w 73"/>
                <a:gd name="T19" fmla="*/ 47 h 127"/>
                <a:gd name="T20" fmla="*/ 16 w 73"/>
                <a:gd name="T21" fmla="*/ 52 h 127"/>
                <a:gd name="T22" fmla="*/ 19 w 73"/>
                <a:gd name="T23" fmla="*/ 59 h 127"/>
                <a:gd name="T24" fmla="*/ 21 w 73"/>
                <a:gd name="T25" fmla="*/ 64 h 127"/>
                <a:gd name="T26" fmla="*/ 24 w 73"/>
                <a:gd name="T27" fmla="*/ 71 h 127"/>
                <a:gd name="T28" fmla="*/ 27 w 73"/>
                <a:gd name="T29" fmla="*/ 77 h 127"/>
                <a:gd name="T30" fmla="*/ 29 w 73"/>
                <a:gd name="T31" fmla="*/ 83 h 127"/>
                <a:gd name="T32" fmla="*/ 32 w 73"/>
                <a:gd name="T33" fmla="*/ 89 h 127"/>
                <a:gd name="T34" fmla="*/ 35 w 73"/>
                <a:gd name="T35" fmla="*/ 94 h 127"/>
                <a:gd name="T36" fmla="*/ 38 w 73"/>
                <a:gd name="T37" fmla="*/ 100 h 127"/>
                <a:gd name="T38" fmla="*/ 41 w 73"/>
                <a:gd name="T39" fmla="*/ 105 h 127"/>
                <a:gd name="T40" fmla="*/ 43 w 73"/>
                <a:gd name="T41" fmla="*/ 109 h 127"/>
                <a:gd name="T42" fmla="*/ 46 w 73"/>
                <a:gd name="T43" fmla="*/ 113 h 127"/>
                <a:gd name="T44" fmla="*/ 51 w 73"/>
                <a:gd name="T45" fmla="*/ 118 h 127"/>
                <a:gd name="T46" fmla="*/ 55 w 73"/>
                <a:gd name="T47" fmla="*/ 123 h 127"/>
                <a:gd name="T48" fmla="*/ 61 w 73"/>
                <a:gd name="T49" fmla="*/ 127 h 127"/>
                <a:gd name="T50" fmla="*/ 65 w 73"/>
                <a:gd name="T51" fmla="*/ 127 h 127"/>
                <a:gd name="T52" fmla="*/ 70 w 73"/>
                <a:gd name="T53" fmla="*/ 124 h 127"/>
                <a:gd name="T54" fmla="*/ 71 w 73"/>
                <a:gd name="T55" fmla="*/ 121 h 127"/>
                <a:gd name="T56" fmla="*/ 73 w 73"/>
                <a:gd name="T57" fmla="*/ 118 h 127"/>
                <a:gd name="T58" fmla="*/ 73 w 73"/>
                <a:gd name="T59" fmla="*/ 114 h 127"/>
                <a:gd name="T60" fmla="*/ 73 w 73"/>
                <a:gd name="T61" fmla="*/ 110 h 127"/>
                <a:gd name="T62" fmla="*/ 73 w 73"/>
                <a:gd name="T63" fmla="*/ 106 h 127"/>
                <a:gd name="T64" fmla="*/ 73 w 73"/>
                <a:gd name="T65" fmla="*/ 101 h 127"/>
                <a:gd name="T66" fmla="*/ 71 w 73"/>
                <a:gd name="T67" fmla="*/ 97 h 127"/>
                <a:gd name="T68" fmla="*/ 71 w 73"/>
                <a:gd name="T69" fmla="*/ 93 h 127"/>
                <a:gd name="T70" fmla="*/ 70 w 73"/>
                <a:gd name="T71" fmla="*/ 88 h 127"/>
                <a:gd name="T72" fmla="*/ 68 w 73"/>
                <a:gd name="T73" fmla="*/ 83 h 127"/>
                <a:gd name="T74" fmla="*/ 65 w 73"/>
                <a:gd name="T75" fmla="*/ 77 h 127"/>
                <a:gd name="T76" fmla="*/ 64 w 73"/>
                <a:gd name="T77" fmla="*/ 72 h 127"/>
                <a:gd name="T78" fmla="*/ 62 w 73"/>
                <a:gd name="T79" fmla="*/ 67 h 127"/>
                <a:gd name="T80" fmla="*/ 60 w 73"/>
                <a:gd name="T81" fmla="*/ 62 h 127"/>
                <a:gd name="T82" fmla="*/ 58 w 73"/>
                <a:gd name="T83" fmla="*/ 56 h 127"/>
                <a:gd name="T84" fmla="*/ 55 w 73"/>
                <a:gd name="T85" fmla="*/ 51 h 127"/>
                <a:gd name="T86" fmla="*/ 52 w 73"/>
                <a:gd name="T87" fmla="*/ 46 h 127"/>
                <a:gd name="T88" fmla="*/ 49 w 73"/>
                <a:gd name="T89" fmla="*/ 41 h 127"/>
                <a:gd name="T90" fmla="*/ 46 w 73"/>
                <a:gd name="T91" fmla="*/ 35 h 127"/>
                <a:gd name="T92" fmla="*/ 45 w 73"/>
                <a:gd name="T93" fmla="*/ 31 h 127"/>
                <a:gd name="T94" fmla="*/ 42 w 73"/>
                <a:gd name="T95" fmla="*/ 26 h 127"/>
                <a:gd name="T96" fmla="*/ 39 w 73"/>
                <a:gd name="T97" fmla="*/ 22 h 127"/>
                <a:gd name="T98" fmla="*/ 38 w 73"/>
                <a:gd name="T99" fmla="*/ 18 h 127"/>
                <a:gd name="T100" fmla="*/ 35 w 73"/>
                <a:gd name="T101" fmla="*/ 16 h 127"/>
                <a:gd name="T102" fmla="*/ 30 w 73"/>
                <a:gd name="T103" fmla="*/ 9 h 127"/>
                <a:gd name="T104" fmla="*/ 29 w 73"/>
                <a:gd name="T105" fmla="*/ 4 h 127"/>
                <a:gd name="T106" fmla="*/ 26 w 73"/>
                <a:gd name="T107" fmla="*/ 1 h 127"/>
                <a:gd name="T108" fmla="*/ 26 w 73"/>
                <a:gd name="T109" fmla="*/ 0 h 127"/>
                <a:gd name="T110" fmla="*/ 0 w 73"/>
                <a:gd name="T111" fmla="*/ 10 h 127"/>
                <a:gd name="T112" fmla="*/ 0 w 73"/>
                <a:gd name="T113" fmla="*/ 10 h 12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3"/>
                <a:gd name="T172" fmla="*/ 0 h 127"/>
                <a:gd name="T173" fmla="*/ 73 w 73"/>
                <a:gd name="T174" fmla="*/ 127 h 12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3" h="127">
                  <a:moveTo>
                    <a:pt x="0" y="10"/>
                  </a:moveTo>
                  <a:lnTo>
                    <a:pt x="0" y="12"/>
                  </a:lnTo>
                  <a:lnTo>
                    <a:pt x="1" y="16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5" y="26"/>
                  </a:lnTo>
                  <a:lnTo>
                    <a:pt x="8" y="31"/>
                  </a:lnTo>
                  <a:lnTo>
                    <a:pt x="10" y="35"/>
                  </a:lnTo>
                  <a:lnTo>
                    <a:pt x="11" y="41"/>
                  </a:lnTo>
                  <a:lnTo>
                    <a:pt x="14" y="47"/>
                  </a:lnTo>
                  <a:lnTo>
                    <a:pt x="16" y="52"/>
                  </a:lnTo>
                  <a:lnTo>
                    <a:pt x="19" y="59"/>
                  </a:lnTo>
                  <a:lnTo>
                    <a:pt x="21" y="64"/>
                  </a:lnTo>
                  <a:lnTo>
                    <a:pt x="24" y="71"/>
                  </a:lnTo>
                  <a:lnTo>
                    <a:pt x="27" y="77"/>
                  </a:lnTo>
                  <a:lnTo>
                    <a:pt x="29" y="83"/>
                  </a:lnTo>
                  <a:lnTo>
                    <a:pt x="32" y="89"/>
                  </a:lnTo>
                  <a:lnTo>
                    <a:pt x="35" y="94"/>
                  </a:lnTo>
                  <a:lnTo>
                    <a:pt x="38" y="100"/>
                  </a:lnTo>
                  <a:lnTo>
                    <a:pt x="41" y="105"/>
                  </a:lnTo>
                  <a:lnTo>
                    <a:pt x="43" y="109"/>
                  </a:lnTo>
                  <a:lnTo>
                    <a:pt x="46" y="113"/>
                  </a:lnTo>
                  <a:lnTo>
                    <a:pt x="51" y="118"/>
                  </a:lnTo>
                  <a:lnTo>
                    <a:pt x="55" y="123"/>
                  </a:lnTo>
                  <a:lnTo>
                    <a:pt x="61" y="127"/>
                  </a:lnTo>
                  <a:lnTo>
                    <a:pt x="65" y="127"/>
                  </a:lnTo>
                  <a:lnTo>
                    <a:pt x="70" y="124"/>
                  </a:lnTo>
                  <a:lnTo>
                    <a:pt x="71" y="121"/>
                  </a:lnTo>
                  <a:lnTo>
                    <a:pt x="73" y="118"/>
                  </a:lnTo>
                  <a:lnTo>
                    <a:pt x="73" y="114"/>
                  </a:lnTo>
                  <a:lnTo>
                    <a:pt x="73" y="110"/>
                  </a:lnTo>
                  <a:lnTo>
                    <a:pt x="73" y="106"/>
                  </a:lnTo>
                  <a:lnTo>
                    <a:pt x="73" y="101"/>
                  </a:lnTo>
                  <a:lnTo>
                    <a:pt x="71" y="97"/>
                  </a:lnTo>
                  <a:lnTo>
                    <a:pt x="71" y="93"/>
                  </a:lnTo>
                  <a:lnTo>
                    <a:pt x="70" y="88"/>
                  </a:lnTo>
                  <a:lnTo>
                    <a:pt x="68" y="83"/>
                  </a:lnTo>
                  <a:lnTo>
                    <a:pt x="65" y="77"/>
                  </a:lnTo>
                  <a:lnTo>
                    <a:pt x="64" y="72"/>
                  </a:lnTo>
                  <a:lnTo>
                    <a:pt x="62" y="67"/>
                  </a:lnTo>
                  <a:lnTo>
                    <a:pt x="60" y="62"/>
                  </a:lnTo>
                  <a:lnTo>
                    <a:pt x="58" y="56"/>
                  </a:lnTo>
                  <a:lnTo>
                    <a:pt x="55" y="51"/>
                  </a:lnTo>
                  <a:lnTo>
                    <a:pt x="52" y="46"/>
                  </a:lnTo>
                  <a:lnTo>
                    <a:pt x="49" y="41"/>
                  </a:lnTo>
                  <a:lnTo>
                    <a:pt x="46" y="35"/>
                  </a:lnTo>
                  <a:lnTo>
                    <a:pt x="45" y="31"/>
                  </a:lnTo>
                  <a:lnTo>
                    <a:pt x="42" y="26"/>
                  </a:lnTo>
                  <a:lnTo>
                    <a:pt x="39" y="22"/>
                  </a:lnTo>
                  <a:lnTo>
                    <a:pt x="38" y="18"/>
                  </a:lnTo>
                  <a:lnTo>
                    <a:pt x="35" y="16"/>
                  </a:lnTo>
                  <a:lnTo>
                    <a:pt x="30" y="9"/>
                  </a:lnTo>
                  <a:lnTo>
                    <a:pt x="29" y="4"/>
                  </a:lnTo>
                  <a:lnTo>
                    <a:pt x="26" y="1"/>
                  </a:lnTo>
                  <a:lnTo>
                    <a:pt x="26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0" name="Freeform 37"/>
            <p:cNvSpPr>
              <a:spLocks/>
            </p:cNvSpPr>
            <p:nvPr/>
          </p:nvSpPr>
          <p:spPr bwMode="auto">
            <a:xfrm>
              <a:off x="1050" y="2173"/>
              <a:ext cx="23" cy="49"/>
            </a:xfrm>
            <a:custGeom>
              <a:avLst/>
              <a:gdLst>
                <a:gd name="T0" fmla="*/ 0 w 46"/>
                <a:gd name="T1" fmla="*/ 1 h 100"/>
                <a:gd name="T2" fmla="*/ 0 w 46"/>
                <a:gd name="T3" fmla="*/ 3 h 100"/>
                <a:gd name="T4" fmla="*/ 0 w 46"/>
                <a:gd name="T5" fmla="*/ 5 h 100"/>
                <a:gd name="T6" fmla="*/ 0 w 46"/>
                <a:gd name="T7" fmla="*/ 8 h 100"/>
                <a:gd name="T8" fmla="*/ 0 w 46"/>
                <a:gd name="T9" fmla="*/ 11 h 100"/>
                <a:gd name="T10" fmla="*/ 0 w 46"/>
                <a:gd name="T11" fmla="*/ 14 h 100"/>
                <a:gd name="T12" fmla="*/ 0 w 46"/>
                <a:gd name="T13" fmla="*/ 18 h 100"/>
                <a:gd name="T14" fmla="*/ 0 w 46"/>
                <a:gd name="T15" fmla="*/ 21 h 100"/>
                <a:gd name="T16" fmla="*/ 0 w 46"/>
                <a:gd name="T17" fmla="*/ 25 h 100"/>
                <a:gd name="T18" fmla="*/ 0 w 46"/>
                <a:gd name="T19" fmla="*/ 30 h 100"/>
                <a:gd name="T20" fmla="*/ 0 w 46"/>
                <a:gd name="T21" fmla="*/ 34 h 100"/>
                <a:gd name="T22" fmla="*/ 0 w 46"/>
                <a:gd name="T23" fmla="*/ 39 h 100"/>
                <a:gd name="T24" fmla="*/ 2 w 46"/>
                <a:gd name="T25" fmla="*/ 45 h 100"/>
                <a:gd name="T26" fmla="*/ 2 w 46"/>
                <a:gd name="T27" fmla="*/ 49 h 100"/>
                <a:gd name="T28" fmla="*/ 3 w 46"/>
                <a:gd name="T29" fmla="*/ 54 h 100"/>
                <a:gd name="T30" fmla="*/ 3 w 46"/>
                <a:gd name="T31" fmla="*/ 59 h 100"/>
                <a:gd name="T32" fmla="*/ 6 w 46"/>
                <a:gd name="T33" fmla="*/ 63 h 100"/>
                <a:gd name="T34" fmla="*/ 6 w 46"/>
                <a:gd name="T35" fmla="*/ 68 h 100"/>
                <a:gd name="T36" fmla="*/ 8 w 46"/>
                <a:gd name="T37" fmla="*/ 72 h 100"/>
                <a:gd name="T38" fmla="*/ 8 w 46"/>
                <a:gd name="T39" fmla="*/ 76 h 100"/>
                <a:gd name="T40" fmla="*/ 9 w 46"/>
                <a:gd name="T41" fmla="*/ 80 h 100"/>
                <a:gd name="T42" fmla="*/ 11 w 46"/>
                <a:gd name="T43" fmla="*/ 84 h 100"/>
                <a:gd name="T44" fmla="*/ 14 w 46"/>
                <a:gd name="T45" fmla="*/ 88 h 100"/>
                <a:gd name="T46" fmla="*/ 17 w 46"/>
                <a:gd name="T47" fmla="*/ 94 h 100"/>
                <a:gd name="T48" fmla="*/ 21 w 46"/>
                <a:gd name="T49" fmla="*/ 98 h 100"/>
                <a:gd name="T50" fmla="*/ 27 w 46"/>
                <a:gd name="T51" fmla="*/ 100 h 100"/>
                <a:gd name="T52" fmla="*/ 34 w 46"/>
                <a:gd name="T53" fmla="*/ 100 h 100"/>
                <a:gd name="T54" fmla="*/ 37 w 46"/>
                <a:gd name="T55" fmla="*/ 96 h 100"/>
                <a:gd name="T56" fmla="*/ 41 w 46"/>
                <a:gd name="T57" fmla="*/ 92 h 100"/>
                <a:gd name="T58" fmla="*/ 43 w 46"/>
                <a:gd name="T59" fmla="*/ 85 h 100"/>
                <a:gd name="T60" fmla="*/ 46 w 46"/>
                <a:gd name="T61" fmla="*/ 79 h 100"/>
                <a:gd name="T62" fmla="*/ 46 w 46"/>
                <a:gd name="T63" fmla="*/ 75 h 100"/>
                <a:gd name="T64" fmla="*/ 46 w 46"/>
                <a:gd name="T65" fmla="*/ 71 h 100"/>
                <a:gd name="T66" fmla="*/ 46 w 46"/>
                <a:gd name="T67" fmla="*/ 67 h 100"/>
                <a:gd name="T68" fmla="*/ 46 w 46"/>
                <a:gd name="T69" fmla="*/ 63 h 100"/>
                <a:gd name="T70" fmla="*/ 46 w 46"/>
                <a:gd name="T71" fmla="*/ 58 h 100"/>
                <a:gd name="T72" fmla="*/ 46 w 46"/>
                <a:gd name="T73" fmla="*/ 54 h 100"/>
                <a:gd name="T74" fmla="*/ 44 w 46"/>
                <a:gd name="T75" fmla="*/ 50 h 100"/>
                <a:gd name="T76" fmla="*/ 44 w 46"/>
                <a:gd name="T77" fmla="*/ 46 h 100"/>
                <a:gd name="T78" fmla="*/ 43 w 46"/>
                <a:gd name="T79" fmla="*/ 41 h 100"/>
                <a:gd name="T80" fmla="*/ 43 w 46"/>
                <a:gd name="T81" fmla="*/ 37 h 100"/>
                <a:gd name="T82" fmla="*/ 41 w 46"/>
                <a:gd name="T83" fmla="*/ 32 h 100"/>
                <a:gd name="T84" fmla="*/ 40 w 46"/>
                <a:gd name="T85" fmla="*/ 28 h 100"/>
                <a:gd name="T86" fmla="*/ 38 w 46"/>
                <a:gd name="T87" fmla="*/ 24 h 100"/>
                <a:gd name="T88" fmla="*/ 38 w 46"/>
                <a:gd name="T89" fmla="*/ 20 h 100"/>
                <a:gd name="T90" fmla="*/ 37 w 46"/>
                <a:gd name="T91" fmla="*/ 16 h 100"/>
                <a:gd name="T92" fmla="*/ 37 w 46"/>
                <a:gd name="T93" fmla="*/ 13 h 100"/>
                <a:gd name="T94" fmla="*/ 34 w 46"/>
                <a:gd name="T95" fmla="*/ 7 h 100"/>
                <a:gd name="T96" fmla="*/ 34 w 46"/>
                <a:gd name="T97" fmla="*/ 3 h 100"/>
                <a:gd name="T98" fmla="*/ 34 w 46"/>
                <a:gd name="T99" fmla="*/ 0 h 100"/>
                <a:gd name="T100" fmla="*/ 34 w 46"/>
                <a:gd name="T101" fmla="*/ 0 h 100"/>
                <a:gd name="T102" fmla="*/ 0 w 46"/>
                <a:gd name="T103" fmla="*/ 1 h 100"/>
                <a:gd name="T104" fmla="*/ 0 w 46"/>
                <a:gd name="T105" fmla="*/ 1 h 1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6"/>
                <a:gd name="T160" fmla="*/ 0 h 100"/>
                <a:gd name="T161" fmla="*/ 46 w 46"/>
                <a:gd name="T162" fmla="*/ 100 h 10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6" h="100">
                  <a:moveTo>
                    <a:pt x="0" y="1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11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2" y="45"/>
                  </a:lnTo>
                  <a:lnTo>
                    <a:pt x="2" y="49"/>
                  </a:lnTo>
                  <a:lnTo>
                    <a:pt x="3" y="54"/>
                  </a:lnTo>
                  <a:lnTo>
                    <a:pt x="3" y="59"/>
                  </a:lnTo>
                  <a:lnTo>
                    <a:pt x="6" y="63"/>
                  </a:lnTo>
                  <a:lnTo>
                    <a:pt x="6" y="68"/>
                  </a:lnTo>
                  <a:lnTo>
                    <a:pt x="8" y="72"/>
                  </a:lnTo>
                  <a:lnTo>
                    <a:pt x="8" y="76"/>
                  </a:lnTo>
                  <a:lnTo>
                    <a:pt x="9" y="80"/>
                  </a:lnTo>
                  <a:lnTo>
                    <a:pt x="11" y="84"/>
                  </a:lnTo>
                  <a:lnTo>
                    <a:pt x="14" y="88"/>
                  </a:lnTo>
                  <a:lnTo>
                    <a:pt x="17" y="94"/>
                  </a:lnTo>
                  <a:lnTo>
                    <a:pt x="21" y="98"/>
                  </a:lnTo>
                  <a:lnTo>
                    <a:pt x="27" y="100"/>
                  </a:lnTo>
                  <a:lnTo>
                    <a:pt x="34" y="100"/>
                  </a:lnTo>
                  <a:lnTo>
                    <a:pt x="37" y="96"/>
                  </a:lnTo>
                  <a:lnTo>
                    <a:pt x="41" y="92"/>
                  </a:lnTo>
                  <a:lnTo>
                    <a:pt x="43" y="85"/>
                  </a:lnTo>
                  <a:lnTo>
                    <a:pt x="46" y="79"/>
                  </a:lnTo>
                  <a:lnTo>
                    <a:pt x="46" y="75"/>
                  </a:lnTo>
                  <a:lnTo>
                    <a:pt x="46" y="71"/>
                  </a:lnTo>
                  <a:lnTo>
                    <a:pt x="46" y="67"/>
                  </a:lnTo>
                  <a:lnTo>
                    <a:pt x="46" y="63"/>
                  </a:lnTo>
                  <a:lnTo>
                    <a:pt x="46" y="58"/>
                  </a:lnTo>
                  <a:lnTo>
                    <a:pt x="46" y="54"/>
                  </a:lnTo>
                  <a:lnTo>
                    <a:pt x="44" y="50"/>
                  </a:lnTo>
                  <a:lnTo>
                    <a:pt x="44" y="46"/>
                  </a:lnTo>
                  <a:lnTo>
                    <a:pt x="43" y="41"/>
                  </a:lnTo>
                  <a:lnTo>
                    <a:pt x="43" y="37"/>
                  </a:lnTo>
                  <a:lnTo>
                    <a:pt x="41" y="32"/>
                  </a:lnTo>
                  <a:lnTo>
                    <a:pt x="40" y="28"/>
                  </a:lnTo>
                  <a:lnTo>
                    <a:pt x="38" y="24"/>
                  </a:lnTo>
                  <a:lnTo>
                    <a:pt x="38" y="20"/>
                  </a:lnTo>
                  <a:lnTo>
                    <a:pt x="37" y="16"/>
                  </a:lnTo>
                  <a:lnTo>
                    <a:pt x="37" y="13"/>
                  </a:lnTo>
                  <a:lnTo>
                    <a:pt x="34" y="7"/>
                  </a:lnTo>
                  <a:lnTo>
                    <a:pt x="34" y="3"/>
                  </a:lnTo>
                  <a:lnTo>
                    <a:pt x="34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1" name="Freeform 38"/>
            <p:cNvSpPr>
              <a:spLocks/>
            </p:cNvSpPr>
            <p:nvPr/>
          </p:nvSpPr>
          <p:spPr bwMode="auto">
            <a:xfrm>
              <a:off x="384" y="1742"/>
              <a:ext cx="350" cy="230"/>
            </a:xfrm>
            <a:custGeom>
              <a:avLst/>
              <a:gdLst>
                <a:gd name="T0" fmla="*/ 6 w 700"/>
                <a:gd name="T1" fmla="*/ 360 h 461"/>
                <a:gd name="T2" fmla="*/ 1 w 700"/>
                <a:gd name="T3" fmla="*/ 326 h 461"/>
                <a:gd name="T4" fmla="*/ 1 w 700"/>
                <a:gd name="T5" fmla="*/ 283 h 461"/>
                <a:gd name="T6" fmla="*/ 13 w 700"/>
                <a:gd name="T7" fmla="*/ 232 h 461"/>
                <a:gd name="T8" fmla="*/ 38 w 700"/>
                <a:gd name="T9" fmla="*/ 174 h 461"/>
                <a:gd name="T10" fmla="*/ 80 w 700"/>
                <a:gd name="T11" fmla="*/ 113 h 461"/>
                <a:gd name="T12" fmla="*/ 139 w 700"/>
                <a:gd name="T13" fmla="*/ 63 h 461"/>
                <a:gd name="T14" fmla="*/ 206 w 700"/>
                <a:gd name="T15" fmla="*/ 29 h 461"/>
                <a:gd name="T16" fmla="*/ 278 w 700"/>
                <a:gd name="T17" fmla="*/ 11 h 461"/>
                <a:gd name="T18" fmla="*/ 346 w 700"/>
                <a:gd name="T19" fmla="*/ 2 h 461"/>
                <a:gd name="T20" fmla="*/ 411 w 700"/>
                <a:gd name="T21" fmla="*/ 0 h 461"/>
                <a:gd name="T22" fmla="*/ 465 w 700"/>
                <a:gd name="T23" fmla="*/ 3 h 461"/>
                <a:gd name="T24" fmla="*/ 504 w 700"/>
                <a:gd name="T25" fmla="*/ 8 h 461"/>
                <a:gd name="T26" fmla="*/ 557 w 700"/>
                <a:gd name="T27" fmla="*/ 20 h 461"/>
                <a:gd name="T28" fmla="*/ 594 w 700"/>
                <a:gd name="T29" fmla="*/ 33 h 461"/>
                <a:gd name="T30" fmla="*/ 633 w 700"/>
                <a:gd name="T31" fmla="*/ 49 h 461"/>
                <a:gd name="T32" fmla="*/ 687 w 700"/>
                <a:gd name="T33" fmla="*/ 72 h 461"/>
                <a:gd name="T34" fmla="*/ 651 w 700"/>
                <a:gd name="T35" fmla="*/ 91 h 461"/>
                <a:gd name="T36" fmla="*/ 607 w 700"/>
                <a:gd name="T37" fmla="*/ 89 h 461"/>
                <a:gd name="T38" fmla="*/ 544 w 700"/>
                <a:gd name="T39" fmla="*/ 91 h 461"/>
                <a:gd name="T40" fmla="*/ 469 w 700"/>
                <a:gd name="T41" fmla="*/ 100 h 461"/>
                <a:gd name="T42" fmla="*/ 393 w 700"/>
                <a:gd name="T43" fmla="*/ 119 h 461"/>
                <a:gd name="T44" fmla="*/ 323 w 700"/>
                <a:gd name="T45" fmla="*/ 154 h 461"/>
                <a:gd name="T46" fmla="*/ 269 w 700"/>
                <a:gd name="T47" fmla="*/ 206 h 461"/>
                <a:gd name="T48" fmla="*/ 234 w 700"/>
                <a:gd name="T49" fmla="*/ 269 h 461"/>
                <a:gd name="T50" fmla="*/ 213 w 700"/>
                <a:gd name="T51" fmla="*/ 324 h 461"/>
                <a:gd name="T52" fmla="*/ 203 w 700"/>
                <a:gd name="T53" fmla="*/ 370 h 461"/>
                <a:gd name="T54" fmla="*/ 200 w 700"/>
                <a:gd name="T55" fmla="*/ 414 h 461"/>
                <a:gd name="T56" fmla="*/ 208 w 700"/>
                <a:gd name="T57" fmla="*/ 455 h 461"/>
                <a:gd name="T58" fmla="*/ 169 w 700"/>
                <a:gd name="T59" fmla="*/ 438 h 461"/>
                <a:gd name="T60" fmla="*/ 172 w 700"/>
                <a:gd name="T61" fmla="*/ 395 h 461"/>
                <a:gd name="T62" fmla="*/ 180 w 700"/>
                <a:gd name="T63" fmla="*/ 349 h 461"/>
                <a:gd name="T64" fmla="*/ 191 w 700"/>
                <a:gd name="T65" fmla="*/ 296 h 461"/>
                <a:gd name="T66" fmla="*/ 210 w 700"/>
                <a:gd name="T67" fmla="*/ 243 h 461"/>
                <a:gd name="T68" fmla="*/ 237 w 700"/>
                <a:gd name="T69" fmla="*/ 191 h 461"/>
                <a:gd name="T70" fmla="*/ 272 w 700"/>
                <a:gd name="T71" fmla="*/ 150 h 461"/>
                <a:gd name="T72" fmla="*/ 322 w 700"/>
                <a:gd name="T73" fmla="*/ 117 h 461"/>
                <a:gd name="T74" fmla="*/ 382 w 700"/>
                <a:gd name="T75" fmla="*/ 93 h 461"/>
                <a:gd name="T76" fmla="*/ 444 w 700"/>
                <a:gd name="T77" fmla="*/ 79 h 461"/>
                <a:gd name="T78" fmla="*/ 504 w 700"/>
                <a:gd name="T79" fmla="*/ 70 h 461"/>
                <a:gd name="T80" fmla="*/ 553 w 700"/>
                <a:gd name="T81" fmla="*/ 67 h 461"/>
                <a:gd name="T82" fmla="*/ 592 w 700"/>
                <a:gd name="T83" fmla="*/ 66 h 461"/>
                <a:gd name="T84" fmla="*/ 562 w 700"/>
                <a:gd name="T85" fmla="*/ 54 h 461"/>
                <a:gd name="T86" fmla="*/ 519 w 700"/>
                <a:gd name="T87" fmla="*/ 42 h 461"/>
                <a:gd name="T88" fmla="*/ 465 w 700"/>
                <a:gd name="T89" fmla="*/ 33 h 461"/>
                <a:gd name="T90" fmla="*/ 401 w 700"/>
                <a:gd name="T91" fmla="*/ 28 h 461"/>
                <a:gd name="T92" fmla="*/ 332 w 700"/>
                <a:gd name="T93" fmla="*/ 32 h 461"/>
                <a:gd name="T94" fmla="*/ 260 w 700"/>
                <a:gd name="T95" fmla="*/ 46 h 461"/>
                <a:gd name="T96" fmla="*/ 193 w 700"/>
                <a:gd name="T97" fmla="*/ 74 h 461"/>
                <a:gd name="T98" fmla="*/ 139 w 700"/>
                <a:gd name="T99" fmla="*/ 104 h 461"/>
                <a:gd name="T100" fmla="*/ 101 w 700"/>
                <a:gd name="T101" fmla="*/ 136 h 461"/>
                <a:gd name="T102" fmla="*/ 73 w 700"/>
                <a:gd name="T103" fmla="*/ 169 h 461"/>
                <a:gd name="T104" fmla="*/ 54 w 700"/>
                <a:gd name="T105" fmla="*/ 203 h 461"/>
                <a:gd name="T106" fmla="*/ 44 w 700"/>
                <a:gd name="T107" fmla="*/ 236 h 461"/>
                <a:gd name="T108" fmla="*/ 38 w 700"/>
                <a:gd name="T109" fmla="*/ 269 h 461"/>
                <a:gd name="T110" fmla="*/ 35 w 700"/>
                <a:gd name="T111" fmla="*/ 315 h 461"/>
                <a:gd name="T112" fmla="*/ 38 w 700"/>
                <a:gd name="T113" fmla="*/ 359 h 461"/>
                <a:gd name="T114" fmla="*/ 48 w 700"/>
                <a:gd name="T115" fmla="*/ 396 h 46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00"/>
                <a:gd name="T175" fmla="*/ 0 h 461"/>
                <a:gd name="T176" fmla="*/ 700 w 700"/>
                <a:gd name="T177" fmla="*/ 461 h 46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00" h="461">
                  <a:moveTo>
                    <a:pt x="16" y="396"/>
                  </a:moveTo>
                  <a:lnTo>
                    <a:pt x="14" y="395"/>
                  </a:lnTo>
                  <a:lnTo>
                    <a:pt x="13" y="389"/>
                  </a:lnTo>
                  <a:lnTo>
                    <a:pt x="11" y="385"/>
                  </a:lnTo>
                  <a:lnTo>
                    <a:pt x="10" y="383"/>
                  </a:lnTo>
                  <a:lnTo>
                    <a:pt x="9" y="377"/>
                  </a:lnTo>
                  <a:lnTo>
                    <a:pt x="9" y="372"/>
                  </a:lnTo>
                  <a:lnTo>
                    <a:pt x="6" y="366"/>
                  </a:lnTo>
                  <a:lnTo>
                    <a:pt x="6" y="360"/>
                  </a:lnTo>
                  <a:lnTo>
                    <a:pt x="4" y="358"/>
                  </a:lnTo>
                  <a:lnTo>
                    <a:pt x="4" y="354"/>
                  </a:lnTo>
                  <a:lnTo>
                    <a:pt x="3" y="350"/>
                  </a:lnTo>
                  <a:lnTo>
                    <a:pt x="3" y="347"/>
                  </a:lnTo>
                  <a:lnTo>
                    <a:pt x="3" y="342"/>
                  </a:lnTo>
                  <a:lnTo>
                    <a:pt x="1" y="339"/>
                  </a:lnTo>
                  <a:lnTo>
                    <a:pt x="1" y="336"/>
                  </a:lnTo>
                  <a:lnTo>
                    <a:pt x="1" y="332"/>
                  </a:lnTo>
                  <a:lnTo>
                    <a:pt x="1" y="326"/>
                  </a:lnTo>
                  <a:lnTo>
                    <a:pt x="1" y="322"/>
                  </a:lnTo>
                  <a:lnTo>
                    <a:pt x="1" y="317"/>
                  </a:lnTo>
                  <a:lnTo>
                    <a:pt x="1" y="313"/>
                  </a:lnTo>
                  <a:lnTo>
                    <a:pt x="0" y="308"/>
                  </a:lnTo>
                  <a:lnTo>
                    <a:pt x="0" y="303"/>
                  </a:lnTo>
                  <a:lnTo>
                    <a:pt x="0" y="298"/>
                  </a:lnTo>
                  <a:lnTo>
                    <a:pt x="1" y="294"/>
                  </a:lnTo>
                  <a:lnTo>
                    <a:pt x="1" y="287"/>
                  </a:lnTo>
                  <a:lnTo>
                    <a:pt x="1" y="283"/>
                  </a:lnTo>
                  <a:lnTo>
                    <a:pt x="1" y="277"/>
                  </a:lnTo>
                  <a:lnTo>
                    <a:pt x="3" y="273"/>
                  </a:lnTo>
                  <a:lnTo>
                    <a:pt x="3" y="266"/>
                  </a:lnTo>
                  <a:lnTo>
                    <a:pt x="4" y="261"/>
                  </a:lnTo>
                  <a:lnTo>
                    <a:pt x="6" y="254"/>
                  </a:lnTo>
                  <a:lnTo>
                    <a:pt x="7" y="249"/>
                  </a:lnTo>
                  <a:lnTo>
                    <a:pt x="9" y="244"/>
                  </a:lnTo>
                  <a:lnTo>
                    <a:pt x="10" y="237"/>
                  </a:lnTo>
                  <a:lnTo>
                    <a:pt x="13" y="232"/>
                  </a:lnTo>
                  <a:lnTo>
                    <a:pt x="14" y="226"/>
                  </a:lnTo>
                  <a:lnTo>
                    <a:pt x="17" y="219"/>
                  </a:lnTo>
                  <a:lnTo>
                    <a:pt x="19" y="212"/>
                  </a:lnTo>
                  <a:lnTo>
                    <a:pt x="22" y="206"/>
                  </a:lnTo>
                  <a:lnTo>
                    <a:pt x="25" y="201"/>
                  </a:lnTo>
                  <a:lnTo>
                    <a:pt x="28" y="194"/>
                  </a:lnTo>
                  <a:lnTo>
                    <a:pt x="31" y="188"/>
                  </a:lnTo>
                  <a:lnTo>
                    <a:pt x="33" y="181"/>
                  </a:lnTo>
                  <a:lnTo>
                    <a:pt x="38" y="174"/>
                  </a:lnTo>
                  <a:lnTo>
                    <a:pt x="41" y="168"/>
                  </a:lnTo>
                  <a:lnTo>
                    <a:pt x="45" y="161"/>
                  </a:lnTo>
                  <a:lnTo>
                    <a:pt x="50" y="155"/>
                  </a:lnTo>
                  <a:lnTo>
                    <a:pt x="54" y="148"/>
                  </a:lnTo>
                  <a:lnTo>
                    <a:pt x="58" y="140"/>
                  </a:lnTo>
                  <a:lnTo>
                    <a:pt x="64" y="134"/>
                  </a:lnTo>
                  <a:lnTo>
                    <a:pt x="69" y="127"/>
                  </a:lnTo>
                  <a:lnTo>
                    <a:pt x="76" y="121"/>
                  </a:lnTo>
                  <a:lnTo>
                    <a:pt x="80" y="113"/>
                  </a:lnTo>
                  <a:lnTo>
                    <a:pt x="86" y="106"/>
                  </a:lnTo>
                  <a:lnTo>
                    <a:pt x="92" y="101"/>
                  </a:lnTo>
                  <a:lnTo>
                    <a:pt x="99" y="95"/>
                  </a:lnTo>
                  <a:lnTo>
                    <a:pt x="105" y="88"/>
                  </a:lnTo>
                  <a:lnTo>
                    <a:pt x="111" y="83"/>
                  </a:lnTo>
                  <a:lnTo>
                    <a:pt x="118" y="78"/>
                  </a:lnTo>
                  <a:lnTo>
                    <a:pt x="126" y="72"/>
                  </a:lnTo>
                  <a:lnTo>
                    <a:pt x="131" y="67"/>
                  </a:lnTo>
                  <a:lnTo>
                    <a:pt x="139" y="63"/>
                  </a:lnTo>
                  <a:lnTo>
                    <a:pt x="146" y="58"/>
                  </a:lnTo>
                  <a:lnTo>
                    <a:pt x="153" y="54"/>
                  </a:lnTo>
                  <a:lnTo>
                    <a:pt x="159" y="50"/>
                  </a:lnTo>
                  <a:lnTo>
                    <a:pt x="168" y="46"/>
                  </a:lnTo>
                  <a:lnTo>
                    <a:pt x="175" y="42"/>
                  </a:lnTo>
                  <a:lnTo>
                    <a:pt x="183" y="40"/>
                  </a:lnTo>
                  <a:lnTo>
                    <a:pt x="190" y="36"/>
                  </a:lnTo>
                  <a:lnTo>
                    <a:pt x="199" y="33"/>
                  </a:lnTo>
                  <a:lnTo>
                    <a:pt x="206" y="29"/>
                  </a:lnTo>
                  <a:lnTo>
                    <a:pt x="213" y="28"/>
                  </a:lnTo>
                  <a:lnTo>
                    <a:pt x="221" y="24"/>
                  </a:lnTo>
                  <a:lnTo>
                    <a:pt x="229" y="21"/>
                  </a:lnTo>
                  <a:lnTo>
                    <a:pt x="237" y="20"/>
                  </a:lnTo>
                  <a:lnTo>
                    <a:pt x="246" y="17"/>
                  </a:lnTo>
                  <a:lnTo>
                    <a:pt x="253" y="16"/>
                  </a:lnTo>
                  <a:lnTo>
                    <a:pt x="260" y="13"/>
                  </a:lnTo>
                  <a:lnTo>
                    <a:pt x="269" y="12"/>
                  </a:lnTo>
                  <a:lnTo>
                    <a:pt x="278" y="11"/>
                  </a:lnTo>
                  <a:lnTo>
                    <a:pt x="284" y="8"/>
                  </a:lnTo>
                  <a:lnTo>
                    <a:pt x="292" y="8"/>
                  </a:lnTo>
                  <a:lnTo>
                    <a:pt x="300" y="7"/>
                  </a:lnTo>
                  <a:lnTo>
                    <a:pt x="310" y="6"/>
                  </a:lnTo>
                  <a:lnTo>
                    <a:pt x="317" y="4"/>
                  </a:lnTo>
                  <a:lnTo>
                    <a:pt x="325" y="4"/>
                  </a:lnTo>
                  <a:lnTo>
                    <a:pt x="330" y="3"/>
                  </a:lnTo>
                  <a:lnTo>
                    <a:pt x="339" y="2"/>
                  </a:lnTo>
                  <a:lnTo>
                    <a:pt x="346" y="2"/>
                  </a:lnTo>
                  <a:lnTo>
                    <a:pt x="354" y="0"/>
                  </a:lnTo>
                  <a:lnTo>
                    <a:pt x="361" y="0"/>
                  </a:lnTo>
                  <a:lnTo>
                    <a:pt x="370" y="0"/>
                  </a:lnTo>
                  <a:lnTo>
                    <a:pt x="376" y="0"/>
                  </a:lnTo>
                  <a:lnTo>
                    <a:pt x="383" y="0"/>
                  </a:lnTo>
                  <a:lnTo>
                    <a:pt x="390" y="0"/>
                  </a:lnTo>
                  <a:lnTo>
                    <a:pt x="398" y="0"/>
                  </a:lnTo>
                  <a:lnTo>
                    <a:pt x="404" y="0"/>
                  </a:lnTo>
                  <a:lnTo>
                    <a:pt x="411" y="0"/>
                  </a:lnTo>
                  <a:lnTo>
                    <a:pt x="417" y="0"/>
                  </a:lnTo>
                  <a:lnTo>
                    <a:pt x="424" y="2"/>
                  </a:lnTo>
                  <a:lnTo>
                    <a:pt x="430" y="2"/>
                  </a:lnTo>
                  <a:lnTo>
                    <a:pt x="436" y="2"/>
                  </a:lnTo>
                  <a:lnTo>
                    <a:pt x="442" y="2"/>
                  </a:lnTo>
                  <a:lnTo>
                    <a:pt x="449" y="2"/>
                  </a:lnTo>
                  <a:lnTo>
                    <a:pt x="453" y="2"/>
                  </a:lnTo>
                  <a:lnTo>
                    <a:pt x="459" y="3"/>
                  </a:lnTo>
                  <a:lnTo>
                    <a:pt x="465" y="3"/>
                  </a:lnTo>
                  <a:lnTo>
                    <a:pt x="471" y="4"/>
                  </a:lnTo>
                  <a:lnTo>
                    <a:pt x="475" y="4"/>
                  </a:lnTo>
                  <a:lnTo>
                    <a:pt x="480" y="4"/>
                  </a:lnTo>
                  <a:lnTo>
                    <a:pt x="484" y="6"/>
                  </a:lnTo>
                  <a:lnTo>
                    <a:pt x="488" y="6"/>
                  </a:lnTo>
                  <a:lnTo>
                    <a:pt x="493" y="6"/>
                  </a:lnTo>
                  <a:lnTo>
                    <a:pt x="497" y="7"/>
                  </a:lnTo>
                  <a:lnTo>
                    <a:pt x="500" y="7"/>
                  </a:lnTo>
                  <a:lnTo>
                    <a:pt x="504" y="8"/>
                  </a:lnTo>
                  <a:lnTo>
                    <a:pt x="510" y="8"/>
                  </a:lnTo>
                  <a:lnTo>
                    <a:pt x="516" y="9"/>
                  </a:lnTo>
                  <a:lnTo>
                    <a:pt x="523" y="11"/>
                  </a:lnTo>
                  <a:lnTo>
                    <a:pt x="531" y="13"/>
                  </a:lnTo>
                  <a:lnTo>
                    <a:pt x="538" y="15"/>
                  </a:lnTo>
                  <a:lnTo>
                    <a:pt x="545" y="16"/>
                  </a:lnTo>
                  <a:lnTo>
                    <a:pt x="550" y="17"/>
                  </a:lnTo>
                  <a:lnTo>
                    <a:pt x="553" y="19"/>
                  </a:lnTo>
                  <a:lnTo>
                    <a:pt x="557" y="20"/>
                  </a:lnTo>
                  <a:lnTo>
                    <a:pt x="562" y="23"/>
                  </a:lnTo>
                  <a:lnTo>
                    <a:pt x="566" y="23"/>
                  </a:lnTo>
                  <a:lnTo>
                    <a:pt x="570" y="24"/>
                  </a:lnTo>
                  <a:lnTo>
                    <a:pt x="573" y="25"/>
                  </a:lnTo>
                  <a:lnTo>
                    <a:pt x="578" y="26"/>
                  </a:lnTo>
                  <a:lnTo>
                    <a:pt x="582" y="28"/>
                  </a:lnTo>
                  <a:lnTo>
                    <a:pt x="586" y="29"/>
                  </a:lnTo>
                  <a:lnTo>
                    <a:pt x="589" y="30"/>
                  </a:lnTo>
                  <a:lnTo>
                    <a:pt x="594" y="33"/>
                  </a:lnTo>
                  <a:lnTo>
                    <a:pt x="598" y="34"/>
                  </a:lnTo>
                  <a:lnTo>
                    <a:pt x="602" y="36"/>
                  </a:lnTo>
                  <a:lnTo>
                    <a:pt x="605" y="37"/>
                  </a:lnTo>
                  <a:lnTo>
                    <a:pt x="610" y="40"/>
                  </a:lnTo>
                  <a:lnTo>
                    <a:pt x="614" y="41"/>
                  </a:lnTo>
                  <a:lnTo>
                    <a:pt x="619" y="42"/>
                  </a:lnTo>
                  <a:lnTo>
                    <a:pt x="621" y="43"/>
                  </a:lnTo>
                  <a:lnTo>
                    <a:pt x="626" y="46"/>
                  </a:lnTo>
                  <a:lnTo>
                    <a:pt x="633" y="49"/>
                  </a:lnTo>
                  <a:lnTo>
                    <a:pt x="641" y="51"/>
                  </a:lnTo>
                  <a:lnTo>
                    <a:pt x="648" y="54"/>
                  </a:lnTo>
                  <a:lnTo>
                    <a:pt x="655" y="58"/>
                  </a:lnTo>
                  <a:lnTo>
                    <a:pt x="661" y="61"/>
                  </a:lnTo>
                  <a:lnTo>
                    <a:pt x="667" y="63"/>
                  </a:lnTo>
                  <a:lnTo>
                    <a:pt x="673" y="66"/>
                  </a:lnTo>
                  <a:lnTo>
                    <a:pt x="679" y="68"/>
                  </a:lnTo>
                  <a:lnTo>
                    <a:pt x="683" y="70"/>
                  </a:lnTo>
                  <a:lnTo>
                    <a:pt x="687" y="72"/>
                  </a:lnTo>
                  <a:lnTo>
                    <a:pt x="690" y="74"/>
                  </a:lnTo>
                  <a:lnTo>
                    <a:pt x="693" y="75"/>
                  </a:lnTo>
                  <a:lnTo>
                    <a:pt x="698" y="78"/>
                  </a:lnTo>
                  <a:lnTo>
                    <a:pt x="700" y="79"/>
                  </a:lnTo>
                  <a:lnTo>
                    <a:pt x="664" y="92"/>
                  </a:lnTo>
                  <a:lnTo>
                    <a:pt x="662" y="92"/>
                  </a:lnTo>
                  <a:lnTo>
                    <a:pt x="661" y="92"/>
                  </a:lnTo>
                  <a:lnTo>
                    <a:pt x="655" y="91"/>
                  </a:lnTo>
                  <a:lnTo>
                    <a:pt x="651" y="91"/>
                  </a:lnTo>
                  <a:lnTo>
                    <a:pt x="646" y="91"/>
                  </a:lnTo>
                  <a:lnTo>
                    <a:pt x="642" y="91"/>
                  </a:lnTo>
                  <a:lnTo>
                    <a:pt x="638" y="89"/>
                  </a:lnTo>
                  <a:lnTo>
                    <a:pt x="633" y="89"/>
                  </a:lnTo>
                  <a:lnTo>
                    <a:pt x="629" y="89"/>
                  </a:lnTo>
                  <a:lnTo>
                    <a:pt x="623" y="89"/>
                  </a:lnTo>
                  <a:lnTo>
                    <a:pt x="619" y="89"/>
                  </a:lnTo>
                  <a:lnTo>
                    <a:pt x="613" y="89"/>
                  </a:lnTo>
                  <a:lnTo>
                    <a:pt x="607" y="89"/>
                  </a:lnTo>
                  <a:lnTo>
                    <a:pt x="601" y="89"/>
                  </a:lnTo>
                  <a:lnTo>
                    <a:pt x="594" y="89"/>
                  </a:lnTo>
                  <a:lnTo>
                    <a:pt x="588" y="89"/>
                  </a:lnTo>
                  <a:lnTo>
                    <a:pt x="581" y="89"/>
                  </a:lnTo>
                  <a:lnTo>
                    <a:pt x="573" y="89"/>
                  </a:lnTo>
                  <a:lnTo>
                    <a:pt x="566" y="89"/>
                  </a:lnTo>
                  <a:lnTo>
                    <a:pt x="560" y="91"/>
                  </a:lnTo>
                  <a:lnTo>
                    <a:pt x="551" y="91"/>
                  </a:lnTo>
                  <a:lnTo>
                    <a:pt x="544" y="91"/>
                  </a:lnTo>
                  <a:lnTo>
                    <a:pt x="535" y="92"/>
                  </a:lnTo>
                  <a:lnTo>
                    <a:pt x="528" y="92"/>
                  </a:lnTo>
                  <a:lnTo>
                    <a:pt x="521" y="93"/>
                  </a:lnTo>
                  <a:lnTo>
                    <a:pt x="512" y="95"/>
                  </a:lnTo>
                  <a:lnTo>
                    <a:pt x="504" y="95"/>
                  </a:lnTo>
                  <a:lnTo>
                    <a:pt x="496" y="97"/>
                  </a:lnTo>
                  <a:lnTo>
                    <a:pt x="487" y="97"/>
                  </a:lnTo>
                  <a:lnTo>
                    <a:pt x="478" y="98"/>
                  </a:lnTo>
                  <a:lnTo>
                    <a:pt x="469" y="100"/>
                  </a:lnTo>
                  <a:lnTo>
                    <a:pt x="462" y="102"/>
                  </a:lnTo>
                  <a:lnTo>
                    <a:pt x="453" y="104"/>
                  </a:lnTo>
                  <a:lnTo>
                    <a:pt x="444" y="105"/>
                  </a:lnTo>
                  <a:lnTo>
                    <a:pt x="436" y="108"/>
                  </a:lnTo>
                  <a:lnTo>
                    <a:pt x="427" y="110"/>
                  </a:lnTo>
                  <a:lnTo>
                    <a:pt x="418" y="112"/>
                  </a:lnTo>
                  <a:lnTo>
                    <a:pt x="409" y="114"/>
                  </a:lnTo>
                  <a:lnTo>
                    <a:pt x="401" y="117"/>
                  </a:lnTo>
                  <a:lnTo>
                    <a:pt x="393" y="119"/>
                  </a:lnTo>
                  <a:lnTo>
                    <a:pt x="385" y="122"/>
                  </a:lnTo>
                  <a:lnTo>
                    <a:pt x="376" y="126"/>
                  </a:lnTo>
                  <a:lnTo>
                    <a:pt x="368" y="130"/>
                  </a:lnTo>
                  <a:lnTo>
                    <a:pt x="361" y="134"/>
                  </a:lnTo>
                  <a:lnTo>
                    <a:pt x="352" y="136"/>
                  </a:lnTo>
                  <a:lnTo>
                    <a:pt x="345" y="140"/>
                  </a:lnTo>
                  <a:lnTo>
                    <a:pt x="336" y="144"/>
                  </a:lnTo>
                  <a:lnTo>
                    <a:pt x="330" y="150"/>
                  </a:lnTo>
                  <a:lnTo>
                    <a:pt x="323" y="154"/>
                  </a:lnTo>
                  <a:lnTo>
                    <a:pt x="316" y="159"/>
                  </a:lnTo>
                  <a:lnTo>
                    <a:pt x="310" y="163"/>
                  </a:lnTo>
                  <a:lnTo>
                    <a:pt x="304" y="169"/>
                  </a:lnTo>
                  <a:lnTo>
                    <a:pt x="297" y="174"/>
                  </a:lnTo>
                  <a:lnTo>
                    <a:pt x="291" y="180"/>
                  </a:lnTo>
                  <a:lnTo>
                    <a:pt x="284" y="186"/>
                  </a:lnTo>
                  <a:lnTo>
                    <a:pt x="279" y="193"/>
                  </a:lnTo>
                  <a:lnTo>
                    <a:pt x="273" y="198"/>
                  </a:lnTo>
                  <a:lnTo>
                    <a:pt x="269" y="206"/>
                  </a:lnTo>
                  <a:lnTo>
                    <a:pt x="265" y="212"/>
                  </a:lnTo>
                  <a:lnTo>
                    <a:pt x="260" y="220"/>
                  </a:lnTo>
                  <a:lnTo>
                    <a:pt x="256" y="227"/>
                  </a:lnTo>
                  <a:lnTo>
                    <a:pt x="251" y="233"/>
                  </a:lnTo>
                  <a:lnTo>
                    <a:pt x="247" y="241"/>
                  </a:lnTo>
                  <a:lnTo>
                    <a:pt x="244" y="249"/>
                  </a:lnTo>
                  <a:lnTo>
                    <a:pt x="240" y="256"/>
                  </a:lnTo>
                  <a:lnTo>
                    <a:pt x="237" y="262"/>
                  </a:lnTo>
                  <a:lnTo>
                    <a:pt x="234" y="269"/>
                  </a:lnTo>
                  <a:lnTo>
                    <a:pt x="231" y="275"/>
                  </a:lnTo>
                  <a:lnTo>
                    <a:pt x="228" y="282"/>
                  </a:lnTo>
                  <a:lnTo>
                    <a:pt x="225" y="288"/>
                  </a:lnTo>
                  <a:lnTo>
                    <a:pt x="224" y="294"/>
                  </a:lnTo>
                  <a:lnTo>
                    <a:pt x="221" y="300"/>
                  </a:lnTo>
                  <a:lnTo>
                    <a:pt x="219" y="305"/>
                  </a:lnTo>
                  <a:lnTo>
                    <a:pt x="216" y="312"/>
                  </a:lnTo>
                  <a:lnTo>
                    <a:pt x="215" y="317"/>
                  </a:lnTo>
                  <a:lnTo>
                    <a:pt x="213" y="324"/>
                  </a:lnTo>
                  <a:lnTo>
                    <a:pt x="212" y="329"/>
                  </a:lnTo>
                  <a:lnTo>
                    <a:pt x="210" y="334"/>
                  </a:lnTo>
                  <a:lnTo>
                    <a:pt x="209" y="339"/>
                  </a:lnTo>
                  <a:lnTo>
                    <a:pt x="208" y="346"/>
                  </a:lnTo>
                  <a:lnTo>
                    <a:pt x="206" y="350"/>
                  </a:lnTo>
                  <a:lnTo>
                    <a:pt x="205" y="355"/>
                  </a:lnTo>
                  <a:lnTo>
                    <a:pt x="205" y="359"/>
                  </a:lnTo>
                  <a:lnTo>
                    <a:pt x="205" y="366"/>
                  </a:lnTo>
                  <a:lnTo>
                    <a:pt x="203" y="370"/>
                  </a:lnTo>
                  <a:lnTo>
                    <a:pt x="202" y="375"/>
                  </a:lnTo>
                  <a:lnTo>
                    <a:pt x="202" y="379"/>
                  </a:lnTo>
                  <a:lnTo>
                    <a:pt x="202" y="384"/>
                  </a:lnTo>
                  <a:lnTo>
                    <a:pt x="202" y="388"/>
                  </a:lnTo>
                  <a:lnTo>
                    <a:pt x="202" y="391"/>
                  </a:lnTo>
                  <a:lnTo>
                    <a:pt x="202" y="396"/>
                  </a:lnTo>
                  <a:lnTo>
                    <a:pt x="202" y="400"/>
                  </a:lnTo>
                  <a:lnTo>
                    <a:pt x="200" y="406"/>
                  </a:lnTo>
                  <a:lnTo>
                    <a:pt x="200" y="414"/>
                  </a:lnTo>
                  <a:lnTo>
                    <a:pt x="202" y="419"/>
                  </a:lnTo>
                  <a:lnTo>
                    <a:pt x="202" y="426"/>
                  </a:lnTo>
                  <a:lnTo>
                    <a:pt x="202" y="431"/>
                  </a:lnTo>
                  <a:lnTo>
                    <a:pt x="203" y="436"/>
                  </a:lnTo>
                  <a:lnTo>
                    <a:pt x="203" y="442"/>
                  </a:lnTo>
                  <a:lnTo>
                    <a:pt x="205" y="446"/>
                  </a:lnTo>
                  <a:lnTo>
                    <a:pt x="206" y="450"/>
                  </a:lnTo>
                  <a:lnTo>
                    <a:pt x="206" y="452"/>
                  </a:lnTo>
                  <a:lnTo>
                    <a:pt x="208" y="455"/>
                  </a:lnTo>
                  <a:lnTo>
                    <a:pt x="209" y="457"/>
                  </a:lnTo>
                  <a:lnTo>
                    <a:pt x="210" y="460"/>
                  </a:lnTo>
                  <a:lnTo>
                    <a:pt x="210" y="461"/>
                  </a:lnTo>
                  <a:lnTo>
                    <a:pt x="169" y="451"/>
                  </a:lnTo>
                  <a:lnTo>
                    <a:pt x="169" y="450"/>
                  </a:lnTo>
                  <a:lnTo>
                    <a:pt x="169" y="446"/>
                  </a:lnTo>
                  <a:lnTo>
                    <a:pt x="169" y="443"/>
                  </a:lnTo>
                  <a:lnTo>
                    <a:pt x="169" y="438"/>
                  </a:lnTo>
                  <a:lnTo>
                    <a:pt x="169" y="432"/>
                  </a:lnTo>
                  <a:lnTo>
                    <a:pt x="169" y="426"/>
                  </a:lnTo>
                  <a:lnTo>
                    <a:pt x="171" y="419"/>
                  </a:lnTo>
                  <a:lnTo>
                    <a:pt x="171" y="415"/>
                  </a:lnTo>
                  <a:lnTo>
                    <a:pt x="171" y="412"/>
                  </a:lnTo>
                  <a:lnTo>
                    <a:pt x="171" y="408"/>
                  </a:lnTo>
                  <a:lnTo>
                    <a:pt x="171" y="404"/>
                  </a:lnTo>
                  <a:lnTo>
                    <a:pt x="171" y="400"/>
                  </a:lnTo>
                  <a:lnTo>
                    <a:pt x="172" y="395"/>
                  </a:lnTo>
                  <a:lnTo>
                    <a:pt x="172" y="389"/>
                  </a:lnTo>
                  <a:lnTo>
                    <a:pt x="174" y="385"/>
                  </a:lnTo>
                  <a:lnTo>
                    <a:pt x="174" y="380"/>
                  </a:lnTo>
                  <a:lnTo>
                    <a:pt x="175" y="375"/>
                  </a:lnTo>
                  <a:lnTo>
                    <a:pt x="175" y="370"/>
                  </a:lnTo>
                  <a:lnTo>
                    <a:pt x="177" y="366"/>
                  </a:lnTo>
                  <a:lnTo>
                    <a:pt x="178" y="359"/>
                  </a:lnTo>
                  <a:lnTo>
                    <a:pt x="180" y="354"/>
                  </a:lnTo>
                  <a:lnTo>
                    <a:pt x="180" y="349"/>
                  </a:lnTo>
                  <a:lnTo>
                    <a:pt x="181" y="343"/>
                  </a:lnTo>
                  <a:lnTo>
                    <a:pt x="183" y="338"/>
                  </a:lnTo>
                  <a:lnTo>
                    <a:pt x="184" y="332"/>
                  </a:lnTo>
                  <a:lnTo>
                    <a:pt x="184" y="326"/>
                  </a:lnTo>
                  <a:lnTo>
                    <a:pt x="186" y="320"/>
                  </a:lnTo>
                  <a:lnTo>
                    <a:pt x="187" y="315"/>
                  </a:lnTo>
                  <a:lnTo>
                    <a:pt x="188" y="308"/>
                  </a:lnTo>
                  <a:lnTo>
                    <a:pt x="190" y="303"/>
                  </a:lnTo>
                  <a:lnTo>
                    <a:pt x="191" y="296"/>
                  </a:lnTo>
                  <a:lnTo>
                    <a:pt x="193" y="290"/>
                  </a:lnTo>
                  <a:lnTo>
                    <a:pt x="194" y="284"/>
                  </a:lnTo>
                  <a:lnTo>
                    <a:pt x="197" y="278"/>
                  </a:lnTo>
                  <a:lnTo>
                    <a:pt x="199" y="273"/>
                  </a:lnTo>
                  <a:lnTo>
                    <a:pt x="202" y="266"/>
                  </a:lnTo>
                  <a:lnTo>
                    <a:pt x="203" y="261"/>
                  </a:lnTo>
                  <a:lnTo>
                    <a:pt x="206" y="254"/>
                  </a:lnTo>
                  <a:lnTo>
                    <a:pt x="209" y="249"/>
                  </a:lnTo>
                  <a:lnTo>
                    <a:pt x="210" y="243"/>
                  </a:lnTo>
                  <a:lnTo>
                    <a:pt x="213" y="237"/>
                  </a:lnTo>
                  <a:lnTo>
                    <a:pt x="215" y="231"/>
                  </a:lnTo>
                  <a:lnTo>
                    <a:pt x="218" y="226"/>
                  </a:lnTo>
                  <a:lnTo>
                    <a:pt x="221" y="219"/>
                  </a:lnTo>
                  <a:lnTo>
                    <a:pt x="224" y="214"/>
                  </a:lnTo>
                  <a:lnTo>
                    <a:pt x="227" y="209"/>
                  </a:lnTo>
                  <a:lnTo>
                    <a:pt x="231" y="203"/>
                  </a:lnTo>
                  <a:lnTo>
                    <a:pt x="234" y="197"/>
                  </a:lnTo>
                  <a:lnTo>
                    <a:pt x="237" y="191"/>
                  </a:lnTo>
                  <a:lnTo>
                    <a:pt x="240" y="186"/>
                  </a:lnTo>
                  <a:lnTo>
                    <a:pt x="244" y="182"/>
                  </a:lnTo>
                  <a:lnTo>
                    <a:pt x="247" y="176"/>
                  </a:lnTo>
                  <a:lnTo>
                    <a:pt x="251" y="172"/>
                  </a:lnTo>
                  <a:lnTo>
                    <a:pt x="256" y="167"/>
                  </a:lnTo>
                  <a:lnTo>
                    <a:pt x="260" y="163"/>
                  </a:lnTo>
                  <a:lnTo>
                    <a:pt x="265" y="157"/>
                  </a:lnTo>
                  <a:lnTo>
                    <a:pt x="269" y="154"/>
                  </a:lnTo>
                  <a:lnTo>
                    <a:pt x="272" y="150"/>
                  </a:lnTo>
                  <a:lnTo>
                    <a:pt x="278" y="146"/>
                  </a:lnTo>
                  <a:lnTo>
                    <a:pt x="282" y="140"/>
                  </a:lnTo>
                  <a:lnTo>
                    <a:pt x="288" y="136"/>
                  </a:lnTo>
                  <a:lnTo>
                    <a:pt x="292" y="134"/>
                  </a:lnTo>
                  <a:lnTo>
                    <a:pt x="298" y="130"/>
                  </a:lnTo>
                  <a:lnTo>
                    <a:pt x="304" y="126"/>
                  </a:lnTo>
                  <a:lnTo>
                    <a:pt x="310" y="122"/>
                  </a:lnTo>
                  <a:lnTo>
                    <a:pt x="316" y="119"/>
                  </a:lnTo>
                  <a:lnTo>
                    <a:pt x="322" y="117"/>
                  </a:lnTo>
                  <a:lnTo>
                    <a:pt x="329" y="113"/>
                  </a:lnTo>
                  <a:lnTo>
                    <a:pt x="335" y="110"/>
                  </a:lnTo>
                  <a:lnTo>
                    <a:pt x="342" y="108"/>
                  </a:lnTo>
                  <a:lnTo>
                    <a:pt x="348" y="106"/>
                  </a:lnTo>
                  <a:lnTo>
                    <a:pt x="355" y="102"/>
                  </a:lnTo>
                  <a:lnTo>
                    <a:pt x="361" y="100"/>
                  </a:lnTo>
                  <a:lnTo>
                    <a:pt x="368" y="98"/>
                  </a:lnTo>
                  <a:lnTo>
                    <a:pt x="376" y="96"/>
                  </a:lnTo>
                  <a:lnTo>
                    <a:pt x="382" y="93"/>
                  </a:lnTo>
                  <a:lnTo>
                    <a:pt x="389" y="92"/>
                  </a:lnTo>
                  <a:lnTo>
                    <a:pt x="396" y="89"/>
                  </a:lnTo>
                  <a:lnTo>
                    <a:pt x="404" y="88"/>
                  </a:lnTo>
                  <a:lnTo>
                    <a:pt x="409" y="87"/>
                  </a:lnTo>
                  <a:lnTo>
                    <a:pt x="417" y="84"/>
                  </a:lnTo>
                  <a:lnTo>
                    <a:pt x="424" y="83"/>
                  </a:lnTo>
                  <a:lnTo>
                    <a:pt x="431" y="81"/>
                  </a:lnTo>
                  <a:lnTo>
                    <a:pt x="437" y="80"/>
                  </a:lnTo>
                  <a:lnTo>
                    <a:pt x="444" y="79"/>
                  </a:lnTo>
                  <a:lnTo>
                    <a:pt x="452" y="78"/>
                  </a:lnTo>
                  <a:lnTo>
                    <a:pt x="459" y="78"/>
                  </a:lnTo>
                  <a:lnTo>
                    <a:pt x="465" y="75"/>
                  </a:lnTo>
                  <a:lnTo>
                    <a:pt x="472" y="75"/>
                  </a:lnTo>
                  <a:lnTo>
                    <a:pt x="478" y="74"/>
                  </a:lnTo>
                  <a:lnTo>
                    <a:pt x="485" y="72"/>
                  </a:lnTo>
                  <a:lnTo>
                    <a:pt x="491" y="71"/>
                  </a:lnTo>
                  <a:lnTo>
                    <a:pt x="497" y="71"/>
                  </a:lnTo>
                  <a:lnTo>
                    <a:pt x="504" y="70"/>
                  </a:lnTo>
                  <a:lnTo>
                    <a:pt x="510" y="70"/>
                  </a:lnTo>
                  <a:lnTo>
                    <a:pt x="516" y="68"/>
                  </a:lnTo>
                  <a:lnTo>
                    <a:pt x="522" y="68"/>
                  </a:lnTo>
                  <a:lnTo>
                    <a:pt x="526" y="67"/>
                  </a:lnTo>
                  <a:lnTo>
                    <a:pt x="532" y="67"/>
                  </a:lnTo>
                  <a:lnTo>
                    <a:pt x="538" y="67"/>
                  </a:lnTo>
                  <a:lnTo>
                    <a:pt x="543" y="67"/>
                  </a:lnTo>
                  <a:lnTo>
                    <a:pt x="548" y="67"/>
                  </a:lnTo>
                  <a:lnTo>
                    <a:pt x="553" y="67"/>
                  </a:lnTo>
                  <a:lnTo>
                    <a:pt x="557" y="66"/>
                  </a:lnTo>
                  <a:lnTo>
                    <a:pt x="562" y="66"/>
                  </a:lnTo>
                  <a:lnTo>
                    <a:pt x="564" y="66"/>
                  </a:lnTo>
                  <a:lnTo>
                    <a:pt x="569" y="66"/>
                  </a:lnTo>
                  <a:lnTo>
                    <a:pt x="576" y="66"/>
                  </a:lnTo>
                  <a:lnTo>
                    <a:pt x="582" y="66"/>
                  </a:lnTo>
                  <a:lnTo>
                    <a:pt x="586" y="66"/>
                  </a:lnTo>
                  <a:lnTo>
                    <a:pt x="589" y="66"/>
                  </a:lnTo>
                  <a:lnTo>
                    <a:pt x="592" y="66"/>
                  </a:lnTo>
                  <a:lnTo>
                    <a:pt x="594" y="66"/>
                  </a:lnTo>
                  <a:lnTo>
                    <a:pt x="592" y="64"/>
                  </a:lnTo>
                  <a:lnTo>
                    <a:pt x="591" y="64"/>
                  </a:lnTo>
                  <a:lnTo>
                    <a:pt x="588" y="63"/>
                  </a:lnTo>
                  <a:lnTo>
                    <a:pt x="585" y="62"/>
                  </a:lnTo>
                  <a:lnTo>
                    <a:pt x="579" y="59"/>
                  </a:lnTo>
                  <a:lnTo>
                    <a:pt x="575" y="58"/>
                  </a:lnTo>
                  <a:lnTo>
                    <a:pt x="567" y="55"/>
                  </a:lnTo>
                  <a:lnTo>
                    <a:pt x="562" y="54"/>
                  </a:lnTo>
                  <a:lnTo>
                    <a:pt x="557" y="53"/>
                  </a:lnTo>
                  <a:lnTo>
                    <a:pt x="553" y="51"/>
                  </a:lnTo>
                  <a:lnTo>
                    <a:pt x="548" y="50"/>
                  </a:lnTo>
                  <a:lnTo>
                    <a:pt x="544" y="49"/>
                  </a:lnTo>
                  <a:lnTo>
                    <a:pt x="538" y="47"/>
                  </a:lnTo>
                  <a:lnTo>
                    <a:pt x="534" y="46"/>
                  </a:lnTo>
                  <a:lnTo>
                    <a:pt x="529" y="45"/>
                  </a:lnTo>
                  <a:lnTo>
                    <a:pt x="525" y="45"/>
                  </a:lnTo>
                  <a:lnTo>
                    <a:pt x="519" y="42"/>
                  </a:lnTo>
                  <a:lnTo>
                    <a:pt x="513" y="42"/>
                  </a:lnTo>
                  <a:lnTo>
                    <a:pt x="507" y="41"/>
                  </a:lnTo>
                  <a:lnTo>
                    <a:pt x="503" y="40"/>
                  </a:lnTo>
                  <a:lnTo>
                    <a:pt x="496" y="38"/>
                  </a:lnTo>
                  <a:lnTo>
                    <a:pt x="490" y="38"/>
                  </a:lnTo>
                  <a:lnTo>
                    <a:pt x="484" y="37"/>
                  </a:lnTo>
                  <a:lnTo>
                    <a:pt x="478" y="36"/>
                  </a:lnTo>
                  <a:lnTo>
                    <a:pt x="471" y="34"/>
                  </a:lnTo>
                  <a:lnTo>
                    <a:pt x="465" y="33"/>
                  </a:lnTo>
                  <a:lnTo>
                    <a:pt x="458" y="32"/>
                  </a:lnTo>
                  <a:lnTo>
                    <a:pt x="452" y="32"/>
                  </a:lnTo>
                  <a:lnTo>
                    <a:pt x="444" y="30"/>
                  </a:lnTo>
                  <a:lnTo>
                    <a:pt x="437" y="30"/>
                  </a:lnTo>
                  <a:lnTo>
                    <a:pt x="430" y="29"/>
                  </a:lnTo>
                  <a:lnTo>
                    <a:pt x="423" y="29"/>
                  </a:lnTo>
                  <a:lnTo>
                    <a:pt x="415" y="29"/>
                  </a:lnTo>
                  <a:lnTo>
                    <a:pt x="408" y="28"/>
                  </a:lnTo>
                  <a:lnTo>
                    <a:pt x="401" y="28"/>
                  </a:lnTo>
                  <a:lnTo>
                    <a:pt x="393" y="28"/>
                  </a:lnTo>
                  <a:lnTo>
                    <a:pt x="386" y="28"/>
                  </a:lnTo>
                  <a:lnTo>
                    <a:pt x="379" y="28"/>
                  </a:lnTo>
                  <a:lnTo>
                    <a:pt x="371" y="28"/>
                  </a:lnTo>
                  <a:lnTo>
                    <a:pt x="364" y="29"/>
                  </a:lnTo>
                  <a:lnTo>
                    <a:pt x="355" y="29"/>
                  </a:lnTo>
                  <a:lnTo>
                    <a:pt x="348" y="29"/>
                  </a:lnTo>
                  <a:lnTo>
                    <a:pt x="339" y="30"/>
                  </a:lnTo>
                  <a:lnTo>
                    <a:pt x="332" y="32"/>
                  </a:lnTo>
                  <a:lnTo>
                    <a:pt x="325" y="32"/>
                  </a:lnTo>
                  <a:lnTo>
                    <a:pt x="316" y="33"/>
                  </a:lnTo>
                  <a:lnTo>
                    <a:pt x="307" y="34"/>
                  </a:lnTo>
                  <a:lnTo>
                    <a:pt x="300" y="37"/>
                  </a:lnTo>
                  <a:lnTo>
                    <a:pt x="291" y="38"/>
                  </a:lnTo>
                  <a:lnTo>
                    <a:pt x="284" y="40"/>
                  </a:lnTo>
                  <a:lnTo>
                    <a:pt x="276" y="42"/>
                  </a:lnTo>
                  <a:lnTo>
                    <a:pt x="269" y="45"/>
                  </a:lnTo>
                  <a:lnTo>
                    <a:pt x="260" y="46"/>
                  </a:lnTo>
                  <a:lnTo>
                    <a:pt x="253" y="49"/>
                  </a:lnTo>
                  <a:lnTo>
                    <a:pt x="244" y="51"/>
                  </a:lnTo>
                  <a:lnTo>
                    <a:pt x="237" y="55"/>
                  </a:lnTo>
                  <a:lnTo>
                    <a:pt x="228" y="58"/>
                  </a:lnTo>
                  <a:lnTo>
                    <a:pt x="221" y="62"/>
                  </a:lnTo>
                  <a:lnTo>
                    <a:pt x="213" y="64"/>
                  </a:lnTo>
                  <a:lnTo>
                    <a:pt x="206" y="67"/>
                  </a:lnTo>
                  <a:lnTo>
                    <a:pt x="199" y="70"/>
                  </a:lnTo>
                  <a:lnTo>
                    <a:pt x="193" y="74"/>
                  </a:lnTo>
                  <a:lnTo>
                    <a:pt x="186" y="76"/>
                  </a:lnTo>
                  <a:lnTo>
                    <a:pt x="180" y="80"/>
                  </a:lnTo>
                  <a:lnTo>
                    <a:pt x="172" y="84"/>
                  </a:lnTo>
                  <a:lnTo>
                    <a:pt x="167" y="87"/>
                  </a:lnTo>
                  <a:lnTo>
                    <a:pt x="161" y="91"/>
                  </a:lnTo>
                  <a:lnTo>
                    <a:pt x="155" y="95"/>
                  </a:lnTo>
                  <a:lnTo>
                    <a:pt x="149" y="97"/>
                  </a:lnTo>
                  <a:lnTo>
                    <a:pt x="145" y="101"/>
                  </a:lnTo>
                  <a:lnTo>
                    <a:pt x="139" y="104"/>
                  </a:lnTo>
                  <a:lnTo>
                    <a:pt x="134" y="108"/>
                  </a:lnTo>
                  <a:lnTo>
                    <a:pt x="130" y="112"/>
                  </a:lnTo>
                  <a:lnTo>
                    <a:pt x="124" y="114"/>
                  </a:lnTo>
                  <a:lnTo>
                    <a:pt x="120" y="118"/>
                  </a:lnTo>
                  <a:lnTo>
                    <a:pt x="115" y="122"/>
                  </a:lnTo>
                  <a:lnTo>
                    <a:pt x="111" y="125"/>
                  </a:lnTo>
                  <a:lnTo>
                    <a:pt x="107" y="129"/>
                  </a:lnTo>
                  <a:lnTo>
                    <a:pt x="104" y="133"/>
                  </a:lnTo>
                  <a:lnTo>
                    <a:pt x="101" y="136"/>
                  </a:lnTo>
                  <a:lnTo>
                    <a:pt x="96" y="139"/>
                  </a:lnTo>
                  <a:lnTo>
                    <a:pt x="92" y="143"/>
                  </a:lnTo>
                  <a:lnTo>
                    <a:pt x="89" y="147"/>
                  </a:lnTo>
                  <a:lnTo>
                    <a:pt x="86" y="151"/>
                  </a:lnTo>
                  <a:lnTo>
                    <a:pt x="83" y="155"/>
                  </a:lnTo>
                  <a:lnTo>
                    <a:pt x="80" y="159"/>
                  </a:lnTo>
                  <a:lnTo>
                    <a:pt x="77" y="163"/>
                  </a:lnTo>
                  <a:lnTo>
                    <a:pt x="76" y="167"/>
                  </a:lnTo>
                  <a:lnTo>
                    <a:pt x="73" y="169"/>
                  </a:lnTo>
                  <a:lnTo>
                    <a:pt x="70" y="173"/>
                  </a:lnTo>
                  <a:lnTo>
                    <a:pt x="67" y="177"/>
                  </a:lnTo>
                  <a:lnTo>
                    <a:pt x="66" y="181"/>
                  </a:lnTo>
                  <a:lnTo>
                    <a:pt x="63" y="184"/>
                  </a:lnTo>
                  <a:lnTo>
                    <a:pt x="61" y="188"/>
                  </a:lnTo>
                  <a:lnTo>
                    <a:pt x="60" y="191"/>
                  </a:lnTo>
                  <a:lnTo>
                    <a:pt x="58" y="195"/>
                  </a:lnTo>
                  <a:lnTo>
                    <a:pt x="55" y="199"/>
                  </a:lnTo>
                  <a:lnTo>
                    <a:pt x="54" y="203"/>
                  </a:lnTo>
                  <a:lnTo>
                    <a:pt x="52" y="206"/>
                  </a:lnTo>
                  <a:lnTo>
                    <a:pt x="51" y="210"/>
                  </a:lnTo>
                  <a:lnTo>
                    <a:pt x="50" y="214"/>
                  </a:lnTo>
                  <a:lnTo>
                    <a:pt x="50" y="218"/>
                  </a:lnTo>
                  <a:lnTo>
                    <a:pt x="48" y="222"/>
                  </a:lnTo>
                  <a:lnTo>
                    <a:pt x="47" y="226"/>
                  </a:lnTo>
                  <a:lnTo>
                    <a:pt x="45" y="229"/>
                  </a:lnTo>
                  <a:lnTo>
                    <a:pt x="45" y="233"/>
                  </a:lnTo>
                  <a:lnTo>
                    <a:pt x="44" y="236"/>
                  </a:lnTo>
                  <a:lnTo>
                    <a:pt x="42" y="240"/>
                  </a:lnTo>
                  <a:lnTo>
                    <a:pt x="41" y="244"/>
                  </a:lnTo>
                  <a:lnTo>
                    <a:pt x="41" y="248"/>
                  </a:lnTo>
                  <a:lnTo>
                    <a:pt x="39" y="250"/>
                  </a:lnTo>
                  <a:lnTo>
                    <a:pt x="39" y="254"/>
                  </a:lnTo>
                  <a:lnTo>
                    <a:pt x="39" y="258"/>
                  </a:lnTo>
                  <a:lnTo>
                    <a:pt x="38" y="262"/>
                  </a:lnTo>
                  <a:lnTo>
                    <a:pt x="38" y="265"/>
                  </a:lnTo>
                  <a:lnTo>
                    <a:pt x="38" y="269"/>
                  </a:lnTo>
                  <a:lnTo>
                    <a:pt x="36" y="273"/>
                  </a:lnTo>
                  <a:lnTo>
                    <a:pt x="36" y="275"/>
                  </a:lnTo>
                  <a:lnTo>
                    <a:pt x="36" y="281"/>
                  </a:lnTo>
                  <a:lnTo>
                    <a:pt x="36" y="284"/>
                  </a:lnTo>
                  <a:lnTo>
                    <a:pt x="36" y="290"/>
                  </a:lnTo>
                  <a:lnTo>
                    <a:pt x="35" y="296"/>
                  </a:lnTo>
                  <a:lnTo>
                    <a:pt x="35" y="303"/>
                  </a:lnTo>
                  <a:lnTo>
                    <a:pt x="35" y="309"/>
                  </a:lnTo>
                  <a:lnTo>
                    <a:pt x="35" y="315"/>
                  </a:lnTo>
                  <a:lnTo>
                    <a:pt x="35" y="321"/>
                  </a:lnTo>
                  <a:lnTo>
                    <a:pt x="35" y="326"/>
                  </a:lnTo>
                  <a:lnTo>
                    <a:pt x="36" y="332"/>
                  </a:lnTo>
                  <a:lnTo>
                    <a:pt x="36" y="336"/>
                  </a:lnTo>
                  <a:lnTo>
                    <a:pt x="36" y="341"/>
                  </a:lnTo>
                  <a:lnTo>
                    <a:pt x="36" y="346"/>
                  </a:lnTo>
                  <a:lnTo>
                    <a:pt x="38" y="351"/>
                  </a:lnTo>
                  <a:lnTo>
                    <a:pt x="38" y="354"/>
                  </a:lnTo>
                  <a:lnTo>
                    <a:pt x="38" y="359"/>
                  </a:lnTo>
                  <a:lnTo>
                    <a:pt x="39" y="363"/>
                  </a:lnTo>
                  <a:lnTo>
                    <a:pt x="41" y="367"/>
                  </a:lnTo>
                  <a:lnTo>
                    <a:pt x="42" y="372"/>
                  </a:lnTo>
                  <a:lnTo>
                    <a:pt x="44" y="379"/>
                  </a:lnTo>
                  <a:lnTo>
                    <a:pt x="45" y="384"/>
                  </a:lnTo>
                  <a:lnTo>
                    <a:pt x="47" y="388"/>
                  </a:lnTo>
                  <a:lnTo>
                    <a:pt x="47" y="391"/>
                  </a:lnTo>
                  <a:lnTo>
                    <a:pt x="48" y="395"/>
                  </a:lnTo>
                  <a:lnTo>
                    <a:pt x="48" y="396"/>
                  </a:lnTo>
                  <a:lnTo>
                    <a:pt x="50" y="396"/>
                  </a:lnTo>
                  <a:lnTo>
                    <a:pt x="16" y="396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2" name="Freeform 39"/>
            <p:cNvSpPr>
              <a:spLocks/>
            </p:cNvSpPr>
            <p:nvPr/>
          </p:nvSpPr>
          <p:spPr bwMode="auto">
            <a:xfrm>
              <a:off x="636" y="1778"/>
              <a:ext cx="137" cy="145"/>
            </a:xfrm>
            <a:custGeom>
              <a:avLst/>
              <a:gdLst>
                <a:gd name="T0" fmla="*/ 0 w 275"/>
                <a:gd name="T1" fmla="*/ 264 h 289"/>
                <a:gd name="T2" fmla="*/ 1 w 275"/>
                <a:gd name="T3" fmla="*/ 247 h 289"/>
                <a:gd name="T4" fmla="*/ 3 w 275"/>
                <a:gd name="T5" fmla="*/ 224 h 289"/>
                <a:gd name="T6" fmla="*/ 7 w 275"/>
                <a:gd name="T7" fmla="*/ 199 h 289"/>
                <a:gd name="T8" fmla="*/ 10 w 275"/>
                <a:gd name="T9" fmla="*/ 183 h 289"/>
                <a:gd name="T10" fmla="*/ 15 w 275"/>
                <a:gd name="T11" fmla="*/ 167 h 289"/>
                <a:gd name="T12" fmla="*/ 20 w 275"/>
                <a:gd name="T13" fmla="*/ 152 h 289"/>
                <a:gd name="T14" fmla="*/ 26 w 275"/>
                <a:gd name="T15" fmla="*/ 135 h 289"/>
                <a:gd name="T16" fmla="*/ 35 w 275"/>
                <a:gd name="T17" fmla="*/ 119 h 289"/>
                <a:gd name="T18" fmla="*/ 44 w 275"/>
                <a:gd name="T19" fmla="*/ 103 h 289"/>
                <a:gd name="T20" fmla="*/ 59 w 275"/>
                <a:gd name="T21" fmla="*/ 85 h 289"/>
                <a:gd name="T22" fmla="*/ 73 w 275"/>
                <a:gd name="T23" fmla="*/ 68 h 289"/>
                <a:gd name="T24" fmla="*/ 95 w 275"/>
                <a:gd name="T25" fmla="*/ 48 h 289"/>
                <a:gd name="T26" fmla="*/ 118 w 275"/>
                <a:gd name="T27" fmla="*/ 30 h 289"/>
                <a:gd name="T28" fmla="*/ 139 w 275"/>
                <a:gd name="T29" fmla="*/ 17 h 289"/>
                <a:gd name="T30" fmla="*/ 158 w 275"/>
                <a:gd name="T31" fmla="*/ 9 h 289"/>
                <a:gd name="T32" fmla="*/ 177 w 275"/>
                <a:gd name="T33" fmla="*/ 2 h 289"/>
                <a:gd name="T34" fmla="*/ 193 w 275"/>
                <a:gd name="T35" fmla="*/ 0 h 289"/>
                <a:gd name="T36" fmla="*/ 272 w 275"/>
                <a:gd name="T37" fmla="*/ 13 h 289"/>
                <a:gd name="T38" fmla="*/ 265 w 275"/>
                <a:gd name="T39" fmla="*/ 27 h 289"/>
                <a:gd name="T40" fmla="*/ 257 w 275"/>
                <a:gd name="T41" fmla="*/ 44 h 289"/>
                <a:gd name="T42" fmla="*/ 250 w 275"/>
                <a:gd name="T43" fmla="*/ 64 h 289"/>
                <a:gd name="T44" fmla="*/ 241 w 275"/>
                <a:gd name="T45" fmla="*/ 85 h 289"/>
                <a:gd name="T46" fmla="*/ 236 w 275"/>
                <a:gd name="T47" fmla="*/ 107 h 289"/>
                <a:gd name="T48" fmla="*/ 233 w 275"/>
                <a:gd name="T49" fmla="*/ 131 h 289"/>
                <a:gd name="T50" fmla="*/ 233 w 275"/>
                <a:gd name="T51" fmla="*/ 153 h 289"/>
                <a:gd name="T52" fmla="*/ 234 w 275"/>
                <a:gd name="T53" fmla="*/ 176 h 289"/>
                <a:gd name="T54" fmla="*/ 238 w 275"/>
                <a:gd name="T55" fmla="*/ 200 h 289"/>
                <a:gd name="T56" fmla="*/ 243 w 275"/>
                <a:gd name="T57" fmla="*/ 225 h 289"/>
                <a:gd name="T58" fmla="*/ 249 w 275"/>
                <a:gd name="T59" fmla="*/ 246 h 289"/>
                <a:gd name="T60" fmla="*/ 253 w 275"/>
                <a:gd name="T61" fmla="*/ 265 h 289"/>
                <a:gd name="T62" fmla="*/ 257 w 275"/>
                <a:gd name="T63" fmla="*/ 284 h 289"/>
                <a:gd name="T64" fmla="*/ 222 w 275"/>
                <a:gd name="T65" fmla="*/ 285 h 289"/>
                <a:gd name="T66" fmla="*/ 218 w 275"/>
                <a:gd name="T67" fmla="*/ 268 h 289"/>
                <a:gd name="T68" fmla="*/ 214 w 275"/>
                <a:gd name="T69" fmla="*/ 250 h 289"/>
                <a:gd name="T70" fmla="*/ 209 w 275"/>
                <a:gd name="T71" fmla="*/ 230 h 289"/>
                <a:gd name="T72" fmla="*/ 205 w 275"/>
                <a:gd name="T73" fmla="*/ 208 h 289"/>
                <a:gd name="T74" fmla="*/ 202 w 275"/>
                <a:gd name="T75" fmla="*/ 184 h 289"/>
                <a:gd name="T76" fmla="*/ 200 w 275"/>
                <a:gd name="T77" fmla="*/ 159 h 289"/>
                <a:gd name="T78" fmla="*/ 202 w 275"/>
                <a:gd name="T79" fmla="*/ 138 h 289"/>
                <a:gd name="T80" fmla="*/ 206 w 275"/>
                <a:gd name="T81" fmla="*/ 116 h 289"/>
                <a:gd name="T82" fmla="*/ 211 w 275"/>
                <a:gd name="T83" fmla="*/ 95 h 289"/>
                <a:gd name="T84" fmla="*/ 218 w 275"/>
                <a:gd name="T85" fmla="*/ 74 h 289"/>
                <a:gd name="T86" fmla="*/ 224 w 275"/>
                <a:gd name="T87" fmla="*/ 57 h 289"/>
                <a:gd name="T88" fmla="*/ 230 w 275"/>
                <a:gd name="T89" fmla="*/ 39 h 289"/>
                <a:gd name="T90" fmla="*/ 237 w 275"/>
                <a:gd name="T91" fmla="*/ 23 h 289"/>
                <a:gd name="T92" fmla="*/ 233 w 275"/>
                <a:gd name="T93" fmla="*/ 23 h 289"/>
                <a:gd name="T94" fmla="*/ 214 w 275"/>
                <a:gd name="T95" fmla="*/ 23 h 289"/>
                <a:gd name="T96" fmla="*/ 187 w 275"/>
                <a:gd name="T97" fmla="*/ 26 h 289"/>
                <a:gd name="T98" fmla="*/ 161 w 275"/>
                <a:gd name="T99" fmla="*/ 35 h 289"/>
                <a:gd name="T100" fmla="*/ 136 w 275"/>
                <a:gd name="T101" fmla="*/ 53 h 289"/>
                <a:gd name="T102" fmla="*/ 108 w 275"/>
                <a:gd name="T103" fmla="*/ 76 h 289"/>
                <a:gd name="T104" fmla="*/ 94 w 275"/>
                <a:gd name="T105" fmla="*/ 90 h 289"/>
                <a:gd name="T106" fmla="*/ 78 w 275"/>
                <a:gd name="T107" fmla="*/ 106 h 289"/>
                <a:gd name="T108" fmla="*/ 66 w 275"/>
                <a:gd name="T109" fmla="*/ 121 h 289"/>
                <a:gd name="T110" fmla="*/ 56 w 275"/>
                <a:gd name="T111" fmla="*/ 137 h 289"/>
                <a:gd name="T112" fmla="*/ 48 w 275"/>
                <a:gd name="T113" fmla="*/ 153 h 289"/>
                <a:gd name="T114" fmla="*/ 42 w 275"/>
                <a:gd name="T115" fmla="*/ 170 h 289"/>
                <a:gd name="T116" fmla="*/ 38 w 275"/>
                <a:gd name="T117" fmla="*/ 188 h 289"/>
                <a:gd name="T118" fmla="*/ 35 w 275"/>
                <a:gd name="T119" fmla="*/ 207 h 289"/>
                <a:gd name="T120" fmla="*/ 32 w 275"/>
                <a:gd name="T121" fmla="*/ 224 h 289"/>
                <a:gd name="T122" fmla="*/ 31 w 275"/>
                <a:gd name="T123" fmla="*/ 242 h 289"/>
                <a:gd name="T124" fmla="*/ 29 w 275"/>
                <a:gd name="T125" fmla="*/ 258 h 28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75"/>
                <a:gd name="T190" fmla="*/ 0 h 289"/>
                <a:gd name="T191" fmla="*/ 275 w 275"/>
                <a:gd name="T192" fmla="*/ 289 h 28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75" h="289">
                  <a:moveTo>
                    <a:pt x="1" y="273"/>
                  </a:moveTo>
                  <a:lnTo>
                    <a:pt x="0" y="271"/>
                  </a:lnTo>
                  <a:lnTo>
                    <a:pt x="0" y="267"/>
                  </a:lnTo>
                  <a:lnTo>
                    <a:pt x="0" y="264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1" y="252"/>
                  </a:lnTo>
                  <a:lnTo>
                    <a:pt x="1" y="247"/>
                  </a:lnTo>
                  <a:lnTo>
                    <a:pt x="1" y="242"/>
                  </a:lnTo>
                  <a:lnTo>
                    <a:pt x="1" y="235"/>
                  </a:lnTo>
                  <a:lnTo>
                    <a:pt x="3" y="230"/>
                  </a:lnTo>
                  <a:lnTo>
                    <a:pt x="3" y="224"/>
                  </a:lnTo>
                  <a:lnTo>
                    <a:pt x="4" y="217"/>
                  </a:lnTo>
                  <a:lnTo>
                    <a:pt x="4" y="209"/>
                  </a:lnTo>
                  <a:lnTo>
                    <a:pt x="7" y="203"/>
                  </a:lnTo>
                  <a:lnTo>
                    <a:pt x="7" y="199"/>
                  </a:lnTo>
                  <a:lnTo>
                    <a:pt x="7" y="195"/>
                  </a:lnTo>
                  <a:lnTo>
                    <a:pt x="9" y="191"/>
                  </a:lnTo>
                  <a:lnTo>
                    <a:pt x="9" y="187"/>
                  </a:lnTo>
                  <a:lnTo>
                    <a:pt x="10" y="183"/>
                  </a:lnTo>
                  <a:lnTo>
                    <a:pt x="12" y="179"/>
                  </a:lnTo>
                  <a:lnTo>
                    <a:pt x="12" y="175"/>
                  </a:lnTo>
                  <a:lnTo>
                    <a:pt x="13" y="171"/>
                  </a:lnTo>
                  <a:lnTo>
                    <a:pt x="15" y="167"/>
                  </a:lnTo>
                  <a:lnTo>
                    <a:pt x="16" y="163"/>
                  </a:lnTo>
                  <a:lnTo>
                    <a:pt x="18" y="159"/>
                  </a:lnTo>
                  <a:lnTo>
                    <a:pt x="19" y="155"/>
                  </a:lnTo>
                  <a:lnTo>
                    <a:pt x="20" y="152"/>
                  </a:lnTo>
                  <a:lnTo>
                    <a:pt x="22" y="148"/>
                  </a:lnTo>
                  <a:lnTo>
                    <a:pt x="23" y="144"/>
                  </a:lnTo>
                  <a:lnTo>
                    <a:pt x="25" y="140"/>
                  </a:lnTo>
                  <a:lnTo>
                    <a:pt x="26" y="135"/>
                  </a:lnTo>
                  <a:lnTo>
                    <a:pt x="28" y="131"/>
                  </a:lnTo>
                  <a:lnTo>
                    <a:pt x="31" y="127"/>
                  </a:lnTo>
                  <a:lnTo>
                    <a:pt x="32" y="123"/>
                  </a:lnTo>
                  <a:lnTo>
                    <a:pt x="35" y="119"/>
                  </a:lnTo>
                  <a:lnTo>
                    <a:pt x="37" y="115"/>
                  </a:lnTo>
                  <a:lnTo>
                    <a:pt x="40" y="111"/>
                  </a:lnTo>
                  <a:lnTo>
                    <a:pt x="41" y="107"/>
                  </a:lnTo>
                  <a:lnTo>
                    <a:pt x="44" y="103"/>
                  </a:lnTo>
                  <a:lnTo>
                    <a:pt x="45" y="99"/>
                  </a:lnTo>
                  <a:lnTo>
                    <a:pt x="48" y="95"/>
                  </a:lnTo>
                  <a:lnTo>
                    <a:pt x="51" y="93"/>
                  </a:lnTo>
                  <a:lnTo>
                    <a:pt x="59" y="85"/>
                  </a:lnTo>
                  <a:lnTo>
                    <a:pt x="64" y="80"/>
                  </a:lnTo>
                  <a:lnTo>
                    <a:pt x="67" y="76"/>
                  </a:lnTo>
                  <a:lnTo>
                    <a:pt x="70" y="72"/>
                  </a:lnTo>
                  <a:lnTo>
                    <a:pt x="73" y="68"/>
                  </a:lnTo>
                  <a:lnTo>
                    <a:pt x="76" y="65"/>
                  </a:lnTo>
                  <a:lnTo>
                    <a:pt x="82" y="59"/>
                  </a:lnTo>
                  <a:lnTo>
                    <a:pt x="89" y="53"/>
                  </a:lnTo>
                  <a:lnTo>
                    <a:pt x="95" y="48"/>
                  </a:lnTo>
                  <a:lnTo>
                    <a:pt x="101" y="43"/>
                  </a:lnTo>
                  <a:lnTo>
                    <a:pt x="107" y="39"/>
                  </a:lnTo>
                  <a:lnTo>
                    <a:pt x="113" y="35"/>
                  </a:lnTo>
                  <a:lnTo>
                    <a:pt x="118" y="30"/>
                  </a:lnTo>
                  <a:lnTo>
                    <a:pt x="124" y="26"/>
                  </a:lnTo>
                  <a:lnTo>
                    <a:pt x="129" y="23"/>
                  </a:lnTo>
                  <a:lnTo>
                    <a:pt x="135" y="21"/>
                  </a:lnTo>
                  <a:lnTo>
                    <a:pt x="139" y="17"/>
                  </a:lnTo>
                  <a:lnTo>
                    <a:pt x="145" y="15"/>
                  </a:lnTo>
                  <a:lnTo>
                    <a:pt x="149" y="13"/>
                  </a:lnTo>
                  <a:lnTo>
                    <a:pt x="155" y="11"/>
                  </a:lnTo>
                  <a:lnTo>
                    <a:pt x="158" y="9"/>
                  </a:lnTo>
                  <a:lnTo>
                    <a:pt x="162" y="7"/>
                  </a:lnTo>
                  <a:lnTo>
                    <a:pt x="167" y="5"/>
                  </a:lnTo>
                  <a:lnTo>
                    <a:pt x="170" y="5"/>
                  </a:lnTo>
                  <a:lnTo>
                    <a:pt x="177" y="2"/>
                  </a:lnTo>
                  <a:lnTo>
                    <a:pt x="183" y="1"/>
                  </a:lnTo>
                  <a:lnTo>
                    <a:pt x="187" y="0"/>
                  </a:lnTo>
                  <a:lnTo>
                    <a:pt x="190" y="0"/>
                  </a:lnTo>
                  <a:lnTo>
                    <a:pt x="193" y="0"/>
                  </a:lnTo>
                  <a:lnTo>
                    <a:pt x="195" y="0"/>
                  </a:lnTo>
                  <a:lnTo>
                    <a:pt x="275" y="10"/>
                  </a:lnTo>
                  <a:lnTo>
                    <a:pt x="272" y="13"/>
                  </a:lnTo>
                  <a:lnTo>
                    <a:pt x="271" y="17"/>
                  </a:lnTo>
                  <a:lnTo>
                    <a:pt x="268" y="22"/>
                  </a:lnTo>
                  <a:lnTo>
                    <a:pt x="265" y="24"/>
                  </a:lnTo>
                  <a:lnTo>
                    <a:pt x="265" y="27"/>
                  </a:lnTo>
                  <a:lnTo>
                    <a:pt x="263" y="31"/>
                  </a:lnTo>
                  <a:lnTo>
                    <a:pt x="262" y="35"/>
                  </a:lnTo>
                  <a:lnTo>
                    <a:pt x="259" y="39"/>
                  </a:lnTo>
                  <a:lnTo>
                    <a:pt x="257" y="44"/>
                  </a:lnTo>
                  <a:lnTo>
                    <a:pt x="256" y="48"/>
                  </a:lnTo>
                  <a:lnTo>
                    <a:pt x="255" y="53"/>
                  </a:lnTo>
                  <a:lnTo>
                    <a:pt x="252" y="59"/>
                  </a:lnTo>
                  <a:lnTo>
                    <a:pt x="250" y="64"/>
                  </a:lnTo>
                  <a:lnTo>
                    <a:pt x="247" y="68"/>
                  </a:lnTo>
                  <a:lnTo>
                    <a:pt x="246" y="74"/>
                  </a:lnTo>
                  <a:lnTo>
                    <a:pt x="243" y="80"/>
                  </a:lnTo>
                  <a:lnTo>
                    <a:pt x="241" y="85"/>
                  </a:lnTo>
                  <a:lnTo>
                    <a:pt x="240" y="90"/>
                  </a:lnTo>
                  <a:lnTo>
                    <a:pt x="238" y="97"/>
                  </a:lnTo>
                  <a:lnTo>
                    <a:pt x="237" y="102"/>
                  </a:lnTo>
                  <a:lnTo>
                    <a:pt x="236" y="107"/>
                  </a:lnTo>
                  <a:lnTo>
                    <a:pt x="234" y="114"/>
                  </a:lnTo>
                  <a:lnTo>
                    <a:pt x="234" y="119"/>
                  </a:lnTo>
                  <a:lnTo>
                    <a:pt x="233" y="124"/>
                  </a:lnTo>
                  <a:lnTo>
                    <a:pt x="233" y="131"/>
                  </a:lnTo>
                  <a:lnTo>
                    <a:pt x="233" y="136"/>
                  </a:lnTo>
                  <a:lnTo>
                    <a:pt x="233" y="142"/>
                  </a:lnTo>
                  <a:lnTo>
                    <a:pt x="233" y="146"/>
                  </a:lnTo>
                  <a:lnTo>
                    <a:pt x="233" y="153"/>
                  </a:lnTo>
                  <a:lnTo>
                    <a:pt x="233" y="158"/>
                  </a:lnTo>
                  <a:lnTo>
                    <a:pt x="234" y="165"/>
                  </a:lnTo>
                  <a:lnTo>
                    <a:pt x="234" y="170"/>
                  </a:lnTo>
                  <a:lnTo>
                    <a:pt x="234" y="176"/>
                  </a:lnTo>
                  <a:lnTo>
                    <a:pt x="236" y="182"/>
                  </a:lnTo>
                  <a:lnTo>
                    <a:pt x="237" y="188"/>
                  </a:lnTo>
                  <a:lnTo>
                    <a:pt x="237" y="195"/>
                  </a:lnTo>
                  <a:lnTo>
                    <a:pt x="238" y="200"/>
                  </a:lnTo>
                  <a:lnTo>
                    <a:pt x="240" y="207"/>
                  </a:lnTo>
                  <a:lnTo>
                    <a:pt x="241" y="213"/>
                  </a:lnTo>
                  <a:lnTo>
                    <a:pt x="241" y="218"/>
                  </a:lnTo>
                  <a:lnTo>
                    <a:pt x="243" y="225"/>
                  </a:lnTo>
                  <a:lnTo>
                    <a:pt x="244" y="230"/>
                  </a:lnTo>
                  <a:lnTo>
                    <a:pt x="246" y="237"/>
                  </a:lnTo>
                  <a:lnTo>
                    <a:pt x="247" y="241"/>
                  </a:lnTo>
                  <a:lnTo>
                    <a:pt x="249" y="246"/>
                  </a:lnTo>
                  <a:lnTo>
                    <a:pt x="249" y="251"/>
                  </a:lnTo>
                  <a:lnTo>
                    <a:pt x="250" y="256"/>
                  </a:lnTo>
                  <a:lnTo>
                    <a:pt x="252" y="260"/>
                  </a:lnTo>
                  <a:lnTo>
                    <a:pt x="253" y="265"/>
                  </a:lnTo>
                  <a:lnTo>
                    <a:pt x="253" y="268"/>
                  </a:lnTo>
                  <a:lnTo>
                    <a:pt x="255" y="273"/>
                  </a:lnTo>
                  <a:lnTo>
                    <a:pt x="256" y="279"/>
                  </a:lnTo>
                  <a:lnTo>
                    <a:pt x="257" y="284"/>
                  </a:lnTo>
                  <a:lnTo>
                    <a:pt x="259" y="288"/>
                  </a:lnTo>
                  <a:lnTo>
                    <a:pt x="259" y="289"/>
                  </a:lnTo>
                  <a:lnTo>
                    <a:pt x="224" y="286"/>
                  </a:lnTo>
                  <a:lnTo>
                    <a:pt x="222" y="285"/>
                  </a:lnTo>
                  <a:lnTo>
                    <a:pt x="222" y="283"/>
                  </a:lnTo>
                  <a:lnTo>
                    <a:pt x="221" y="277"/>
                  </a:lnTo>
                  <a:lnTo>
                    <a:pt x="219" y="272"/>
                  </a:lnTo>
                  <a:lnTo>
                    <a:pt x="218" y="268"/>
                  </a:lnTo>
                  <a:lnTo>
                    <a:pt x="217" y="264"/>
                  </a:lnTo>
                  <a:lnTo>
                    <a:pt x="215" y="260"/>
                  </a:lnTo>
                  <a:lnTo>
                    <a:pt x="215" y="256"/>
                  </a:lnTo>
                  <a:lnTo>
                    <a:pt x="214" y="250"/>
                  </a:lnTo>
                  <a:lnTo>
                    <a:pt x="212" y="246"/>
                  </a:lnTo>
                  <a:lnTo>
                    <a:pt x="211" y="241"/>
                  </a:lnTo>
                  <a:lnTo>
                    <a:pt x="211" y="237"/>
                  </a:lnTo>
                  <a:lnTo>
                    <a:pt x="209" y="230"/>
                  </a:lnTo>
                  <a:lnTo>
                    <a:pt x="208" y="225"/>
                  </a:lnTo>
                  <a:lnTo>
                    <a:pt x="206" y="218"/>
                  </a:lnTo>
                  <a:lnTo>
                    <a:pt x="206" y="213"/>
                  </a:lnTo>
                  <a:lnTo>
                    <a:pt x="205" y="208"/>
                  </a:lnTo>
                  <a:lnTo>
                    <a:pt x="203" y="201"/>
                  </a:lnTo>
                  <a:lnTo>
                    <a:pt x="203" y="196"/>
                  </a:lnTo>
                  <a:lnTo>
                    <a:pt x="203" y="190"/>
                  </a:lnTo>
                  <a:lnTo>
                    <a:pt x="202" y="184"/>
                  </a:lnTo>
                  <a:lnTo>
                    <a:pt x="200" y="178"/>
                  </a:lnTo>
                  <a:lnTo>
                    <a:pt x="200" y="173"/>
                  </a:lnTo>
                  <a:lnTo>
                    <a:pt x="200" y="166"/>
                  </a:lnTo>
                  <a:lnTo>
                    <a:pt x="200" y="159"/>
                  </a:lnTo>
                  <a:lnTo>
                    <a:pt x="200" y="154"/>
                  </a:lnTo>
                  <a:lnTo>
                    <a:pt x="202" y="149"/>
                  </a:lnTo>
                  <a:lnTo>
                    <a:pt x="202" y="145"/>
                  </a:lnTo>
                  <a:lnTo>
                    <a:pt x="202" y="138"/>
                  </a:lnTo>
                  <a:lnTo>
                    <a:pt x="203" y="133"/>
                  </a:lnTo>
                  <a:lnTo>
                    <a:pt x="203" y="127"/>
                  </a:lnTo>
                  <a:lnTo>
                    <a:pt x="205" y="121"/>
                  </a:lnTo>
                  <a:lnTo>
                    <a:pt x="206" y="116"/>
                  </a:lnTo>
                  <a:lnTo>
                    <a:pt x="208" y="111"/>
                  </a:lnTo>
                  <a:lnTo>
                    <a:pt x="208" y="106"/>
                  </a:lnTo>
                  <a:lnTo>
                    <a:pt x="211" y="100"/>
                  </a:lnTo>
                  <a:lnTo>
                    <a:pt x="211" y="95"/>
                  </a:lnTo>
                  <a:lnTo>
                    <a:pt x="212" y="90"/>
                  </a:lnTo>
                  <a:lnTo>
                    <a:pt x="214" y="85"/>
                  </a:lnTo>
                  <a:lnTo>
                    <a:pt x="217" y="80"/>
                  </a:lnTo>
                  <a:lnTo>
                    <a:pt x="218" y="74"/>
                  </a:lnTo>
                  <a:lnTo>
                    <a:pt x="219" y="70"/>
                  </a:lnTo>
                  <a:lnTo>
                    <a:pt x="221" y="66"/>
                  </a:lnTo>
                  <a:lnTo>
                    <a:pt x="222" y="62"/>
                  </a:lnTo>
                  <a:lnTo>
                    <a:pt x="224" y="57"/>
                  </a:lnTo>
                  <a:lnTo>
                    <a:pt x="225" y="53"/>
                  </a:lnTo>
                  <a:lnTo>
                    <a:pt x="227" y="49"/>
                  </a:lnTo>
                  <a:lnTo>
                    <a:pt x="228" y="45"/>
                  </a:lnTo>
                  <a:lnTo>
                    <a:pt x="230" y="39"/>
                  </a:lnTo>
                  <a:lnTo>
                    <a:pt x="233" y="34"/>
                  </a:lnTo>
                  <a:lnTo>
                    <a:pt x="234" y="30"/>
                  </a:lnTo>
                  <a:lnTo>
                    <a:pt x="237" y="26"/>
                  </a:lnTo>
                  <a:lnTo>
                    <a:pt x="237" y="23"/>
                  </a:lnTo>
                  <a:lnTo>
                    <a:pt x="238" y="23"/>
                  </a:lnTo>
                  <a:lnTo>
                    <a:pt x="237" y="23"/>
                  </a:lnTo>
                  <a:lnTo>
                    <a:pt x="236" y="23"/>
                  </a:lnTo>
                  <a:lnTo>
                    <a:pt x="233" y="23"/>
                  </a:lnTo>
                  <a:lnTo>
                    <a:pt x="228" y="23"/>
                  </a:lnTo>
                  <a:lnTo>
                    <a:pt x="224" y="23"/>
                  </a:lnTo>
                  <a:lnTo>
                    <a:pt x="219" y="23"/>
                  </a:lnTo>
                  <a:lnTo>
                    <a:pt x="214" y="23"/>
                  </a:lnTo>
                  <a:lnTo>
                    <a:pt x="208" y="23"/>
                  </a:lnTo>
                  <a:lnTo>
                    <a:pt x="200" y="23"/>
                  </a:lnTo>
                  <a:lnTo>
                    <a:pt x="193" y="24"/>
                  </a:lnTo>
                  <a:lnTo>
                    <a:pt x="187" y="26"/>
                  </a:lnTo>
                  <a:lnTo>
                    <a:pt x="180" y="27"/>
                  </a:lnTo>
                  <a:lnTo>
                    <a:pt x="174" y="30"/>
                  </a:lnTo>
                  <a:lnTo>
                    <a:pt x="167" y="32"/>
                  </a:lnTo>
                  <a:lnTo>
                    <a:pt x="161" y="35"/>
                  </a:lnTo>
                  <a:lnTo>
                    <a:pt x="155" y="39"/>
                  </a:lnTo>
                  <a:lnTo>
                    <a:pt x="149" y="43"/>
                  </a:lnTo>
                  <a:lnTo>
                    <a:pt x="143" y="48"/>
                  </a:lnTo>
                  <a:lnTo>
                    <a:pt x="136" y="53"/>
                  </a:lnTo>
                  <a:lnTo>
                    <a:pt x="129" y="59"/>
                  </a:lnTo>
                  <a:lnTo>
                    <a:pt x="120" y="65"/>
                  </a:lnTo>
                  <a:lnTo>
                    <a:pt x="113" y="72"/>
                  </a:lnTo>
                  <a:lnTo>
                    <a:pt x="108" y="76"/>
                  </a:lnTo>
                  <a:lnTo>
                    <a:pt x="105" y="78"/>
                  </a:lnTo>
                  <a:lnTo>
                    <a:pt x="101" y="82"/>
                  </a:lnTo>
                  <a:lnTo>
                    <a:pt x="98" y="86"/>
                  </a:lnTo>
                  <a:lnTo>
                    <a:pt x="94" y="90"/>
                  </a:lnTo>
                  <a:lnTo>
                    <a:pt x="89" y="94"/>
                  </a:lnTo>
                  <a:lnTo>
                    <a:pt x="86" y="98"/>
                  </a:lnTo>
                  <a:lnTo>
                    <a:pt x="82" y="102"/>
                  </a:lnTo>
                  <a:lnTo>
                    <a:pt x="78" y="106"/>
                  </a:lnTo>
                  <a:lnTo>
                    <a:pt x="75" y="110"/>
                  </a:lnTo>
                  <a:lnTo>
                    <a:pt x="72" y="114"/>
                  </a:lnTo>
                  <a:lnTo>
                    <a:pt x="69" y="117"/>
                  </a:lnTo>
                  <a:lnTo>
                    <a:pt x="66" y="121"/>
                  </a:lnTo>
                  <a:lnTo>
                    <a:pt x="63" y="125"/>
                  </a:lnTo>
                  <a:lnTo>
                    <a:pt x="60" y="129"/>
                  </a:lnTo>
                  <a:lnTo>
                    <a:pt x="59" y="133"/>
                  </a:lnTo>
                  <a:lnTo>
                    <a:pt x="56" y="137"/>
                  </a:lnTo>
                  <a:lnTo>
                    <a:pt x="54" y="141"/>
                  </a:lnTo>
                  <a:lnTo>
                    <a:pt x="51" y="145"/>
                  </a:lnTo>
                  <a:lnTo>
                    <a:pt x="51" y="149"/>
                  </a:lnTo>
                  <a:lnTo>
                    <a:pt x="48" y="153"/>
                  </a:lnTo>
                  <a:lnTo>
                    <a:pt x="47" y="157"/>
                  </a:lnTo>
                  <a:lnTo>
                    <a:pt x="45" y="161"/>
                  </a:lnTo>
                  <a:lnTo>
                    <a:pt x="44" y="166"/>
                  </a:lnTo>
                  <a:lnTo>
                    <a:pt x="42" y="170"/>
                  </a:lnTo>
                  <a:lnTo>
                    <a:pt x="41" y="174"/>
                  </a:lnTo>
                  <a:lnTo>
                    <a:pt x="40" y="179"/>
                  </a:lnTo>
                  <a:lnTo>
                    <a:pt x="40" y="184"/>
                  </a:lnTo>
                  <a:lnTo>
                    <a:pt x="38" y="188"/>
                  </a:lnTo>
                  <a:lnTo>
                    <a:pt x="37" y="193"/>
                  </a:lnTo>
                  <a:lnTo>
                    <a:pt x="35" y="197"/>
                  </a:lnTo>
                  <a:lnTo>
                    <a:pt x="35" y="201"/>
                  </a:lnTo>
                  <a:lnTo>
                    <a:pt x="35" y="207"/>
                  </a:lnTo>
                  <a:lnTo>
                    <a:pt x="34" y="210"/>
                  </a:lnTo>
                  <a:lnTo>
                    <a:pt x="34" y="216"/>
                  </a:lnTo>
                  <a:lnTo>
                    <a:pt x="34" y="220"/>
                  </a:lnTo>
                  <a:lnTo>
                    <a:pt x="32" y="224"/>
                  </a:lnTo>
                  <a:lnTo>
                    <a:pt x="32" y="228"/>
                  </a:lnTo>
                  <a:lnTo>
                    <a:pt x="31" y="231"/>
                  </a:lnTo>
                  <a:lnTo>
                    <a:pt x="31" y="235"/>
                  </a:lnTo>
                  <a:lnTo>
                    <a:pt x="31" y="242"/>
                  </a:lnTo>
                  <a:lnTo>
                    <a:pt x="31" y="247"/>
                  </a:lnTo>
                  <a:lnTo>
                    <a:pt x="29" y="252"/>
                  </a:lnTo>
                  <a:lnTo>
                    <a:pt x="29" y="256"/>
                  </a:lnTo>
                  <a:lnTo>
                    <a:pt x="29" y="258"/>
                  </a:lnTo>
                  <a:lnTo>
                    <a:pt x="29" y="259"/>
                  </a:lnTo>
                  <a:lnTo>
                    <a:pt x="1" y="273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3" name="Freeform 40"/>
            <p:cNvSpPr>
              <a:spLocks/>
            </p:cNvSpPr>
            <p:nvPr/>
          </p:nvSpPr>
          <p:spPr bwMode="auto">
            <a:xfrm>
              <a:off x="761" y="1763"/>
              <a:ext cx="212" cy="152"/>
            </a:xfrm>
            <a:custGeom>
              <a:avLst/>
              <a:gdLst>
                <a:gd name="T0" fmla="*/ 260 w 422"/>
                <a:gd name="T1" fmla="*/ 285 h 304"/>
                <a:gd name="T2" fmla="*/ 254 w 422"/>
                <a:gd name="T3" fmla="*/ 251 h 304"/>
                <a:gd name="T4" fmla="*/ 250 w 422"/>
                <a:gd name="T5" fmla="*/ 230 h 304"/>
                <a:gd name="T6" fmla="*/ 242 w 422"/>
                <a:gd name="T7" fmla="*/ 205 h 304"/>
                <a:gd name="T8" fmla="*/ 231 w 422"/>
                <a:gd name="T9" fmla="*/ 179 h 304"/>
                <a:gd name="T10" fmla="*/ 218 w 422"/>
                <a:gd name="T11" fmla="*/ 155 h 304"/>
                <a:gd name="T12" fmla="*/ 200 w 422"/>
                <a:gd name="T13" fmla="*/ 130 h 304"/>
                <a:gd name="T14" fmla="*/ 177 w 422"/>
                <a:gd name="T15" fmla="*/ 109 h 304"/>
                <a:gd name="T16" fmla="*/ 150 w 422"/>
                <a:gd name="T17" fmla="*/ 92 h 304"/>
                <a:gd name="T18" fmla="*/ 125 w 422"/>
                <a:gd name="T19" fmla="*/ 78 h 304"/>
                <a:gd name="T20" fmla="*/ 89 w 422"/>
                <a:gd name="T21" fmla="*/ 65 h 304"/>
                <a:gd name="T22" fmla="*/ 51 w 422"/>
                <a:gd name="T23" fmla="*/ 55 h 304"/>
                <a:gd name="T24" fmla="*/ 22 w 422"/>
                <a:gd name="T25" fmla="*/ 54 h 304"/>
                <a:gd name="T26" fmla="*/ 0 w 422"/>
                <a:gd name="T27" fmla="*/ 57 h 304"/>
                <a:gd name="T28" fmla="*/ 11 w 422"/>
                <a:gd name="T29" fmla="*/ 45 h 304"/>
                <a:gd name="T30" fmla="*/ 41 w 422"/>
                <a:gd name="T31" fmla="*/ 29 h 304"/>
                <a:gd name="T32" fmla="*/ 71 w 422"/>
                <a:gd name="T33" fmla="*/ 18 h 304"/>
                <a:gd name="T34" fmla="*/ 98 w 422"/>
                <a:gd name="T35" fmla="*/ 11 h 304"/>
                <a:gd name="T36" fmla="*/ 130 w 422"/>
                <a:gd name="T37" fmla="*/ 6 h 304"/>
                <a:gd name="T38" fmla="*/ 168 w 422"/>
                <a:gd name="T39" fmla="*/ 2 h 304"/>
                <a:gd name="T40" fmla="*/ 212 w 422"/>
                <a:gd name="T41" fmla="*/ 0 h 304"/>
                <a:gd name="T42" fmla="*/ 250 w 422"/>
                <a:gd name="T43" fmla="*/ 3 h 304"/>
                <a:gd name="T44" fmla="*/ 283 w 422"/>
                <a:gd name="T45" fmla="*/ 12 h 304"/>
                <a:gd name="T46" fmla="*/ 313 w 422"/>
                <a:gd name="T47" fmla="*/ 23 h 304"/>
                <a:gd name="T48" fmla="*/ 348 w 422"/>
                <a:gd name="T49" fmla="*/ 46 h 304"/>
                <a:gd name="T50" fmla="*/ 381 w 422"/>
                <a:gd name="T51" fmla="*/ 82 h 304"/>
                <a:gd name="T52" fmla="*/ 403 w 422"/>
                <a:gd name="T53" fmla="*/ 118 h 304"/>
                <a:gd name="T54" fmla="*/ 414 w 422"/>
                <a:gd name="T55" fmla="*/ 147 h 304"/>
                <a:gd name="T56" fmla="*/ 419 w 422"/>
                <a:gd name="T57" fmla="*/ 173 h 304"/>
                <a:gd name="T58" fmla="*/ 421 w 422"/>
                <a:gd name="T59" fmla="*/ 198 h 304"/>
                <a:gd name="T60" fmla="*/ 421 w 422"/>
                <a:gd name="T61" fmla="*/ 228 h 304"/>
                <a:gd name="T62" fmla="*/ 393 w 422"/>
                <a:gd name="T63" fmla="*/ 224 h 304"/>
                <a:gd name="T64" fmla="*/ 393 w 422"/>
                <a:gd name="T65" fmla="*/ 206 h 304"/>
                <a:gd name="T66" fmla="*/ 389 w 422"/>
                <a:gd name="T67" fmla="*/ 175 h 304"/>
                <a:gd name="T68" fmla="*/ 377 w 422"/>
                <a:gd name="T69" fmla="*/ 137 h 304"/>
                <a:gd name="T70" fmla="*/ 352 w 422"/>
                <a:gd name="T71" fmla="*/ 95 h 304"/>
                <a:gd name="T72" fmla="*/ 314 w 422"/>
                <a:gd name="T73" fmla="*/ 59 h 304"/>
                <a:gd name="T74" fmla="*/ 288 w 422"/>
                <a:gd name="T75" fmla="*/ 45 h 304"/>
                <a:gd name="T76" fmla="*/ 261 w 422"/>
                <a:gd name="T77" fmla="*/ 36 h 304"/>
                <a:gd name="T78" fmla="*/ 235 w 422"/>
                <a:gd name="T79" fmla="*/ 29 h 304"/>
                <a:gd name="T80" fmla="*/ 209 w 422"/>
                <a:gd name="T81" fmla="*/ 28 h 304"/>
                <a:gd name="T82" fmla="*/ 178 w 422"/>
                <a:gd name="T83" fmla="*/ 28 h 304"/>
                <a:gd name="T84" fmla="*/ 137 w 422"/>
                <a:gd name="T85" fmla="*/ 33 h 304"/>
                <a:gd name="T86" fmla="*/ 114 w 422"/>
                <a:gd name="T87" fmla="*/ 38 h 304"/>
                <a:gd name="T88" fmla="*/ 122 w 422"/>
                <a:gd name="T89" fmla="*/ 45 h 304"/>
                <a:gd name="T90" fmla="*/ 149 w 422"/>
                <a:gd name="T91" fmla="*/ 55 h 304"/>
                <a:gd name="T92" fmla="*/ 182 w 422"/>
                <a:gd name="T93" fmla="*/ 75 h 304"/>
                <a:gd name="T94" fmla="*/ 215 w 422"/>
                <a:gd name="T95" fmla="*/ 103 h 304"/>
                <a:gd name="T96" fmla="*/ 240 w 422"/>
                <a:gd name="T97" fmla="*/ 133 h 304"/>
                <a:gd name="T98" fmla="*/ 257 w 422"/>
                <a:gd name="T99" fmla="*/ 168 h 304"/>
                <a:gd name="T100" fmla="*/ 272 w 422"/>
                <a:gd name="T101" fmla="*/ 206 h 304"/>
                <a:gd name="T102" fmla="*/ 280 w 422"/>
                <a:gd name="T103" fmla="*/ 239 h 304"/>
                <a:gd name="T104" fmla="*/ 286 w 422"/>
                <a:gd name="T105" fmla="*/ 269 h 304"/>
                <a:gd name="T106" fmla="*/ 261 w 422"/>
                <a:gd name="T107" fmla="*/ 304 h 30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22"/>
                <a:gd name="T163" fmla="*/ 0 h 304"/>
                <a:gd name="T164" fmla="*/ 422 w 422"/>
                <a:gd name="T165" fmla="*/ 304 h 30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22" h="304">
                  <a:moveTo>
                    <a:pt x="261" y="304"/>
                  </a:moveTo>
                  <a:lnTo>
                    <a:pt x="261" y="302"/>
                  </a:lnTo>
                  <a:lnTo>
                    <a:pt x="261" y="298"/>
                  </a:lnTo>
                  <a:lnTo>
                    <a:pt x="260" y="293"/>
                  </a:lnTo>
                  <a:lnTo>
                    <a:pt x="260" y="290"/>
                  </a:lnTo>
                  <a:lnTo>
                    <a:pt x="260" y="285"/>
                  </a:lnTo>
                  <a:lnTo>
                    <a:pt x="260" y="281"/>
                  </a:lnTo>
                  <a:lnTo>
                    <a:pt x="259" y="274"/>
                  </a:lnTo>
                  <a:lnTo>
                    <a:pt x="257" y="269"/>
                  </a:lnTo>
                  <a:lnTo>
                    <a:pt x="257" y="262"/>
                  </a:lnTo>
                  <a:lnTo>
                    <a:pt x="256" y="256"/>
                  </a:lnTo>
                  <a:lnTo>
                    <a:pt x="254" y="251"/>
                  </a:lnTo>
                  <a:lnTo>
                    <a:pt x="254" y="248"/>
                  </a:lnTo>
                  <a:lnTo>
                    <a:pt x="253" y="244"/>
                  </a:lnTo>
                  <a:lnTo>
                    <a:pt x="253" y="241"/>
                  </a:lnTo>
                  <a:lnTo>
                    <a:pt x="251" y="238"/>
                  </a:lnTo>
                  <a:lnTo>
                    <a:pt x="251" y="232"/>
                  </a:lnTo>
                  <a:lnTo>
                    <a:pt x="250" y="230"/>
                  </a:lnTo>
                  <a:lnTo>
                    <a:pt x="250" y="226"/>
                  </a:lnTo>
                  <a:lnTo>
                    <a:pt x="248" y="221"/>
                  </a:lnTo>
                  <a:lnTo>
                    <a:pt x="247" y="218"/>
                  </a:lnTo>
                  <a:lnTo>
                    <a:pt x="245" y="213"/>
                  </a:lnTo>
                  <a:lnTo>
                    <a:pt x="244" y="209"/>
                  </a:lnTo>
                  <a:lnTo>
                    <a:pt x="242" y="205"/>
                  </a:lnTo>
                  <a:lnTo>
                    <a:pt x="241" y="201"/>
                  </a:lnTo>
                  <a:lnTo>
                    <a:pt x="240" y="197"/>
                  </a:lnTo>
                  <a:lnTo>
                    <a:pt x="238" y="193"/>
                  </a:lnTo>
                  <a:lnTo>
                    <a:pt x="235" y="188"/>
                  </a:lnTo>
                  <a:lnTo>
                    <a:pt x="234" y="184"/>
                  </a:lnTo>
                  <a:lnTo>
                    <a:pt x="231" y="179"/>
                  </a:lnTo>
                  <a:lnTo>
                    <a:pt x="229" y="175"/>
                  </a:lnTo>
                  <a:lnTo>
                    <a:pt x="228" y="171"/>
                  </a:lnTo>
                  <a:lnTo>
                    <a:pt x="225" y="167"/>
                  </a:lnTo>
                  <a:lnTo>
                    <a:pt x="223" y="163"/>
                  </a:lnTo>
                  <a:lnTo>
                    <a:pt x="221" y="159"/>
                  </a:lnTo>
                  <a:lnTo>
                    <a:pt x="218" y="155"/>
                  </a:lnTo>
                  <a:lnTo>
                    <a:pt x="215" y="151"/>
                  </a:lnTo>
                  <a:lnTo>
                    <a:pt x="212" y="146"/>
                  </a:lnTo>
                  <a:lnTo>
                    <a:pt x="209" y="142"/>
                  </a:lnTo>
                  <a:lnTo>
                    <a:pt x="206" y="138"/>
                  </a:lnTo>
                  <a:lnTo>
                    <a:pt x="203" y="134"/>
                  </a:lnTo>
                  <a:lnTo>
                    <a:pt x="200" y="130"/>
                  </a:lnTo>
                  <a:lnTo>
                    <a:pt x="197" y="128"/>
                  </a:lnTo>
                  <a:lnTo>
                    <a:pt x="193" y="124"/>
                  </a:lnTo>
                  <a:lnTo>
                    <a:pt x="188" y="120"/>
                  </a:lnTo>
                  <a:lnTo>
                    <a:pt x="185" y="116"/>
                  </a:lnTo>
                  <a:lnTo>
                    <a:pt x="181" y="113"/>
                  </a:lnTo>
                  <a:lnTo>
                    <a:pt x="177" y="109"/>
                  </a:lnTo>
                  <a:lnTo>
                    <a:pt x="174" y="107"/>
                  </a:lnTo>
                  <a:lnTo>
                    <a:pt x="169" y="104"/>
                  </a:lnTo>
                  <a:lnTo>
                    <a:pt x="165" y="101"/>
                  </a:lnTo>
                  <a:lnTo>
                    <a:pt x="161" y="97"/>
                  </a:lnTo>
                  <a:lnTo>
                    <a:pt x="156" y="95"/>
                  </a:lnTo>
                  <a:lnTo>
                    <a:pt x="150" y="92"/>
                  </a:lnTo>
                  <a:lnTo>
                    <a:pt x="146" y="90"/>
                  </a:lnTo>
                  <a:lnTo>
                    <a:pt x="142" y="87"/>
                  </a:lnTo>
                  <a:lnTo>
                    <a:pt x="137" y="84"/>
                  </a:lnTo>
                  <a:lnTo>
                    <a:pt x="133" y="83"/>
                  </a:lnTo>
                  <a:lnTo>
                    <a:pt x="130" y="80"/>
                  </a:lnTo>
                  <a:lnTo>
                    <a:pt x="125" y="78"/>
                  </a:lnTo>
                  <a:lnTo>
                    <a:pt x="121" y="76"/>
                  </a:lnTo>
                  <a:lnTo>
                    <a:pt x="117" y="74"/>
                  </a:lnTo>
                  <a:lnTo>
                    <a:pt x="112" y="73"/>
                  </a:lnTo>
                  <a:lnTo>
                    <a:pt x="105" y="69"/>
                  </a:lnTo>
                  <a:lnTo>
                    <a:pt x="98" y="67"/>
                  </a:lnTo>
                  <a:lnTo>
                    <a:pt x="89" y="65"/>
                  </a:lnTo>
                  <a:lnTo>
                    <a:pt x="82" y="62"/>
                  </a:lnTo>
                  <a:lnTo>
                    <a:pt x="76" y="61"/>
                  </a:lnTo>
                  <a:lnTo>
                    <a:pt x="68" y="59"/>
                  </a:lnTo>
                  <a:lnTo>
                    <a:pt x="63" y="57"/>
                  </a:lnTo>
                  <a:lnTo>
                    <a:pt x="57" y="57"/>
                  </a:lnTo>
                  <a:lnTo>
                    <a:pt x="51" y="55"/>
                  </a:lnTo>
                  <a:lnTo>
                    <a:pt x="46" y="55"/>
                  </a:lnTo>
                  <a:lnTo>
                    <a:pt x="41" y="54"/>
                  </a:lnTo>
                  <a:lnTo>
                    <a:pt x="35" y="54"/>
                  </a:lnTo>
                  <a:lnTo>
                    <a:pt x="30" y="54"/>
                  </a:lnTo>
                  <a:lnTo>
                    <a:pt x="26" y="54"/>
                  </a:lnTo>
                  <a:lnTo>
                    <a:pt x="22" y="54"/>
                  </a:lnTo>
                  <a:lnTo>
                    <a:pt x="17" y="54"/>
                  </a:lnTo>
                  <a:lnTo>
                    <a:pt x="13" y="54"/>
                  </a:lnTo>
                  <a:lnTo>
                    <a:pt x="11" y="54"/>
                  </a:lnTo>
                  <a:lnTo>
                    <a:pt x="5" y="55"/>
                  </a:lnTo>
                  <a:lnTo>
                    <a:pt x="3" y="55"/>
                  </a:lnTo>
                  <a:lnTo>
                    <a:pt x="0" y="57"/>
                  </a:lnTo>
                  <a:lnTo>
                    <a:pt x="0" y="55"/>
                  </a:lnTo>
                  <a:lnTo>
                    <a:pt x="1" y="54"/>
                  </a:lnTo>
                  <a:lnTo>
                    <a:pt x="3" y="52"/>
                  </a:lnTo>
                  <a:lnTo>
                    <a:pt x="7" y="49"/>
                  </a:lnTo>
                  <a:lnTo>
                    <a:pt x="11" y="45"/>
                  </a:lnTo>
                  <a:lnTo>
                    <a:pt x="19" y="41"/>
                  </a:lnTo>
                  <a:lnTo>
                    <a:pt x="20" y="38"/>
                  </a:lnTo>
                  <a:lnTo>
                    <a:pt x="26" y="37"/>
                  </a:lnTo>
                  <a:lnTo>
                    <a:pt x="30" y="35"/>
                  </a:lnTo>
                  <a:lnTo>
                    <a:pt x="36" y="32"/>
                  </a:lnTo>
                  <a:lnTo>
                    <a:pt x="41" y="29"/>
                  </a:lnTo>
                  <a:lnTo>
                    <a:pt x="46" y="27"/>
                  </a:lnTo>
                  <a:lnTo>
                    <a:pt x="52" y="24"/>
                  </a:lnTo>
                  <a:lnTo>
                    <a:pt x="60" y="21"/>
                  </a:lnTo>
                  <a:lnTo>
                    <a:pt x="63" y="20"/>
                  </a:lnTo>
                  <a:lnTo>
                    <a:pt x="67" y="19"/>
                  </a:lnTo>
                  <a:lnTo>
                    <a:pt x="71" y="18"/>
                  </a:lnTo>
                  <a:lnTo>
                    <a:pt x="76" y="18"/>
                  </a:lnTo>
                  <a:lnTo>
                    <a:pt x="80" y="16"/>
                  </a:lnTo>
                  <a:lnTo>
                    <a:pt x="83" y="15"/>
                  </a:lnTo>
                  <a:lnTo>
                    <a:pt x="89" y="14"/>
                  </a:lnTo>
                  <a:lnTo>
                    <a:pt x="93" y="14"/>
                  </a:lnTo>
                  <a:lnTo>
                    <a:pt x="98" y="11"/>
                  </a:lnTo>
                  <a:lnTo>
                    <a:pt x="102" y="11"/>
                  </a:lnTo>
                  <a:lnTo>
                    <a:pt x="108" y="10"/>
                  </a:lnTo>
                  <a:lnTo>
                    <a:pt x="114" y="8"/>
                  </a:lnTo>
                  <a:lnTo>
                    <a:pt x="118" y="7"/>
                  </a:lnTo>
                  <a:lnTo>
                    <a:pt x="124" y="7"/>
                  </a:lnTo>
                  <a:lnTo>
                    <a:pt x="130" y="6"/>
                  </a:lnTo>
                  <a:lnTo>
                    <a:pt x="137" y="6"/>
                  </a:lnTo>
                  <a:lnTo>
                    <a:pt x="143" y="4"/>
                  </a:lnTo>
                  <a:lnTo>
                    <a:pt x="149" y="3"/>
                  </a:lnTo>
                  <a:lnTo>
                    <a:pt x="155" y="3"/>
                  </a:lnTo>
                  <a:lnTo>
                    <a:pt x="162" y="3"/>
                  </a:lnTo>
                  <a:lnTo>
                    <a:pt x="168" y="2"/>
                  </a:lnTo>
                  <a:lnTo>
                    <a:pt x="175" y="2"/>
                  </a:lnTo>
                  <a:lnTo>
                    <a:pt x="182" y="2"/>
                  </a:lnTo>
                  <a:lnTo>
                    <a:pt x="191" y="2"/>
                  </a:lnTo>
                  <a:lnTo>
                    <a:pt x="197" y="0"/>
                  </a:lnTo>
                  <a:lnTo>
                    <a:pt x="204" y="0"/>
                  </a:lnTo>
                  <a:lnTo>
                    <a:pt x="212" y="0"/>
                  </a:lnTo>
                  <a:lnTo>
                    <a:pt x="219" y="0"/>
                  </a:lnTo>
                  <a:lnTo>
                    <a:pt x="225" y="0"/>
                  </a:lnTo>
                  <a:lnTo>
                    <a:pt x="231" y="0"/>
                  </a:lnTo>
                  <a:lnTo>
                    <a:pt x="238" y="2"/>
                  </a:lnTo>
                  <a:lnTo>
                    <a:pt x="244" y="3"/>
                  </a:lnTo>
                  <a:lnTo>
                    <a:pt x="250" y="3"/>
                  </a:lnTo>
                  <a:lnTo>
                    <a:pt x="256" y="4"/>
                  </a:lnTo>
                  <a:lnTo>
                    <a:pt x="261" y="6"/>
                  </a:lnTo>
                  <a:lnTo>
                    <a:pt x="267" y="7"/>
                  </a:lnTo>
                  <a:lnTo>
                    <a:pt x="273" y="8"/>
                  </a:lnTo>
                  <a:lnTo>
                    <a:pt x="279" y="10"/>
                  </a:lnTo>
                  <a:lnTo>
                    <a:pt x="283" y="12"/>
                  </a:lnTo>
                  <a:lnTo>
                    <a:pt x="289" y="14"/>
                  </a:lnTo>
                  <a:lnTo>
                    <a:pt x="294" y="15"/>
                  </a:lnTo>
                  <a:lnTo>
                    <a:pt x="300" y="18"/>
                  </a:lnTo>
                  <a:lnTo>
                    <a:pt x="304" y="19"/>
                  </a:lnTo>
                  <a:lnTo>
                    <a:pt x="308" y="21"/>
                  </a:lnTo>
                  <a:lnTo>
                    <a:pt x="313" y="23"/>
                  </a:lnTo>
                  <a:lnTo>
                    <a:pt x="317" y="25"/>
                  </a:lnTo>
                  <a:lnTo>
                    <a:pt x="321" y="28"/>
                  </a:lnTo>
                  <a:lnTo>
                    <a:pt x="326" y="31"/>
                  </a:lnTo>
                  <a:lnTo>
                    <a:pt x="333" y="35"/>
                  </a:lnTo>
                  <a:lnTo>
                    <a:pt x="342" y="41"/>
                  </a:lnTo>
                  <a:lnTo>
                    <a:pt x="348" y="46"/>
                  </a:lnTo>
                  <a:lnTo>
                    <a:pt x="355" y="53"/>
                  </a:lnTo>
                  <a:lnTo>
                    <a:pt x="361" y="58"/>
                  </a:lnTo>
                  <a:lnTo>
                    <a:pt x="367" y="63"/>
                  </a:lnTo>
                  <a:lnTo>
                    <a:pt x="371" y="70"/>
                  </a:lnTo>
                  <a:lnTo>
                    <a:pt x="377" y="76"/>
                  </a:lnTo>
                  <a:lnTo>
                    <a:pt x="381" y="82"/>
                  </a:lnTo>
                  <a:lnTo>
                    <a:pt x="386" y="88"/>
                  </a:lnTo>
                  <a:lnTo>
                    <a:pt x="390" y="95"/>
                  </a:lnTo>
                  <a:lnTo>
                    <a:pt x="395" y="101"/>
                  </a:lnTo>
                  <a:lnTo>
                    <a:pt x="398" y="107"/>
                  </a:lnTo>
                  <a:lnTo>
                    <a:pt x="400" y="112"/>
                  </a:lnTo>
                  <a:lnTo>
                    <a:pt x="403" y="118"/>
                  </a:lnTo>
                  <a:lnTo>
                    <a:pt x="406" y="124"/>
                  </a:lnTo>
                  <a:lnTo>
                    <a:pt x="408" y="129"/>
                  </a:lnTo>
                  <a:lnTo>
                    <a:pt x="409" y="134"/>
                  </a:lnTo>
                  <a:lnTo>
                    <a:pt x="411" y="138"/>
                  </a:lnTo>
                  <a:lnTo>
                    <a:pt x="414" y="143"/>
                  </a:lnTo>
                  <a:lnTo>
                    <a:pt x="414" y="147"/>
                  </a:lnTo>
                  <a:lnTo>
                    <a:pt x="415" y="151"/>
                  </a:lnTo>
                  <a:lnTo>
                    <a:pt x="417" y="156"/>
                  </a:lnTo>
                  <a:lnTo>
                    <a:pt x="418" y="160"/>
                  </a:lnTo>
                  <a:lnTo>
                    <a:pt x="418" y="164"/>
                  </a:lnTo>
                  <a:lnTo>
                    <a:pt x="419" y="168"/>
                  </a:lnTo>
                  <a:lnTo>
                    <a:pt x="419" y="173"/>
                  </a:lnTo>
                  <a:lnTo>
                    <a:pt x="421" y="177"/>
                  </a:lnTo>
                  <a:lnTo>
                    <a:pt x="421" y="181"/>
                  </a:lnTo>
                  <a:lnTo>
                    <a:pt x="421" y="185"/>
                  </a:lnTo>
                  <a:lnTo>
                    <a:pt x="421" y="189"/>
                  </a:lnTo>
                  <a:lnTo>
                    <a:pt x="421" y="194"/>
                  </a:lnTo>
                  <a:lnTo>
                    <a:pt x="421" y="198"/>
                  </a:lnTo>
                  <a:lnTo>
                    <a:pt x="421" y="202"/>
                  </a:lnTo>
                  <a:lnTo>
                    <a:pt x="421" y="206"/>
                  </a:lnTo>
                  <a:lnTo>
                    <a:pt x="422" y="210"/>
                  </a:lnTo>
                  <a:lnTo>
                    <a:pt x="421" y="217"/>
                  </a:lnTo>
                  <a:lnTo>
                    <a:pt x="421" y="223"/>
                  </a:lnTo>
                  <a:lnTo>
                    <a:pt x="421" y="228"/>
                  </a:lnTo>
                  <a:lnTo>
                    <a:pt x="421" y="232"/>
                  </a:lnTo>
                  <a:lnTo>
                    <a:pt x="421" y="236"/>
                  </a:lnTo>
                  <a:lnTo>
                    <a:pt x="421" y="240"/>
                  </a:lnTo>
                  <a:lnTo>
                    <a:pt x="421" y="241"/>
                  </a:lnTo>
                  <a:lnTo>
                    <a:pt x="421" y="243"/>
                  </a:lnTo>
                  <a:lnTo>
                    <a:pt x="393" y="224"/>
                  </a:lnTo>
                  <a:lnTo>
                    <a:pt x="393" y="223"/>
                  </a:lnTo>
                  <a:lnTo>
                    <a:pt x="393" y="219"/>
                  </a:lnTo>
                  <a:lnTo>
                    <a:pt x="393" y="217"/>
                  </a:lnTo>
                  <a:lnTo>
                    <a:pt x="393" y="214"/>
                  </a:lnTo>
                  <a:lnTo>
                    <a:pt x="393" y="210"/>
                  </a:lnTo>
                  <a:lnTo>
                    <a:pt x="393" y="206"/>
                  </a:lnTo>
                  <a:lnTo>
                    <a:pt x="392" y="202"/>
                  </a:lnTo>
                  <a:lnTo>
                    <a:pt x="392" y="197"/>
                  </a:lnTo>
                  <a:lnTo>
                    <a:pt x="390" y="192"/>
                  </a:lnTo>
                  <a:lnTo>
                    <a:pt x="390" y="186"/>
                  </a:lnTo>
                  <a:lnTo>
                    <a:pt x="389" y="181"/>
                  </a:lnTo>
                  <a:lnTo>
                    <a:pt x="389" y="175"/>
                  </a:lnTo>
                  <a:lnTo>
                    <a:pt x="387" y="169"/>
                  </a:lnTo>
                  <a:lnTo>
                    <a:pt x="386" y="163"/>
                  </a:lnTo>
                  <a:lnTo>
                    <a:pt x="384" y="156"/>
                  </a:lnTo>
                  <a:lnTo>
                    <a:pt x="381" y="150"/>
                  </a:lnTo>
                  <a:lnTo>
                    <a:pt x="378" y="143"/>
                  </a:lnTo>
                  <a:lnTo>
                    <a:pt x="377" y="137"/>
                  </a:lnTo>
                  <a:lnTo>
                    <a:pt x="373" y="129"/>
                  </a:lnTo>
                  <a:lnTo>
                    <a:pt x="370" y="122"/>
                  </a:lnTo>
                  <a:lnTo>
                    <a:pt x="367" y="116"/>
                  </a:lnTo>
                  <a:lnTo>
                    <a:pt x="362" y="109"/>
                  </a:lnTo>
                  <a:lnTo>
                    <a:pt x="358" y="101"/>
                  </a:lnTo>
                  <a:lnTo>
                    <a:pt x="352" y="95"/>
                  </a:lnTo>
                  <a:lnTo>
                    <a:pt x="346" y="88"/>
                  </a:lnTo>
                  <a:lnTo>
                    <a:pt x="342" y="82"/>
                  </a:lnTo>
                  <a:lnTo>
                    <a:pt x="335" y="76"/>
                  </a:lnTo>
                  <a:lnTo>
                    <a:pt x="329" y="70"/>
                  </a:lnTo>
                  <a:lnTo>
                    <a:pt x="321" y="65"/>
                  </a:lnTo>
                  <a:lnTo>
                    <a:pt x="314" y="59"/>
                  </a:lnTo>
                  <a:lnTo>
                    <a:pt x="310" y="55"/>
                  </a:lnTo>
                  <a:lnTo>
                    <a:pt x="305" y="53"/>
                  </a:lnTo>
                  <a:lnTo>
                    <a:pt x="301" y="52"/>
                  </a:lnTo>
                  <a:lnTo>
                    <a:pt x="297" y="49"/>
                  </a:lnTo>
                  <a:lnTo>
                    <a:pt x="292" y="46"/>
                  </a:lnTo>
                  <a:lnTo>
                    <a:pt x="288" y="45"/>
                  </a:lnTo>
                  <a:lnTo>
                    <a:pt x="283" y="42"/>
                  </a:lnTo>
                  <a:lnTo>
                    <a:pt x="279" y="41"/>
                  </a:lnTo>
                  <a:lnTo>
                    <a:pt x="275" y="40"/>
                  </a:lnTo>
                  <a:lnTo>
                    <a:pt x="270" y="37"/>
                  </a:lnTo>
                  <a:lnTo>
                    <a:pt x="266" y="36"/>
                  </a:lnTo>
                  <a:lnTo>
                    <a:pt x="261" y="36"/>
                  </a:lnTo>
                  <a:lnTo>
                    <a:pt x="257" y="33"/>
                  </a:lnTo>
                  <a:lnTo>
                    <a:pt x="253" y="33"/>
                  </a:lnTo>
                  <a:lnTo>
                    <a:pt x="248" y="32"/>
                  </a:lnTo>
                  <a:lnTo>
                    <a:pt x="244" y="32"/>
                  </a:lnTo>
                  <a:lnTo>
                    <a:pt x="240" y="31"/>
                  </a:lnTo>
                  <a:lnTo>
                    <a:pt x="235" y="29"/>
                  </a:lnTo>
                  <a:lnTo>
                    <a:pt x="231" y="28"/>
                  </a:lnTo>
                  <a:lnTo>
                    <a:pt x="226" y="28"/>
                  </a:lnTo>
                  <a:lnTo>
                    <a:pt x="222" y="28"/>
                  </a:lnTo>
                  <a:lnTo>
                    <a:pt x="218" y="28"/>
                  </a:lnTo>
                  <a:lnTo>
                    <a:pt x="213" y="28"/>
                  </a:lnTo>
                  <a:lnTo>
                    <a:pt x="209" y="28"/>
                  </a:lnTo>
                  <a:lnTo>
                    <a:pt x="204" y="27"/>
                  </a:lnTo>
                  <a:lnTo>
                    <a:pt x="200" y="27"/>
                  </a:lnTo>
                  <a:lnTo>
                    <a:pt x="196" y="27"/>
                  </a:lnTo>
                  <a:lnTo>
                    <a:pt x="193" y="27"/>
                  </a:lnTo>
                  <a:lnTo>
                    <a:pt x="184" y="28"/>
                  </a:lnTo>
                  <a:lnTo>
                    <a:pt x="178" y="28"/>
                  </a:lnTo>
                  <a:lnTo>
                    <a:pt x="169" y="28"/>
                  </a:lnTo>
                  <a:lnTo>
                    <a:pt x="162" y="29"/>
                  </a:lnTo>
                  <a:lnTo>
                    <a:pt x="156" y="29"/>
                  </a:lnTo>
                  <a:lnTo>
                    <a:pt x="149" y="31"/>
                  </a:lnTo>
                  <a:lnTo>
                    <a:pt x="143" y="32"/>
                  </a:lnTo>
                  <a:lnTo>
                    <a:pt x="137" y="33"/>
                  </a:lnTo>
                  <a:lnTo>
                    <a:pt x="131" y="33"/>
                  </a:lnTo>
                  <a:lnTo>
                    <a:pt x="127" y="36"/>
                  </a:lnTo>
                  <a:lnTo>
                    <a:pt x="122" y="36"/>
                  </a:lnTo>
                  <a:lnTo>
                    <a:pt x="120" y="37"/>
                  </a:lnTo>
                  <a:lnTo>
                    <a:pt x="115" y="37"/>
                  </a:lnTo>
                  <a:lnTo>
                    <a:pt x="114" y="38"/>
                  </a:lnTo>
                  <a:lnTo>
                    <a:pt x="109" y="40"/>
                  </a:lnTo>
                  <a:lnTo>
                    <a:pt x="108" y="41"/>
                  </a:lnTo>
                  <a:lnTo>
                    <a:pt x="109" y="41"/>
                  </a:lnTo>
                  <a:lnTo>
                    <a:pt x="112" y="41"/>
                  </a:lnTo>
                  <a:lnTo>
                    <a:pt x="117" y="42"/>
                  </a:lnTo>
                  <a:lnTo>
                    <a:pt x="122" y="45"/>
                  </a:lnTo>
                  <a:lnTo>
                    <a:pt x="125" y="46"/>
                  </a:lnTo>
                  <a:lnTo>
                    <a:pt x="130" y="48"/>
                  </a:lnTo>
                  <a:lnTo>
                    <a:pt x="134" y="49"/>
                  </a:lnTo>
                  <a:lnTo>
                    <a:pt x="139" y="52"/>
                  </a:lnTo>
                  <a:lnTo>
                    <a:pt x="143" y="53"/>
                  </a:lnTo>
                  <a:lnTo>
                    <a:pt x="149" y="55"/>
                  </a:lnTo>
                  <a:lnTo>
                    <a:pt x="155" y="58"/>
                  </a:lnTo>
                  <a:lnTo>
                    <a:pt x="161" y="62"/>
                  </a:lnTo>
                  <a:lnTo>
                    <a:pt x="165" y="65"/>
                  </a:lnTo>
                  <a:lnTo>
                    <a:pt x="171" y="67"/>
                  </a:lnTo>
                  <a:lnTo>
                    <a:pt x="175" y="71"/>
                  </a:lnTo>
                  <a:lnTo>
                    <a:pt x="182" y="75"/>
                  </a:lnTo>
                  <a:lnTo>
                    <a:pt x="187" y="79"/>
                  </a:lnTo>
                  <a:lnTo>
                    <a:pt x="193" y="83"/>
                  </a:lnTo>
                  <a:lnTo>
                    <a:pt x="199" y="87"/>
                  </a:lnTo>
                  <a:lnTo>
                    <a:pt x="204" y="92"/>
                  </a:lnTo>
                  <a:lnTo>
                    <a:pt x="210" y="97"/>
                  </a:lnTo>
                  <a:lnTo>
                    <a:pt x="215" y="103"/>
                  </a:lnTo>
                  <a:lnTo>
                    <a:pt x="221" y="108"/>
                  </a:lnTo>
                  <a:lnTo>
                    <a:pt x="225" y="114"/>
                  </a:lnTo>
                  <a:lnTo>
                    <a:pt x="229" y="120"/>
                  </a:lnTo>
                  <a:lnTo>
                    <a:pt x="235" y="126"/>
                  </a:lnTo>
                  <a:lnTo>
                    <a:pt x="237" y="130"/>
                  </a:lnTo>
                  <a:lnTo>
                    <a:pt x="240" y="133"/>
                  </a:lnTo>
                  <a:lnTo>
                    <a:pt x="241" y="137"/>
                  </a:lnTo>
                  <a:lnTo>
                    <a:pt x="244" y="141"/>
                  </a:lnTo>
                  <a:lnTo>
                    <a:pt x="247" y="147"/>
                  </a:lnTo>
                  <a:lnTo>
                    <a:pt x="250" y="155"/>
                  </a:lnTo>
                  <a:lnTo>
                    <a:pt x="253" y="162"/>
                  </a:lnTo>
                  <a:lnTo>
                    <a:pt x="257" y="168"/>
                  </a:lnTo>
                  <a:lnTo>
                    <a:pt x="259" y="175"/>
                  </a:lnTo>
                  <a:lnTo>
                    <a:pt x="261" y="181"/>
                  </a:lnTo>
                  <a:lnTo>
                    <a:pt x="264" y="188"/>
                  </a:lnTo>
                  <a:lnTo>
                    <a:pt x="267" y="194"/>
                  </a:lnTo>
                  <a:lnTo>
                    <a:pt x="269" y="200"/>
                  </a:lnTo>
                  <a:lnTo>
                    <a:pt x="272" y="206"/>
                  </a:lnTo>
                  <a:lnTo>
                    <a:pt x="273" y="211"/>
                  </a:lnTo>
                  <a:lnTo>
                    <a:pt x="275" y="218"/>
                  </a:lnTo>
                  <a:lnTo>
                    <a:pt x="276" y="223"/>
                  </a:lnTo>
                  <a:lnTo>
                    <a:pt x="278" y="228"/>
                  </a:lnTo>
                  <a:lnTo>
                    <a:pt x="279" y="234"/>
                  </a:lnTo>
                  <a:lnTo>
                    <a:pt x="280" y="239"/>
                  </a:lnTo>
                  <a:lnTo>
                    <a:pt x="282" y="243"/>
                  </a:lnTo>
                  <a:lnTo>
                    <a:pt x="282" y="248"/>
                  </a:lnTo>
                  <a:lnTo>
                    <a:pt x="283" y="251"/>
                  </a:lnTo>
                  <a:lnTo>
                    <a:pt x="285" y="256"/>
                  </a:lnTo>
                  <a:lnTo>
                    <a:pt x="285" y="262"/>
                  </a:lnTo>
                  <a:lnTo>
                    <a:pt x="286" y="269"/>
                  </a:lnTo>
                  <a:lnTo>
                    <a:pt x="286" y="273"/>
                  </a:lnTo>
                  <a:lnTo>
                    <a:pt x="288" y="277"/>
                  </a:lnTo>
                  <a:lnTo>
                    <a:pt x="288" y="279"/>
                  </a:lnTo>
                  <a:lnTo>
                    <a:pt x="288" y="281"/>
                  </a:lnTo>
                  <a:lnTo>
                    <a:pt x="261" y="304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4" name="Freeform 41"/>
            <p:cNvSpPr>
              <a:spLocks/>
            </p:cNvSpPr>
            <p:nvPr/>
          </p:nvSpPr>
          <p:spPr bwMode="auto">
            <a:xfrm>
              <a:off x="826" y="1746"/>
              <a:ext cx="291" cy="184"/>
            </a:xfrm>
            <a:custGeom>
              <a:avLst/>
              <a:gdLst>
                <a:gd name="T0" fmla="*/ 553 w 581"/>
                <a:gd name="T1" fmla="*/ 363 h 369"/>
                <a:gd name="T2" fmla="*/ 551 w 581"/>
                <a:gd name="T3" fmla="*/ 343 h 369"/>
                <a:gd name="T4" fmla="*/ 551 w 581"/>
                <a:gd name="T5" fmla="*/ 328 h 369"/>
                <a:gd name="T6" fmla="*/ 548 w 581"/>
                <a:gd name="T7" fmla="*/ 308 h 369"/>
                <a:gd name="T8" fmla="*/ 545 w 581"/>
                <a:gd name="T9" fmla="*/ 286 h 369"/>
                <a:gd name="T10" fmla="*/ 540 w 581"/>
                <a:gd name="T11" fmla="*/ 263 h 369"/>
                <a:gd name="T12" fmla="*/ 534 w 581"/>
                <a:gd name="T13" fmla="*/ 239 h 369"/>
                <a:gd name="T14" fmla="*/ 525 w 581"/>
                <a:gd name="T15" fmla="*/ 212 h 369"/>
                <a:gd name="T16" fmla="*/ 513 w 581"/>
                <a:gd name="T17" fmla="*/ 187 h 369"/>
                <a:gd name="T18" fmla="*/ 499 w 581"/>
                <a:gd name="T19" fmla="*/ 163 h 369"/>
                <a:gd name="T20" fmla="*/ 481 w 581"/>
                <a:gd name="T21" fmla="*/ 139 h 369"/>
                <a:gd name="T22" fmla="*/ 461 w 581"/>
                <a:gd name="T23" fmla="*/ 115 h 369"/>
                <a:gd name="T24" fmla="*/ 437 w 581"/>
                <a:gd name="T25" fmla="*/ 96 h 369"/>
                <a:gd name="T26" fmla="*/ 409 w 581"/>
                <a:gd name="T27" fmla="*/ 79 h 369"/>
                <a:gd name="T28" fmla="*/ 379 w 581"/>
                <a:gd name="T29" fmla="*/ 64 h 369"/>
                <a:gd name="T30" fmla="*/ 345 w 581"/>
                <a:gd name="T31" fmla="*/ 53 h 369"/>
                <a:gd name="T32" fmla="*/ 313 w 581"/>
                <a:gd name="T33" fmla="*/ 45 h 369"/>
                <a:gd name="T34" fmla="*/ 282 w 581"/>
                <a:gd name="T35" fmla="*/ 37 h 369"/>
                <a:gd name="T36" fmla="*/ 253 w 581"/>
                <a:gd name="T37" fmla="*/ 33 h 369"/>
                <a:gd name="T38" fmla="*/ 225 w 581"/>
                <a:gd name="T39" fmla="*/ 30 h 369"/>
                <a:gd name="T40" fmla="*/ 199 w 581"/>
                <a:gd name="T41" fmla="*/ 29 h 369"/>
                <a:gd name="T42" fmla="*/ 174 w 581"/>
                <a:gd name="T43" fmla="*/ 29 h 369"/>
                <a:gd name="T44" fmla="*/ 153 w 581"/>
                <a:gd name="T45" fmla="*/ 30 h 369"/>
                <a:gd name="T46" fmla="*/ 133 w 581"/>
                <a:gd name="T47" fmla="*/ 32 h 369"/>
                <a:gd name="T48" fmla="*/ 115 w 581"/>
                <a:gd name="T49" fmla="*/ 34 h 369"/>
                <a:gd name="T50" fmla="*/ 96 w 581"/>
                <a:gd name="T51" fmla="*/ 38 h 369"/>
                <a:gd name="T52" fmla="*/ 76 w 581"/>
                <a:gd name="T53" fmla="*/ 43 h 369"/>
                <a:gd name="T54" fmla="*/ 0 w 581"/>
                <a:gd name="T55" fmla="*/ 53 h 369"/>
                <a:gd name="T56" fmla="*/ 17 w 581"/>
                <a:gd name="T57" fmla="*/ 42 h 369"/>
                <a:gd name="T58" fmla="*/ 32 w 581"/>
                <a:gd name="T59" fmla="*/ 37 h 369"/>
                <a:gd name="T60" fmla="*/ 50 w 581"/>
                <a:gd name="T61" fmla="*/ 29 h 369"/>
                <a:gd name="T62" fmla="*/ 70 w 581"/>
                <a:gd name="T63" fmla="*/ 22 h 369"/>
                <a:gd name="T64" fmla="*/ 93 w 581"/>
                <a:gd name="T65" fmla="*/ 15 h 369"/>
                <a:gd name="T66" fmla="*/ 121 w 581"/>
                <a:gd name="T67" fmla="*/ 9 h 369"/>
                <a:gd name="T68" fmla="*/ 149 w 581"/>
                <a:gd name="T69" fmla="*/ 4 h 369"/>
                <a:gd name="T70" fmla="*/ 180 w 581"/>
                <a:gd name="T71" fmla="*/ 1 h 369"/>
                <a:gd name="T72" fmla="*/ 213 w 581"/>
                <a:gd name="T73" fmla="*/ 0 h 369"/>
                <a:gd name="T74" fmla="*/ 248 w 581"/>
                <a:gd name="T75" fmla="*/ 3 h 369"/>
                <a:gd name="T76" fmla="*/ 285 w 581"/>
                <a:gd name="T77" fmla="*/ 7 h 369"/>
                <a:gd name="T78" fmla="*/ 323 w 581"/>
                <a:gd name="T79" fmla="*/ 15 h 369"/>
                <a:gd name="T80" fmla="*/ 361 w 581"/>
                <a:gd name="T81" fmla="*/ 28 h 369"/>
                <a:gd name="T82" fmla="*/ 401 w 581"/>
                <a:gd name="T83" fmla="*/ 45 h 369"/>
                <a:gd name="T84" fmla="*/ 436 w 581"/>
                <a:gd name="T85" fmla="*/ 64 h 369"/>
                <a:gd name="T86" fmla="*/ 468 w 581"/>
                <a:gd name="T87" fmla="*/ 88 h 369"/>
                <a:gd name="T88" fmla="*/ 494 w 581"/>
                <a:gd name="T89" fmla="*/ 111 h 369"/>
                <a:gd name="T90" fmla="*/ 516 w 581"/>
                <a:gd name="T91" fmla="*/ 136 h 369"/>
                <a:gd name="T92" fmla="*/ 534 w 581"/>
                <a:gd name="T93" fmla="*/ 163 h 369"/>
                <a:gd name="T94" fmla="*/ 548 w 581"/>
                <a:gd name="T95" fmla="*/ 189 h 369"/>
                <a:gd name="T96" fmla="*/ 560 w 581"/>
                <a:gd name="T97" fmla="*/ 215 h 369"/>
                <a:gd name="T98" fmla="*/ 569 w 581"/>
                <a:gd name="T99" fmla="*/ 241 h 369"/>
                <a:gd name="T100" fmla="*/ 573 w 581"/>
                <a:gd name="T101" fmla="*/ 265 h 369"/>
                <a:gd name="T102" fmla="*/ 578 w 581"/>
                <a:gd name="T103" fmla="*/ 286 h 369"/>
                <a:gd name="T104" fmla="*/ 579 w 581"/>
                <a:gd name="T105" fmla="*/ 307 h 369"/>
                <a:gd name="T106" fmla="*/ 581 w 581"/>
                <a:gd name="T107" fmla="*/ 325 h 369"/>
                <a:gd name="T108" fmla="*/ 579 w 581"/>
                <a:gd name="T109" fmla="*/ 339 h 369"/>
                <a:gd name="T110" fmla="*/ 579 w 581"/>
                <a:gd name="T111" fmla="*/ 356 h 369"/>
                <a:gd name="T112" fmla="*/ 553 w 581"/>
                <a:gd name="T113" fmla="*/ 369 h 36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81"/>
                <a:gd name="T172" fmla="*/ 0 h 369"/>
                <a:gd name="T173" fmla="*/ 581 w 581"/>
                <a:gd name="T174" fmla="*/ 369 h 36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81" h="369">
                  <a:moveTo>
                    <a:pt x="553" y="369"/>
                  </a:moveTo>
                  <a:lnTo>
                    <a:pt x="553" y="368"/>
                  </a:lnTo>
                  <a:lnTo>
                    <a:pt x="553" y="367"/>
                  </a:lnTo>
                  <a:lnTo>
                    <a:pt x="553" y="363"/>
                  </a:lnTo>
                  <a:lnTo>
                    <a:pt x="553" y="359"/>
                  </a:lnTo>
                  <a:lnTo>
                    <a:pt x="551" y="354"/>
                  </a:lnTo>
                  <a:lnTo>
                    <a:pt x="551" y="346"/>
                  </a:lnTo>
                  <a:lnTo>
                    <a:pt x="551" y="343"/>
                  </a:lnTo>
                  <a:lnTo>
                    <a:pt x="551" y="339"/>
                  </a:lnTo>
                  <a:lnTo>
                    <a:pt x="551" y="334"/>
                  </a:lnTo>
                  <a:lnTo>
                    <a:pt x="551" y="331"/>
                  </a:lnTo>
                  <a:lnTo>
                    <a:pt x="551" y="328"/>
                  </a:lnTo>
                  <a:lnTo>
                    <a:pt x="550" y="322"/>
                  </a:lnTo>
                  <a:lnTo>
                    <a:pt x="550" y="317"/>
                  </a:lnTo>
                  <a:lnTo>
                    <a:pt x="548" y="313"/>
                  </a:lnTo>
                  <a:lnTo>
                    <a:pt x="548" y="308"/>
                  </a:lnTo>
                  <a:lnTo>
                    <a:pt x="547" y="303"/>
                  </a:lnTo>
                  <a:lnTo>
                    <a:pt x="547" y="297"/>
                  </a:lnTo>
                  <a:lnTo>
                    <a:pt x="547" y="292"/>
                  </a:lnTo>
                  <a:lnTo>
                    <a:pt x="545" y="286"/>
                  </a:lnTo>
                  <a:lnTo>
                    <a:pt x="544" y="280"/>
                  </a:lnTo>
                  <a:lnTo>
                    <a:pt x="543" y="275"/>
                  </a:lnTo>
                  <a:lnTo>
                    <a:pt x="543" y="269"/>
                  </a:lnTo>
                  <a:lnTo>
                    <a:pt x="540" y="263"/>
                  </a:lnTo>
                  <a:lnTo>
                    <a:pt x="540" y="257"/>
                  </a:lnTo>
                  <a:lnTo>
                    <a:pt x="537" y="252"/>
                  </a:lnTo>
                  <a:lnTo>
                    <a:pt x="537" y="245"/>
                  </a:lnTo>
                  <a:lnTo>
                    <a:pt x="534" y="239"/>
                  </a:lnTo>
                  <a:lnTo>
                    <a:pt x="532" y="232"/>
                  </a:lnTo>
                  <a:lnTo>
                    <a:pt x="529" y="225"/>
                  </a:lnTo>
                  <a:lnTo>
                    <a:pt x="528" y="219"/>
                  </a:lnTo>
                  <a:lnTo>
                    <a:pt x="525" y="212"/>
                  </a:lnTo>
                  <a:lnTo>
                    <a:pt x="522" y="206"/>
                  </a:lnTo>
                  <a:lnTo>
                    <a:pt x="519" y="199"/>
                  </a:lnTo>
                  <a:lnTo>
                    <a:pt x="516" y="194"/>
                  </a:lnTo>
                  <a:lnTo>
                    <a:pt x="513" y="187"/>
                  </a:lnTo>
                  <a:lnTo>
                    <a:pt x="509" y="181"/>
                  </a:lnTo>
                  <a:lnTo>
                    <a:pt x="506" y="174"/>
                  </a:lnTo>
                  <a:lnTo>
                    <a:pt x="503" y="168"/>
                  </a:lnTo>
                  <a:lnTo>
                    <a:pt x="499" y="163"/>
                  </a:lnTo>
                  <a:lnTo>
                    <a:pt x="494" y="156"/>
                  </a:lnTo>
                  <a:lnTo>
                    <a:pt x="490" y="151"/>
                  </a:lnTo>
                  <a:lnTo>
                    <a:pt x="487" y="144"/>
                  </a:lnTo>
                  <a:lnTo>
                    <a:pt x="481" y="139"/>
                  </a:lnTo>
                  <a:lnTo>
                    <a:pt x="477" y="132"/>
                  </a:lnTo>
                  <a:lnTo>
                    <a:pt x="472" y="127"/>
                  </a:lnTo>
                  <a:lnTo>
                    <a:pt x="468" y="122"/>
                  </a:lnTo>
                  <a:lnTo>
                    <a:pt x="461" y="115"/>
                  </a:lnTo>
                  <a:lnTo>
                    <a:pt x="455" y="110"/>
                  </a:lnTo>
                  <a:lnTo>
                    <a:pt x="449" y="105"/>
                  </a:lnTo>
                  <a:lnTo>
                    <a:pt x="445" y="101"/>
                  </a:lnTo>
                  <a:lnTo>
                    <a:pt x="437" y="96"/>
                  </a:lnTo>
                  <a:lnTo>
                    <a:pt x="431" y="90"/>
                  </a:lnTo>
                  <a:lnTo>
                    <a:pt x="424" y="87"/>
                  </a:lnTo>
                  <a:lnTo>
                    <a:pt x="418" y="83"/>
                  </a:lnTo>
                  <a:lnTo>
                    <a:pt x="409" y="79"/>
                  </a:lnTo>
                  <a:lnTo>
                    <a:pt x="402" y="75"/>
                  </a:lnTo>
                  <a:lnTo>
                    <a:pt x="395" y="71"/>
                  </a:lnTo>
                  <a:lnTo>
                    <a:pt x="387" y="68"/>
                  </a:lnTo>
                  <a:lnTo>
                    <a:pt x="379" y="64"/>
                  </a:lnTo>
                  <a:lnTo>
                    <a:pt x="370" y="62"/>
                  </a:lnTo>
                  <a:lnTo>
                    <a:pt x="361" y="58"/>
                  </a:lnTo>
                  <a:lnTo>
                    <a:pt x="354" y="56"/>
                  </a:lnTo>
                  <a:lnTo>
                    <a:pt x="345" y="53"/>
                  </a:lnTo>
                  <a:lnTo>
                    <a:pt x="336" y="50"/>
                  </a:lnTo>
                  <a:lnTo>
                    <a:pt x="329" y="49"/>
                  </a:lnTo>
                  <a:lnTo>
                    <a:pt x="322" y="46"/>
                  </a:lnTo>
                  <a:lnTo>
                    <a:pt x="313" y="45"/>
                  </a:lnTo>
                  <a:lnTo>
                    <a:pt x="306" y="42"/>
                  </a:lnTo>
                  <a:lnTo>
                    <a:pt x="297" y="41"/>
                  </a:lnTo>
                  <a:lnTo>
                    <a:pt x="289" y="39"/>
                  </a:lnTo>
                  <a:lnTo>
                    <a:pt x="282" y="37"/>
                  </a:lnTo>
                  <a:lnTo>
                    <a:pt x="275" y="37"/>
                  </a:lnTo>
                  <a:lnTo>
                    <a:pt x="268" y="35"/>
                  </a:lnTo>
                  <a:lnTo>
                    <a:pt x="260" y="34"/>
                  </a:lnTo>
                  <a:lnTo>
                    <a:pt x="253" y="33"/>
                  </a:lnTo>
                  <a:lnTo>
                    <a:pt x="246" y="33"/>
                  </a:lnTo>
                  <a:lnTo>
                    <a:pt x="238" y="32"/>
                  </a:lnTo>
                  <a:lnTo>
                    <a:pt x="232" y="30"/>
                  </a:lnTo>
                  <a:lnTo>
                    <a:pt x="225" y="30"/>
                  </a:lnTo>
                  <a:lnTo>
                    <a:pt x="218" y="29"/>
                  </a:lnTo>
                  <a:lnTo>
                    <a:pt x="212" y="29"/>
                  </a:lnTo>
                  <a:lnTo>
                    <a:pt x="206" y="29"/>
                  </a:lnTo>
                  <a:lnTo>
                    <a:pt x="199" y="29"/>
                  </a:lnTo>
                  <a:lnTo>
                    <a:pt x="193" y="29"/>
                  </a:lnTo>
                  <a:lnTo>
                    <a:pt x="187" y="29"/>
                  </a:lnTo>
                  <a:lnTo>
                    <a:pt x="181" y="29"/>
                  </a:lnTo>
                  <a:lnTo>
                    <a:pt x="174" y="29"/>
                  </a:lnTo>
                  <a:lnTo>
                    <a:pt x="170" y="29"/>
                  </a:lnTo>
                  <a:lnTo>
                    <a:pt x="164" y="30"/>
                  </a:lnTo>
                  <a:lnTo>
                    <a:pt x="159" y="30"/>
                  </a:lnTo>
                  <a:lnTo>
                    <a:pt x="153" y="30"/>
                  </a:lnTo>
                  <a:lnTo>
                    <a:pt x="148" y="30"/>
                  </a:lnTo>
                  <a:lnTo>
                    <a:pt x="142" y="32"/>
                  </a:lnTo>
                  <a:lnTo>
                    <a:pt x="137" y="32"/>
                  </a:lnTo>
                  <a:lnTo>
                    <a:pt x="133" y="32"/>
                  </a:lnTo>
                  <a:lnTo>
                    <a:pt x="129" y="33"/>
                  </a:lnTo>
                  <a:lnTo>
                    <a:pt x="124" y="33"/>
                  </a:lnTo>
                  <a:lnTo>
                    <a:pt x="120" y="34"/>
                  </a:lnTo>
                  <a:lnTo>
                    <a:pt x="115" y="34"/>
                  </a:lnTo>
                  <a:lnTo>
                    <a:pt x="111" y="35"/>
                  </a:lnTo>
                  <a:lnTo>
                    <a:pt x="107" y="35"/>
                  </a:lnTo>
                  <a:lnTo>
                    <a:pt x="104" y="37"/>
                  </a:lnTo>
                  <a:lnTo>
                    <a:pt x="96" y="38"/>
                  </a:lnTo>
                  <a:lnTo>
                    <a:pt x="91" y="41"/>
                  </a:lnTo>
                  <a:lnTo>
                    <a:pt x="85" y="41"/>
                  </a:lnTo>
                  <a:lnTo>
                    <a:pt x="80" y="42"/>
                  </a:lnTo>
                  <a:lnTo>
                    <a:pt x="76" y="43"/>
                  </a:lnTo>
                  <a:lnTo>
                    <a:pt x="73" y="45"/>
                  </a:lnTo>
                  <a:lnTo>
                    <a:pt x="69" y="46"/>
                  </a:lnTo>
                  <a:lnTo>
                    <a:pt x="67" y="47"/>
                  </a:lnTo>
                  <a:lnTo>
                    <a:pt x="0" y="53"/>
                  </a:lnTo>
                  <a:lnTo>
                    <a:pt x="1" y="50"/>
                  </a:lnTo>
                  <a:lnTo>
                    <a:pt x="7" y="47"/>
                  </a:lnTo>
                  <a:lnTo>
                    <a:pt x="12" y="45"/>
                  </a:lnTo>
                  <a:lnTo>
                    <a:pt x="17" y="42"/>
                  </a:lnTo>
                  <a:lnTo>
                    <a:pt x="20" y="41"/>
                  </a:lnTo>
                  <a:lnTo>
                    <a:pt x="25" y="39"/>
                  </a:lnTo>
                  <a:lnTo>
                    <a:pt x="28" y="38"/>
                  </a:lnTo>
                  <a:lnTo>
                    <a:pt x="32" y="37"/>
                  </a:lnTo>
                  <a:lnTo>
                    <a:pt x="36" y="34"/>
                  </a:lnTo>
                  <a:lnTo>
                    <a:pt x="41" y="33"/>
                  </a:lnTo>
                  <a:lnTo>
                    <a:pt x="45" y="30"/>
                  </a:lnTo>
                  <a:lnTo>
                    <a:pt x="50" y="29"/>
                  </a:lnTo>
                  <a:lnTo>
                    <a:pt x="54" y="28"/>
                  </a:lnTo>
                  <a:lnTo>
                    <a:pt x="60" y="25"/>
                  </a:lnTo>
                  <a:lnTo>
                    <a:pt x="64" y="24"/>
                  </a:lnTo>
                  <a:lnTo>
                    <a:pt x="70" y="22"/>
                  </a:lnTo>
                  <a:lnTo>
                    <a:pt x="76" y="20"/>
                  </a:lnTo>
                  <a:lnTo>
                    <a:pt x="82" y="18"/>
                  </a:lnTo>
                  <a:lnTo>
                    <a:pt x="88" y="16"/>
                  </a:lnTo>
                  <a:lnTo>
                    <a:pt x="93" y="15"/>
                  </a:lnTo>
                  <a:lnTo>
                    <a:pt x="99" y="13"/>
                  </a:lnTo>
                  <a:lnTo>
                    <a:pt x="107" y="12"/>
                  </a:lnTo>
                  <a:lnTo>
                    <a:pt x="114" y="11"/>
                  </a:lnTo>
                  <a:lnTo>
                    <a:pt x="121" y="9"/>
                  </a:lnTo>
                  <a:lnTo>
                    <a:pt x="127" y="8"/>
                  </a:lnTo>
                  <a:lnTo>
                    <a:pt x="134" y="7"/>
                  </a:lnTo>
                  <a:lnTo>
                    <a:pt x="142" y="5"/>
                  </a:lnTo>
                  <a:lnTo>
                    <a:pt x="149" y="4"/>
                  </a:lnTo>
                  <a:lnTo>
                    <a:pt x="156" y="3"/>
                  </a:lnTo>
                  <a:lnTo>
                    <a:pt x="164" y="3"/>
                  </a:lnTo>
                  <a:lnTo>
                    <a:pt x="171" y="1"/>
                  </a:lnTo>
                  <a:lnTo>
                    <a:pt x="180" y="1"/>
                  </a:lnTo>
                  <a:lnTo>
                    <a:pt x="189" y="0"/>
                  </a:lnTo>
                  <a:lnTo>
                    <a:pt x="196" y="0"/>
                  </a:lnTo>
                  <a:lnTo>
                    <a:pt x="205" y="0"/>
                  </a:lnTo>
                  <a:lnTo>
                    <a:pt x="213" y="0"/>
                  </a:lnTo>
                  <a:lnTo>
                    <a:pt x="222" y="0"/>
                  </a:lnTo>
                  <a:lnTo>
                    <a:pt x="231" y="0"/>
                  </a:lnTo>
                  <a:lnTo>
                    <a:pt x="240" y="1"/>
                  </a:lnTo>
                  <a:lnTo>
                    <a:pt x="248" y="3"/>
                  </a:lnTo>
                  <a:lnTo>
                    <a:pt x="257" y="3"/>
                  </a:lnTo>
                  <a:lnTo>
                    <a:pt x="266" y="4"/>
                  </a:lnTo>
                  <a:lnTo>
                    <a:pt x="275" y="4"/>
                  </a:lnTo>
                  <a:lnTo>
                    <a:pt x="285" y="7"/>
                  </a:lnTo>
                  <a:lnTo>
                    <a:pt x="294" y="8"/>
                  </a:lnTo>
                  <a:lnTo>
                    <a:pt x="303" y="11"/>
                  </a:lnTo>
                  <a:lnTo>
                    <a:pt x="313" y="12"/>
                  </a:lnTo>
                  <a:lnTo>
                    <a:pt x="323" y="15"/>
                  </a:lnTo>
                  <a:lnTo>
                    <a:pt x="332" y="17"/>
                  </a:lnTo>
                  <a:lnTo>
                    <a:pt x="341" y="20"/>
                  </a:lnTo>
                  <a:lnTo>
                    <a:pt x="351" y="24"/>
                  </a:lnTo>
                  <a:lnTo>
                    <a:pt x="361" y="28"/>
                  </a:lnTo>
                  <a:lnTo>
                    <a:pt x="370" y="32"/>
                  </a:lnTo>
                  <a:lnTo>
                    <a:pt x="380" y="35"/>
                  </a:lnTo>
                  <a:lnTo>
                    <a:pt x="390" y="39"/>
                  </a:lnTo>
                  <a:lnTo>
                    <a:pt x="401" y="45"/>
                  </a:lnTo>
                  <a:lnTo>
                    <a:pt x="409" y="49"/>
                  </a:lnTo>
                  <a:lnTo>
                    <a:pt x="420" y="54"/>
                  </a:lnTo>
                  <a:lnTo>
                    <a:pt x="427" y="59"/>
                  </a:lnTo>
                  <a:lnTo>
                    <a:pt x="436" y="64"/>
                  </a:lnTo>
                  <a:lnTo>
                    <a:pt x="445" y="70"/>
                  </a:lnTo>
                  <a:lnTo>
                    <a:pt x="453" y="76"/>
                  </a:lnTo>
                  <a:lnTo>
                    <a:pt x="461" y="81"/>
                  </a:lnTo>
                  <a:lnTo>
                    <a:pt x="468" y="88"/>
                  </a:lnTo>
                  <a:lnTo>
                    <a:pt x="475" y="93"/>
                  </a:lnTo>
                  <a:lnTo>
                    <a:pt x="481" y="98"/>
                  </a:lnTo>
                  <a:lnTo>
                    <a:pt x="488" y="105"/>
                  </a:lnTo>
                  <a:lnTo>
                    <a:pt x="494" y="111"/>
                  </a:lnTo>
                  <a:lnTo>
                    <a:pt x="500" y="117"/>
                  </a:lnTo>
                  <a:lnTo>
                    <a:pt x="506" y="123"/>
                  </a:lnTo>
                  <a:lnTo>
                    <a:pt x="510" y="130"/>
                  </a:lnTo>
                  <a:lnTo>
                    <a:pt x="516" y="136"/>
                  </a:lnTo>
                  <a:lnTo>
                    <a:pt x="521" y="143"/>
                  </a:lnTo>
                  <a:lnTo>
                    <a:pt x="525" y="149"/>
                  </a:lnTo>
                  <a:lnTo>
                    <a:pt x="529" y="156"/>
                  </a:lnTo>
                  <a:lnTo>
                    <a:pt x="534" y="163"/>
                  </a:lnTo>
                  <a:lnTo>
                    <a:pt x="538" y="169"/>
                  </a:lnTo>
                  <a:lnTo>
                    <a:pt x="541" y="176"/>
                  </a:lnTo>
                  <a:lnTo>
                    <a:pt x="545" y="182"/>
                  </a:lnTo>
                  <a:lnTo>
                    <a:pt x="548" y="189"/>
                  </a:lnTo>
                  <a:lnTo>
                    <a:pt x="551" y="195"/>
                  </a:lnTo>
                  <a:lnTo>
                    <a:pt x="554" y="202"/>
                  </a:lnTo>
                  <a:lnTo>
                    <a:pt x="557" y="208"/>
                  </a:lnTo>
                  <a:lnTo>
                    <a:pt x="560" y="215"/>
                  </a:lnTo>
                  <a:lnTo>
                    <a:pt x="562" y="221"/>
                  </a:lnTo>
                  <a:lnTo>
                    <a:pt x="564" y="228"/>
                  </a:lnTo>
                  <a:lnTo>
                    <a:pt x="566" y="235"/>
                  </a:lnTo>
                  <a:lnTo>
                    <a:pt x="569" y="241"/>
                  </a:lnTo>
                  <a:lnTo>
                    <a:pt x="569" y="246"/>
                  </a:lnTo>
                  <a:lnTo>
                    <a:pt x="570" y="253"/>
                  </a:lnTo>
                  <a:lnTo>
                    <a:pt x="572" y="258"/>
                  </a:lnTo>
                  <a:lnTo>
                    <a:pt x="573" y="265"/>
                  </a:lnTo>
                  <a:lnTo>
                    <a:pt x="575" y="270"/>
                  </a:lnTo>
                  <a:lnTo>
                    <a:pt x="575" y="275"/>
                  </a:lnTo>
                  <a:lnTo>
                    <a:pt x="576" y="280"/>
                  </a:lnTo>
                  <a:lnTo>
                    <a:pt x="578" y="286"/>
                  </a:lnTo>
                  <a:lnTo>
                    <a:pt x="578" y="291"/>
                  </a:lnTo>
                  <a:lnTo>
                    <a:pt x="578" y="296"/>
                  </a:lnTo>
                  <a:lnTo>
                    <a:pt x="579" y="301"/>
                  </a:lnTo>
                  <a:lnTo>
                    <a:pt x="579" y="307"/>
                  </a:lnTo>
                  <a:lnTo>
                    <a:pt x="579" y="311"/>
                  </a:lnTo>
                  <a:lnTo>
                    <a:pt x="579" y="316"/>
                  </a:lnTo>
                  <a:lnTo>
                    <a:pt x="579" y="320"/>
                  </a:lnTo>
                  <a:lnTo>
                    <a:pt x="581" y="325"/>
                  </a:lnTo>
                  <a:lnTo>
                    <a:pt x="579" y="328"/>
                  </a:lnTo>
                  <a:lnTo>
                    <a:pt x="579" y="331"/>
                  </a:lnTo>
                  <a:lnTo>
                    <a:pt x="579" y="334"/>
                  </a:lnTo>
                  <a:lnTo>
                    <a:pt x="579" y="339"/>
                  </a:lnTo>
                  <a:lnTo>
                    <a:pt x="579" y="345"/>
                  </a:lnTo>
                  <a:lnTo>
                    <a:pt x="579" y="350"/>
                  </a:lnTo>
                  <a:lnTo>
                    <a:pt x="579" y="354"/>
                  </a:lnTo>
                  <a:lnTo>
                    <a:pt x="579" y="356"/>
                  </a:lnTo>
                  <a:lnTo>
                    <a:pt x="579" y="358"/>
                  </a:lnTo>
                  <a:lnTo>
                    <a:pt x="579" y="360"/>
                  </a:lnTo>
                  <a:lnTo>
                    <a:pt x="553" y="369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5" name="Freeform 42"/>
            <p:cNvSpPr>
              <a:spLocks/>
            </p:cNvSpPr>
            <p:nvPr/>
          </p:nvSpPr>
          <p:spPr bwMode="auto">
            <a:xfrm>
              <a:off x="775" y="1687"/>
              <a:ext cx="413" cy="209"/>
            </a:xfrm>
            <a:custGeom>
              <a:avLst/>
              <a:gdLst>
                <a:gd name="T0" fmla="*/ 779 w 827"/>
                <a:gd name="T1" fmla="*/ 409 h 419"/>
                <a:gd name="T2" fmla="*/ 782 w 827"/>
                <a:gd name="T3" fmla="*/ 392 h 419"/>
                <a:gd name="T4" fmla="*/ 787 w 827"/>
                <a:gd name="T5" fmla="*/ 370 h 419"/>
                <a:gd name="T6" fmla="*/ 790 w 827"/>
                <a:gd name="T7" fmla="*/ 342 h 419"/>
                <a:gd name="T8" fmla="*/ 793 w 827"/>
                <a:gd name="T9" fmla="*/ 312 h 419"/>
                <a:gd name="T10" fmla="*/ 792 w 827"/>
                <a:gd name="T11" fmla="*/ 279 h 419"/>
                <a:gd name="T12" fmla="*/ 787 w 827"/>
                <a:gd name="T13" fmla="*/ 244 h 419"/>
                <a:gd name="T14" fmla="*/ 777 w 827"/>
                <a:gd name="T15" fmla="*/ 208 h 419"/>
                <a:gd name="T16" fmla="*/ 763 w 827"/>
                <a:gd name="T17" fmla="*/ 176 h 419"/>
                <a:gd name="T18" fmla="*/ 738 w 827"/>
                <a:gd name="T19" fmla="*/ 143 h 419"/>
                <a:gd name="T20" fmla="*/ 707 w 827"/>
                <a:gd name="T21" fmla="*/ 114 h 419"/>
                <a:gd name="T22" fmla="*/ 667 w 827"/>
                <a:gd name="T23" fmla="*/ 91 h 419"/>
                <a:gd name="T24" fmla="*/ 621 w 827"/>
                <a:gd name="T25" fmla="*/ 71 h 419"/>
                <a:gd name="T26" fmla="*/ 574 w 827"/>
                <a:gd name="T27" fmla="*/ 55 h 419"/>
                <a:gd name="T28" fmla="*/ 529 w 827"/>
                <a:gd name="T29" fmla="*/ 43 h 419"/>
                <a:gd name="T30" fmla="*/ 485 w 827"/>
                <a:gd name="T31" fmla="*/ 36 h 419"/>
                <a:gd name="T32" fmla="*/ 442 w 827"/>
                <a:gd name="T33" fmla="*/ 32 h 419"/>
                <a:gd name="T34" fmla="*/ 401 w 827"/>
                <a:gd name="T35" fmla="*/ 30 h 419"/>
                <a:gd name="T36" fmla="*/ 362 w 827"/>
                <a:gd name="T37" fmla="*/ 32 h 419"/>
                <a:gd name="T38" fmla="*/ 325 w 827"/>
                <a:gd name="T39" fmla="*/ 34 h 419"/>
                <a:gd name="T40" fmla="*/ 290 w 827"/>
                <a:gd name="T41" fmla="*/ 41 h 419"/>
                <a:gd name="T42" fmla="*/ 258 w 827"/>
                <a:gd name="T43" fmla="*/ 49 h 419"/>
                <a:gd name="T44" fmla="*/ 229 w 827"/>
                <a:gd name="T45" fmla="*/ 57 h 419"/>
                <a:gd name="T46" fmla="*/ 202 w 827"/>
                <a:gd name="T47" fmla="*/ 66 h 419"/>
                <a:gd name="T48" fmla="*/ 180 w 827"/>
                <a:gd name="T49" fmla="*/ 76 h 419"/>
                <a:gd name="T50" fmla="*/ 155 w 827"/>
                <a:gd name="T51" fmla="*/ 88 h 419"/>
                <a:gd name="T52" fmla="*/ 119 w 827"/>
                <a:gd name="T53" fmla="*/ 110 h 419"/>
                <a:gd name="T54" fmla="*/ 88 w 827"/>
                <a:gd name="T55" fmla="*/ 131 h 419"/>
                <a:gd name="T56" fmla="*/ 63 w 827"/>
                <a:gd name="T57" fmla="*/ 152 h 419"/>
                <a:gd name="T58" fmla="*/ 40 w 827"/>
                <a:gd name="T59" fmla="*/ 174 h 419"/>
                <a:gd name="T60" fmla="*/ 0 w 827"/>
                <a:gd name="T61" fmla="*/ 193 h 419"/>
                <a:gd name="T62" fmla="*/ 11 w 827"/>
                <a:gd name="T63" fmla="*/ 172 h 419"/>
                <a:gd name="T64" fmla="*/ 28 w 827"/>
                <a:gd name="T65" fmla="*/ 150 h 419"/>
                <a:gd name="T66" fmla="*/ 59 w 827"/>
                <a:gd name="T67" fmla="*/ 121 h 419"/>
                <a:gd name="T68" fmla="*/ 79 w 827"/>
                <a:gd name="T69" fmla="*/ 104 h 419"/>
                <a:gd name="T70" fmla="*/ 106 w 827"/>
                <a:gd name="T71" fmla="*/ 88 h 419"/>
                <a:gd name="T72" fmla="*/ 135 w 827"/>
                <a:gd name="T73" fmla="*/ 70 h 419"/>
                <a:gd name="T74" fmla="*/ 172 w 827"/>
                <a:gd name="T75" fmla="*/ 53 h 419"/>
                <a:gd name="T76" fmla="*/ 213 w 827"/>
                <a:gd name="T77" fmla="*/ 36 h 419"/>
                <a:gd name="T78" fmla="*/ 256 w 827"/>
                <a:gd name="T79" fmla="*/ 20 h 419"/>
                <a:gd name="T80" fmla="*/ 303 w 827"/>
                <a:gd name="T81" fmla="*/ 9 h 419"/>
                <a:gd name="T82" fmla="*/ 351 w 827"/>
                <a:gd name="T83" fmla="*/ 4 h 419"/>
                <a:gd name="T84" fmla="*/ 400 w 827"/>
                <a:gd name="T85" fmla="*/ 0 h 419"/>
                <a:gd name="T86" fmla="*/ 450 w 827"/>
                <a:gd name="T87" fmla="*/ 2 h 419"/>
                <a:gd name="T88" fmla="*/ 499 w 827"/>
                <a:gd name="T89" fmla="*/ 8 h 419"/>
                <a:gd name="T90" fmla="*/ 546 w 827"/>
                <a:gd name="T91" fmla="*/ 16 h 419"/>
                <a:gd name="T92" fmla="*/ 591 w 827"/>
                <a:gd name="T93" fmla="*/ 28 h 419"/>
                <a:gd name="T94" fmla="*/ 634 w 827"/>
                <a:gd name="T95" fmla="*/ 43 h 419"/>
                <a:gd name="T96" fmla="*/ 673 w 827"/>
                <a:gd name="T97" fmla="*/ 62 h 419"/>
                <a:gd name="T98" fmla="*/ 710 w 827"/>
                <a:gd name="T99" fmla="*/ 84 h 419"/>
                <a:gd name="T100" fmla="*/ 741 w 827"/>
                <a:gd name="T101" fmla="*/ 108 h 419"/>
                <a:gd name="T102" fmla="*/ 767 w 827"/>
                <a:gd name="T103" fmla="*/ 134 h 419"/>
                <a:gd name="T104" fmla="*/ 787 w 827"/>
                <a:gd name="T105" fmla="*/ 161 h 419"/>
                <a:gd name="T106" fmla="*/ 804 w 827"/>
                <a:gd name="T107" fmla="*/ 190 h 419"/>
                <a:gd name="T108" fmla="*/ 814 w 827"/>
                <a:gd name="T109" fmla="*/ 219 h 419"/>
                <a:gd name="T110" fmla="*/ 821 w 827"/>
                <a:gd name="T111" fmla="*/ 248 h 419"/>
                <a:gd name="T112" fmla="*/ 825 w 827"/>
                <a:gd name="T113" fmla="*/ 277 h 419"/>
                <a:gd name="T114" fmla="*/ 827 w 827"/>
                <a:gd name="T115" fmla="*/ 304 h 419"/>
                <a:gd name="T116" fmla="*/ 825 w 827"/>
                <a:gd name="T117" fmla="*/ 328 h 419"/>
                <a:gd name="T118" fmla="*/ 824 w 827"/>
                <a:gd name="T119" fmla="*/ 350 h 419"/>
                <a:gd name="T120" fmla="*/ 821 w 827"/>
                <a:gd name="T121" fmla="*/ 370 h 419"/>
                <a:gd name="T122" fmla="*/ 817 w 827"/>
                <a:gd name="T123" fmla="*/ 393 h 419"/>
                <a:gd name="T124" fmla="*/ 776 w 827"/>
                <a:gd name="T125" fmla="*/ 419 h 41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27"/>
                <a:gd name="T190" fmla="*/ 0 h 419"/>
                <a:gd name="T191" fmla="*/ 827 w 827"/>
                <a:gd name="T192" fmla="*/ 419 h 41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27" h="419">
                  <a:moveTo>
                    <a:pt x="776" y="419"/>
                  </a:moveTo>
                  <a:lnTo>
                    <a:pt x="776" y="418"/>
                  </a:lnTo>
                  <a:lnTo>
                    <a:pt x="776" y="415"/>
                  </a:lnTo>
                  <a:lnTo>
                    <a:pt x="777" y="413"/>
                  </a:lnTo>
                  <a:lnTo>
                    <a:pt x="779" y="409"/>
                  </a:lnTo>
                  <a:lnTo>
                    <a:pt x="779" y="405"/>
                  </a:lnTo>
                  <a:lnTo>
                    <a:pt x="780" y="402"/>
                  </a:lnTo>
                  <a:lnTo>
                    <a:pt x="780" y="398"/>
                  </a:lnTo>
                  <a:lnTo>
                    <a:pt x="782" y="396"/>
                  </a:lnTo>
                  <a:lnTo>
                    <a:pt x="782" y="392"/>
                  </a:lnTo>
                  <a:lnTo>
                    <a:pt x="783" y="388"/>
                  </a:lnTo>
                  <a:lnTo>
                    <a:pt x="785" y="384"/>
                  </a:lnTo>
                  <a:lnTo>
                    <a:pt x="786" y="380"/>
                  </a:lnTo>
                  <a:lnTo>
                    <a:pt x="786" y="374"/>
                  </a:lnTo>
                  <a:lnTo>
                    <a:pt x="787" y="370"/>
                  </a:lnTo>
                  <a:lnTo>
                    <a:pt x="787" y="364"/>
                  </a:lnTo>
                  <a:lnTo>
                    <a:pt x="789" y="359"/>
                  </a:lnTo>
                  <a:lnTo>
                    <a:pt x="789" y="354"/>
                  </a:lnTo>
                  <a:lnTo>
                    <a:pt x="790" y="349"/>
                  </a:lnTo>
                  <a:lnTo>
                    <a:pt x="790" y="342"/>
                  </a:lnTo>
                  <a:lnTo>
                    <a:pt x="792" y="337"/>
                  </a:lnTo>
                  <a:lnTo>
                    <a:pt x="792" y="330"/>
                  </a:lnTo>
                  <a:lnTo>
                    <a:pt x="792" y="325"/>
                  </a:lnTo>
                  <a:lnTo>
                    <a:pt x="792" y="319"/>
                  </a:lnTo>
                  <a:lnTo>
                    <a:pt x="793" y="312"/>
                  </a:lnTo>
                  <a:lnTo>
                    <a:pt x="793" y="305"/>
                  </a:lnTo>
                  <a:lnTo>
                    <a:pt x="793" y="299"/>
                  </a:lnTo>
                  <a:lnTo>
                    <a:pt x="793" y="292"/>
                  </a:lnTo>
                  <a:lnTo>
                    <a:pt x="793" y="286"/>
                  </a:lnTo>
                  <a:lnTo>
                    <a:pt x="792" y="279"/>
                  </a:lnTo>
                  <a:lnTo>
                    <a:pt x="790" y="271"/>
                  </a:lnTo>
                  <a:lnTo>
                    <a:pt x="790" y="265"/>
                  </a:lnTo>
                  <a:lnTo>
                    <a:pt x="789" y="258"/>
                  </a:lnTo>
                  <a:lnTo>
                    <a:pt x="787" y="250"/>
                  </a:lnTo>
                  <a:lnTo>
                    <a:pt x="787" y="244"/>
                  </a:lnTo>
                  <a:lnTo>
                    <a:pt x="786" y="237"/>
                  </a:lnTo>
                  <a:lnTo>
                    <a:pt x="785" y="231"/>
                  </a:lnTo>
                  <a:lnTo>
                    <a:pt x="782" y="223"/>
                  </a:lnTo>
                  <a:lnTo>
                    <a:pt x="779" y="216"/>
                  </a:lnTo>
                  <a:lnTo>
                    <a:pt x="777" y="208"/>
                  </a:lnTo>
                  <a:lnTo>
                    <a:pt x="774" y="202"/>
                  </a:lnTo>
                  <a:lnTo>
                    <a:pt x="771" y="195"/>
                  </a:lnTo>
                  <a:lnTo>
                    <a:pt x="768" y="189"/>
                  </a:lnTo>
                  <a:lnTo>
                    <a:pt x="765" y="181"/>
                  </a:lnTo>
                  <a:lnTo>
                    <a:pt x="763" y="176"/>
                  </a:lnTo>
                  <a:lnTo>
                    <a:pt x="758" y="168"/>
                  </a:lnTo>
                  <a:lnTo>
                    <a:pt x="754" y="161"/>
                  </a:lnTo>
                  <a:lnTo>
                    <a:pt x="748" y="155"/>
                  </a:lnTo>
                  <a:lnTo>
                    <a:pt x="744" y="150"/>
                  </a:lnTo>
                  <a:lnTo>
                    <a:pt x="738" y="143"/>
                  </a:lnTo>
                  <a:lnTo>
                    <a:pt x="733" y="136"/>
                  </a:lnTo>
                  <a:lnTo>
                    <a:pt x="727" y="131"/>
                  </a:lnTo>
                  <a:lnTo>
                    <a:pt x="722" y="126"/>
                  </a:lnTo>
                  <a:lnTo>
                    <a:pt x="714" y="119"/>
                  </a:lnTo>
                  <a:lnTo>
                    <a:pt x="707" y="114"/>
                  </a:lnTo>
                  <a:lnTo>
                    <a:pt x="700" y="109"/>
                  </a:lnTo>
                  <a:lnTo>
                    <a:pt x="692" y="104"/>
                  </a:lnTo>
                  <a:lnTo>
                    <a:pt x="685" y="98"/>
                  </a:lnTo>
                  <a:lnTo>
                    <a:pt x="676" y="95"/>
                  </a:lnTo>
                  <a:lnTo>
                    <a:pt x="667" y="91"/>
                  </a:lnTo>
                  <a:lnTo>
                    <a:pt x="659" y="87"/>
                  </a:lnTo>
                  <a:lnTo>
                    <a:pt x="648" y="81"/>
                  </a:lnTo>
                  <a:lnTo>
                    <a:pt x="640" y="78"/>
                  </a:lnTo>
                  <a:lnTo>
                    <a:pt x="629" y="74"/>
                  </a:lnTo>
                  <a:lnTo>
                    <a:pt x="621" y="71"/>
                  </a:lnTo>
                  <a:lnTo>
                    <a:pt x="610" y="67"/>
                  </a:lnTo>
                  <a:lnTo>
                    <a:pt x="602" y="63"/>
                  </a:lnTo>
                  <a:lnTo>
                    <a:pt x="591" y="60"/>
                  </a:lnTo>
                  <a:lnTo>
                    <a:pt x="584" y="58"/>
                  </a:lnTo>
                  <a:lnTo>
                    <a:pt x="574" y="55"/>
                  </a:lnTo>
                  <a:lnTo>
                    <a:pt x="564" y="53"/>
                  </a:lnTo>
                  <a:lnTo>
                    <a:pt x="555" y="50"/>
                  </a:lnTo>
                  <a:lnTo>
                    <a:pt x="546" y="47"/>
                  </a:lnTo>
                  <a:lnTo>
                    <a:pt x="537" y="45"/>
                  </a:lnTo>
                  <a:lnTo>
                    <a:pt x="529" y="43"/>
                  </a:lnTo>
                  <a:lnTo>
                    <a:pt x="520" y="42"/>
                  </a:lnTo>
                  <a:lnTo>
                    <a:pt x="511" y="41"/>
                  </a:lnTo>
                  <a:lnTo>
                    <a:pt x="502" y="38"/>
                  </a:lnTo>
                  <a:lnTo>
                    <a:pt x="493" y="37"/>
                  </a:lnTo>
                  <a:lnTo>
                    <a:pt x="485" y="36"/>
                  </a:lnTo>
                  <a:lnTo>
                    <a:pt x="476" y="34"/>
                  </a:lnTo>
                  <a:lnTo>
                    <a:pt x="467" y="33"/>
                  </a:lnTo>
                  <a:lnTo>
                    <a:pt x="458" y="33"/>
                  </a:lnTo>
                  <a:lnTo>
                    <a:pt x="451" y="32"/>
                  </a:lnTo>
                  <a:lnTo>
                    <a:pt x="442" y="32"/>
                  </a:lnTo>
                  <a:lnTo>
                    <a:pt x="433" y="30"/>
                  </a:lnTo>
                  <a:lnTo>
                    <a:pt x="425" y="30"/>
                  </a:lnTo>
                  <a:lnTo>
                    <a:pt x="417" y="30"/>
                  </a:lnTo>
                  <a:lnTo>
                    <a:pt x="409" y="30"/>
                  </a:lnTo>
                  <a:lnTo>
                    <a:pt x="401" y="30"/>
                  </a:lnTo>
                  <a:lnTo>
                    <a:pt x="394" y="30"/>
                  </a:lnTo>
                  <a:lnTo>
                    <a:pt x="385" y="30"/>
                  </a:lnTo>
                  <a:lnTo>
                    <a:pt x="378" y="32"/>
                  </a:lnTo>
                  <a:lnTo>
                    <a:pt x="369" y="32"/>
                  </a:lnTo>
                  <a:lnTo>
                    <a:pt x="362" y="32"/>
                  </a:lnTo>
                  <a:lnTo>
                    <a:pt x="354" y="32"/>
                  </a:lnTo>
                  <a:lnTo>
                    <a:pt x="347" y="33"/>
                  </a:lnTo>
                  <a:lnTo>
                    <a:pt x="340" y="33"/>
                  </a:lnTo>
                  <a:lnTo>
                    <a:pt x="332" y="34"/>
                  </a:lnTo>
                  <a:lnTo>
                    <a:pt x="325" y="34"/>
                  </a:lnTo>
                  <a:lnTo>
                    <a:pt x="318" y="36"/>
                  </a:lnTo>
                  <a:lnTo>
                    <a:pt x="311" y="37"/>
                  </a:lnTo>
                  <a:lnTo>
                    <a:pt x="303" y="38"/>
                  </a:lnTo>
                  <a:lnTo>
                    <a:pt x="297" y="40"/>
                  </a:lnTo>
                  <a:lnTo>
                    <a:pt x="290" y="41"/>
                  </a:lnTo>
                  <a:lnTo>
                    <a:pt x="284" y="42"/>
                  </a:lnTo>
                  <a:lnTo>
                    <a:pt x="277" y="43"/>
                  </a:lnTo>
                  <a:lnTo>
                    <a:pt x="271" y="45"/>
                  </a:lnTo>
                  <a:lnTo>
                    <a:pt x="265" y="47"/>
                  </a:lnTo>
                  <a:lnTo>
                    <a:pt x="258" y="49"/>
                  </a:lnTo>
                  <a:lnTo>
                    <a:pt x="252" y="50"/>
                  </a:lnTo>
                  <a:lnTo>
                    <a:pt x="246" y="51"/>
                  </a:lnTo>
                  <a:lnTo>
                    <a:pt x="240" y="53"/>
                  </a:lnTo>
                  <a:lnTo>
                    <a:pt x="234" y="54"/>
                  </a:lnTo>
                  <a:lnTo>
                    <a:pt x="229" y="57"/>
                  </a:lnTo>
                  <a:lnTo>
                    <a:pt x="223" y="58"/>
                  </a:lnTo>
                  <a:lnTo>
                    <a:pt x="218" y="60"/>
                  </a:lnTo>
                  <a:lnTo>
                    <a:pt x="213" y="62"/>
                  </a:lnTo>
                  <a:lnTo>
                    <a:pt x="208" y="64"/>
                  </a:lnTo>
                  <a:lnTo>
                    <a:pt x="202" y="66"/>
                  </a:lnTo>
                  <a:lnTo>
                    <a:pt x="198" y="68"/>
                  </a:lnTo>
                  <a:lnTo>
                    <a:pt x="194" y="70"/>
                  </a:lnTo>
                  <a:lnTo>
                    <a:pt x="189" y="72"/>
                  </a:lnTo>
                  <a:lnTo>
                    <a:pt x="185" y="74"/>
                  </a:lnTo>
                  <a:lnTo>
                    <a:pt x="180" y="76"/>
                  </a:lnTo>
                  <a:lnTo>
                    <a:pt x="176" y="79"/>
                  </a:lnTo>
                  <a:lnTo>
                    <a:pt x="172" y="80"/>
                  </a:lnTo>
                  <a:lnTo>
                    <a:pt x="167" y="83"/>
                  </a:lnTo>
                  <a:lnTo>
                    <a:pt x="163" y="84"/>
                  </a:lnTo>
                  <a:lnTo>
                    <a:pt x="155" y="88"/>
                  </a:lnTo>
                  <a:lnTo>
                    <a:pt x="148" y="93"/>
                  </a:lnTo>
                  <a:lnTo>
                    <a:pt x="139" y="97"/>
                  </a:lnTo>
                  <a:lnTo>
                    <a:pt x="132" y="101"/>
                  </a:lnTo>
                  <a:lnTo>
                    <a:pt x="126" y="106"/>
                  </a:lnTo>
                  <a:lnTo>
                    <a:pt x="119" y="110"/>
                  </a:lnTo>
                  <a:lnTo>
                    <a:pt x="112" y="114"/>
                  </a:lnTo>
                  <a:lnTo>
                    <a:pt x="106" y="119"/>
                  </a:lnTo>
                  <a:lnTo>
                    <a:pt x="100" y="123"/>
                  </a:lnTo>
                  <a:lnTo>
                    <a:pt x="94" y="127"/>
                  </a:lnTo>
                  <a:lnTo>
                    <a:pt x="88" y="131"/>
                  </a:lnTo>
                  <a:lnTo>
                    <a:pt x="82" y="136"/>
                  </a:lnTo>
                  <a:lnTo>
                    <a:pt x="78" y="140"/>
                  </a:lnTo>
                  <a:lnTo>
                    <a:pt x="74" y="144"/>
                  </a:lnTo>
                  <a:lnTo>
                    <a:pt x="68" y="148"/>
                  </a:lnTo>
                  <a:lnTo>
                    <a:pt x="63" y="152"/>
                  </a:lnTo>
                  <a:lnTo>
                    <a:pt x="60" y="155"/>
                  </a:lnTo>
                  <a:lnTo>
                    <a:pt x="56" y="159"/>
                  </a:lnTo>
                  <a:lnTo>
                    <a:pt x="49" y="165"/>
                  </a:lnTo>
                  <a:lnTo>
                    <a:pt x="44" y="171"/>
                  </a:lnTo>
                  <a:lnTo>
                    <a:pt x="40" y="174"/>
                  </a:lnTo>
                  <a:lnTo>
                    <a:pt x="37" y="178"/>
                  </a:lnTo>
                  <a:lnTo>
                    <a:pt x="34" y="180"/>
                  </a:lnTo>
                  <a:lnTo>
                    <a:pt x="34" y="181"/>
                  </a:lnTo>
                  <a:lnTo>
                    <a:pt x="0" y="194"/>
                  </a:lnTo>
                  <a:lnTo>
                    <a:pt x="0" y="193"/>
                  </a:lnTo>
                  <a:lnTo>
                    <a:pt x="2" y="190"/>
                  </a:lnTo>
                  <a:lnTo>
                    <a:pt x="3" y="185"/>
                  </a:lnTo>
                  <a:lnTo>
                    <a:pt x="6" y="180"/>
                  </a:lnTo>
                  <a:lnTo>
                    <a:pt x="8" y="176"/>
                  </a:lnTo>
                  <a:lnTo>
                    <a:pt x="11" y="172"/>
                  </a:lnTo>
                  <a:lnTo>
                    <a:pt x="14" y="168"/>
                  </a:lnTo>
                  <a:lnTo>
                    <a:pt x="17" y="164"/>
                  </a:lnTo>
                  <a:lnTo>
                    <a:pt x="19" y="159"/>
                  </a:lnTo>
                  <a:lnTo>
                    <a:pt x="24" y="155"/>
                  </a:lnTo>
                  <a:lnTo>
                    <a:pt x="28" y="150"/>
                  </a:lnTo>
                  <a:lnTo>
                    <a:pt x="34" y="144"/>
                  </a:lnTo>
                  <a:lnTo>
                    <a:pt x="38" y="138"/>
                  </a:lnTo>
                  <a:lnTo>
                    <a:pt x="46" y="133"/>
                  </a:lnTo>
                  <a:lnTo>
                    <a:pt x="52" y="126"/>
                  </a:lnTo>
                  <a:lnTo>
                    <a:pt x="59" y="121"/>
                  </a:lnTo>
                  <a:lnTo>
                    <a:pt x="62" y="117"/>
                  </a:lnTo>
                  <a:lnTo>
                    <a:pt x="66" y="114"/>
                  </a:lnTo>
                  <a:lnTo>
                    <a:pt x="71" y="110"/>
                  </a:lnTo>
                  <a:lnTo>
                    <a:pt x="75" y="108"/>
                  </a:lnTo>
                  <a:lnTo>
                    <a:pt x="79" y="104"/>
                  </a:lnTo>
                  <a:lnTo>
                    <a:pt x="84" y="101"/>
                  </a:lnTo>
                  <a:lnTo>
                    <a:pt x="90" y="97"/>
                  </a:lnTo>
                  <a:lnTo>
                    <a:pt x="95" y="95"/>
                  </a:lnTo>
                  <a:lnTo>
                    <a:pt x="100" y="91"/>
                  </a:lnTo>
                  <a:lnTo>
                    <a:pt x="106" y="88"/>
                  </a:lnTo>
                  <a:lnTo>
                    <a:pt x="110" y="84"/>
                  </a:lnTo>
                  <a:lnTo>
                    <a:pt x="117" y="80"/>
                  </a:lnTo>
                  <a:lnTo>
                    <a:pt x="123" y="76"/>
                  </a:lnTo>
                  <a:lnTo>
                    <a:pt x="129" y="74"/>
                  </a:lnTo>
                  <a:lnTo>
                    <a:pt x="135" y="70"/>
                  </a:lnTo>
                  <a:lnTo>
                    <a:pt x="142" y="67"/>
                  </a:lnTo>
                  <a:lnTo>
                    <a:pt x="150" y="63"/>
                  </a:lnTo>
                  <a:lnTo>
                    <a:pt x="155" y="59"/>
                  </a:lnTo>
                  <a:lnTo>
                    <a:pt x="163" y="57"/>
                  </a:lnTo>
                  <a:lnTo>
                    <a:pt x="172" y="53"/>
                  </a:lnTo>
                  <a:lnTo>
                    <a:pt x="179" y="49"/>
                  </a:lnTo>
                  <a:lnTo>
                    <a:pt x="186" y="46"/>
                  </a:lnTo>
                  <a:lnTo>
                    <a:pt x="195" y="42"/>
                  </a:lnTo>
                  <a:lnTo>
                    <a:pt x="204" y="40"/>
                  </a:lnTo>
                  <a:lnTo>
                    <a:pt x="213" y="36"/>
                  </a:lnTo>
                  <a:lnTo>
                    <a:pt x="221" y="32"/>
                  </a:lnTo>
                  <a:lnTo>
                    <a:pt x="230" y="28"/>
                  </a:lnTo>
                  <a:lnTo>
                    <a:pt x="239" y="25"/>
                  </a:lnTo>
                  <a:lnTo>
                    <a:pt x="248" y="23"/>
                  </a:lnTo>
                  <a:lnTo>
                    <a:pt x="256" y="20"/>
                  </a:lnTo>
                  <a:lnTo>
                    <a:pt x="265" y="17"/>
                  </a:lnTo>
                  <a:lnTo>
                    <a:pt x="275" y="16"/>
                  </a:lnTo>
                  <a:lnTo>
                    <a:pt x="284" y="13"/>
                  </a:lnTo>
                  <a:lnTo>
                    <a:pt x="293" y="11"/>
                  </a:lnTo>
                  <a:lnTo>
                    <a:pt x="303" y="9"/>
                  </a:lnTo>
                  <a:lnTo>
                    <a:pt x="312" y="8"/>
                  </a:lnTo>
                  <a:lnTo>
                    <a:pt x="322" y="5"/>
                  </a:lnTo>
                  <a:lnTo>
                    <a:pt x="332" y="5"/>
                  </a:lnTo>
                  <a:lnTo>
                    <a:pt x="341" y="4"/>
                  </a:lnTo>
                  <a:lnTo>
                    <a:pt x="351" y="4"/>
                  </a:lnTo>
                  <a:lnTo>
                    <a:pt x="360" y="3"/>
                  </a:lnTo>
                  <a:lnTo>
                    <a:pt x="371" y="2"/>
                  </a:lnTo>
                  <a:lnTo>
                    <a:pt x="381" y="2"/>
                  </a:lnTo>
                  <a:lnTo>
                    <a:pt x="391" y="2"/>
                  </a:lnTo>
                  <a:lnTo>
                    <a:pt x="400" y="0"/>
                  </a:lnTo>
                  <a:lnTo>
                    <a:pt x="410" y="0"/>
                  </a:lnTo>
                  <a:lnTo>
                    <a:pt x="420" y="2"/>
                  </a:lnTo>
                  <a:lnTo>
                    <a:pt x="430" y="2"/>
                  </a:lnTo>
                  <a:lnTo>
                    <a:pt x="439" y="2"/>
                  </a:lnTo>
                  <a:lnTo>
                    <a:pt x="450" y="2"/>
                  </a:lnTo>
                  <a:lnTo>
                    <a:pt x="460" y="3"/>
                  </a:lnTo>
                  <a:lnTo>
                    <a:pt x="470" y="4"/>
                  </a:lnTo>
                  <a:lnTo>
                    <a:pt x="479" y="4"/>
                  </a:lnTo>
                  <a:lnTo>
                    <a:pt x="489" y="5"/>
                  </a:lnTo>
                  <a:lnTo>
                    <a:pt x="499" y="8"/>
                  </a:lnTo>
                  <a:lnTo>
                    <a:pt x="509" y="9"/>
                  </a:lnTo>
                  <a:lnTo>
                    <a:pt x="517" y="11"/>
                  </a:lnTo>
                  <a:lnTo>
                    <a:pt x="527" y="12"/>
                  </a:lnTo>
                  <a:lnTo>
                    <a:pt x="537" y="15"/>
                  </a:lnTo>
                  <a:lnTo>
                    <a:pt x="546" y="16"/>
                  </a:lnTo>
                  <a:lnTo>
                    <a:pt x="555" y="19"/>
                  </a:lnTo>
                  <a:lnTo>
                    <a:pt x="564" y="20"/>
                  </a:lnTo>
                  <a:lnTo>
                    <a:pt x="574" y="23"/>
                  </a:lnTo>
                  <a:lnTo>
                    <a:pt x="584" y="26"/>
                  </a:lnTo>
                  <a:lnTo>
                    <a:pt x="591" y="28"/>
                  </a:lnTo>
                  <a:lnTo>
                    <a:pt x="600" y="30"/>
                  </a:lnTo>
                  <a:lnTo>
                    <a:pt x="609" y="33"/>
                  </a:lnTo>
                  <a:lnTo>
                    <a:pt x="618" y="37"/>
                  </a:lnTo>
                  <a:lnTo>
                    <a:pt x="625" y="40"/>
                  </a:lnTo>
                  <a:lnTo>
                    <a:pt x="634" y="43"/>
                  </a:lnTo>
                  <a:lnTo>
                    <a:pt x="643" y="47"/>
                  </a:lnTo>
                  <a:lnTo>
                    <a:pt x="651" y="51"/>
                  </a:lnTo>
                  <a:lnTo>
                    <a:pt x="659" y="54"/>
                  </a:lnTo>
                  <a:lnTo>
                    <a:pt x="666" y="58"/>
                  </a:lnTo>
                  <a:lnTo>
                    <a:pt x="673" y="62"/>
                  </a:lnTo>
                  <a:lnTo>
                    <a:pt x="682" y="66"/>
                  </a:lnTo>
                  <a:lnTo>
                    <a:pt x="689" y="70"/>
                  </a:lnTo>
                  <a:lnTo>
                    <a:pt x="697" y="74"/>
                  </a:lnTo>
                  <a:lnTo>
                    <a:pt x="703" y="79"/>
                  </a:lnTo>
                  <a:lnTo>
                    <a:pt x="710" y="84"/>
                  </a:lnTo>
                  <a:lnTo>
                    <a:pt x="716" y="88"/>
                  </a:lnTo>
                  <a:lnTo>
                    <a:pt x="723" y="92"/>
                  </a:lnTo>
                  <a:lnTo>
                    <a:pt x="729" y="97"/>
                  </a:lnTo>
                  <a:lnTo>
                    <a:pt x="736" y="102"/>
                  </a:lnTo>
                  <a:lnTo>
                    <a:pt x="741" y="108"/>
                  </a:lnTo>
                  <a:lnTo>
                    <a:pt x="746" y="113"/>
                  </a:lnTo>
                  <a:lnTo>
                    <a:pt x="752" y="118"/>
                  </a:lnTo>
                  <a:lnTo>
                    <a:pt x="758" y="123"/>
                  </a:lnTo>
                  <a:lnTo>
                    <a:pt x="763" y="129"/>
                  </a:lnTo>
                  <a:lnTo>
                    <a:pt x="767" y="134"/>
                  </a:lnTo>
                  <a:lnTo>
                    <a:pt x="771" y="139"/>
                  </a:lnTo>
                  <a:lnTo>
                    <a:pt x="776" y="144"/>
                  </a:lnTo>
                  <a:lnTo>
                    <a:pt x="780" y="150"/>
                  </a:lnTo>
                  <a:lnTo>
                    <a:pt x="785" y="155"/>
                  </a:lnTo>
                  <a:lnTo>
                    <a:pt x="787" y="161"/>
                  </a:lnTo>
                  <a:lnTo>
                    <a:pt x="792" y="167"/>
                  </a:lnTo>
                  <a:lnTo>
                    <a:pt x="795" y="173"/>
                  </a:lnTo>
                  <a:lnTo>
                    <a:pt x="798" y="178"/>
                  </a:lnTo>
                  <a:lnTo>
                    <a:pt x="801" y="185"/>
                  </a:lnTo>
                  <a:lnTo>
                    <a:pt x="804" y="190"/>
                  </a:lnTo>
                  <a:lnTo>
                    <a:pt x="805" y="197"/>
                  </a:lnTo>
                  <a:lnTo>
                    <a:pt x="808" y="202"/>
                  </a:lnTo>
                  <a:lnTo>
                    <a:pt x="809" y="208"/>
                  </a:lnTo>
                  <a:lnTo>
                    <a:pt x="812" y="214"/>
                  </a:lnTo>
                  <a:lnTo>
                    <a:pt x="814" y="219"/>
                  </a:lnTo>
                  <a:lnTo>
                    <a:pt x="815" y="226"/>
                  </a:lnTo>
                  <a:lnTo>
                    <a:pt x="817" y="231"/>
                  </a:lnTo>
                  <a:lnTo>
                    <a:pt x="818" y="237"/>
                  </a:lnTo>
                  <a:lnTo>
                    <a:pt x="820" y="243"/>
                  </a:lnTo>
                  <a:lnTo>
                    <a:pt x="821" y="248"/>
                  </a:lnTo>
                  <a:lnTo>
                    <a:pt x="821" y="254"/>
                  </a:lnTo>
                  <a:lnTo>
                    <a:pt x="823" y="260"/>
                  </a:lnTo>
                  <a:lnTo>
                    <a:pt x="824" y="265"/>
                  </a:lnTo>
                  <a:lnTo>
                    <a:pt x="824" y="271"/>
                  </a:lnTo>
                  <a:lnTo>
                    <a:pt x="825" y="277"/>
                  </a:lnTo>
                  <a:lnTo>
                    <a:pt x="825" y="282"/>
                  </a:lnTo>
                  <a:lnTo>
                    <a:pt x="825" y="287"/>
                  </a:lnTo>
                  <a:lnTo>
                    <a:pt x="827" y="294"/>
                  </a:lnTo>
                  <a:lnTo>
                    <a:pt x="827" y="299"/>
                  </a:lnTo>
                  <a:lnTo>
                    <a:pt x="827" y="304"/>
                  </a:lnTo>
                  <a:lnTo>
                    <a:pt x="827" y="309"/>
                  </a:lnTo>
                  <a:lnTo>
                    <a:pt x="827" y="315"/>
                  </a:lnTo>
                  <a:lnTo>
                    <a:pt x="827" y="319"/>
                  </a:lnTo>
                  <a:lnTo>
                    <a:pt x="827" y="324"/>
                  </a:lnTo>
                  <a:lnTo>
                    <a:pt x="825" y="328"/>
                  </a:lnTo>
                  <a:lnTo>
                    <a:pt x="825" y="333"/>
                  </a:lnTo>
                  <a:lnTo>
                    <a:pt x="825" y="337"/>
                  </a:lnTo>
                  <a:lnTo>
                    <a:pt x="825" y="342"/>
                  </a:lnTo>
                  <a:lnTo>
                    <a:pt x="824" y="346"/>
                  </a:lnTo>
                  <a:lnTo>
                    <a:pt x="824" y="350"/>
                  </a:lnTo>
                  <a:lnTo>
                    <a:pt x="823" y="354"/>
                  </a:lnTo>
                  <a:lnTo>
                    <a:pt x="823" y="359"/>
                  </a:lnTo>
                  <a:lnTo>
                    <a:pt x="823" y="362"/>
                  </a:lnTo>
                  <a:lnTo>
                    <a:pt x="821" y="366"/>
                  </a:lnTo>
                  <a:lnTo>
                    <a:pt x="821" y="370"/>
                  </a:lnTo>
                  <a:lnTo>
                    <a:pt x="821" y="374"/>
                  </a:lnTo>
                  <a:lnTo>
                    <a:pt x="820" y="379"/>
                  </a:lnTo>
                  <a:lnTo>
                    <a:pt x="818" y="384"/>
                  </a:lnTo>
                  <a:lnTo>
                    <a:pt x="817" y="389"/>
                  </a:lnTo>
                  <a:lnTo>
                    <a:pt x="817" y="393"/>
                  </a:lnTo>
                  <a:lnTo>
                    <a:pt x="815" y="397"/>
                  </a:lnTo>
                  <a:lnTo>
                    <a:pt x="815" y="400"/>
                  </a:lnTo>
                  <a:lnTo>
                    <a:pt x="815" y="401"/>
                  </a:lnTo>
                  <a:lnTo>
                    <a:pt x="776" y="419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6" name="Freeform 43"/>
            <p:cNvSpPr>
              <a:spLocks/>
            </p:cNvSpPr>
            <p:nvPr/>
          </p:nvSpPr>
          <p:spPr bwMode="auto">
            <a:xfrm>
              <a:off x="698" y="1628"/>
              <a:ext cx="109" cy="161"/>
            </a:xfrm>
            <a:custGeom>
              <a:avLst/>
              <a:gdLst>
                <a:gd name="T0" fmla="*/ 102 w 218"/>
                <a:gd name="T1" fmla="*/ 309 h 321"/>
                <a:gd name="T2" fmla="*/ 93 w 218"/>
                <a:gd name="T3" fmla="*/ 297 h 321"/>
                <a:gd name="T4" fmla="*/ 82 w 218"/>
                <a:gd name="T5" fmla="*/ 281 h 321"/>
                <a:gd name="T6" fmla="*/ 67 w 218"/>
                <a:gd name="T7" fmla="*/ 262 h 321"/>
                <a:gd name="T8" fmla="*/ 54 w 218"/>
                <a:gd name="T9" fmla="*/ 242 h 321"/>
                <a:gd name="T10" fmla="*/ 45 w 218"/>
                <a:gd name="T11" fmla="*/ 232 h 321"/>
                <a:gd name="T12" fmla="*/ 33 w 218"/>
                <a:gd name="T13" fmla="*/ 214 h 321"/>
                <a:gd name="T14" fmla="*/ 20 w 218"/>
                <a:gd name="T15" fmla="*/ 195 h 321"/>
                <a:gd name="T16" fmla="*/ 9 w 218"/>
                <a:gd name="T17" fmla="*/ 178 h 321"/>
                <a:gd name="T18" fmla="*/ 3 w 218"/>
                <a:gd name="T19" fmla="*/ 165 h 321"/>
                <a:gd name="T20" fmla="*/ 0 w 218"/>
                <a:gd name="T21" fmla="*/ 158 h 321"/>
                <a:gd name="T22" fmla="*/ 1 w 218"/>
                <a:gd name="T23" fmla="*/ 149 h 321"/>
                <a:gd name="T24" fmla="*/ 6 w 218"/>
                <a:gd name="T25" fmla="*/ 136 h 321"/>
                <a:gd name="T26" fmla="*/ 12 w 218"/>
                <a:gd name="T27" fmla="*/ 119 h 321"/>
                <a:gd name="T28" fmla="*/ 20 w 218"/>
                <a:gd name="T29" fmla="*/ 99 h 321"/>
                <a:gd name="T30" fmla="*/ 31 w 218"/>
                <a:gd name="T31" fmla="*/ 78 h 321"/>
                <a:gd name="T32" fmla="*/ 38 w 218"/>
                <a:gd name="T33" fmla="*/ 64 h 321"/>
                <a:gd name="T34" fmla="*/ 45 w 218"/>
                <a:gd name="T35" fmla="*/ 49 h 321"/>
                <a:gd name="T36" fmla="*/ 57 w 218"/>
                <a:gd name="T37" fmla="*/ 31 h 321"/>
                <a:gd name="T38" fmla="*/ 67 w 218"/>
                <a:gd name="T39" fmla="*/ 15 h 321"/>
                <a:gd name="T40" fmla="*/ 79 w 218"/>
                <a:gd name="T41" fmla="*/ 5 h 321"/>
                <a:gd name="T42" fmla="*/ 98 w 218"/>
                <a:gd name="T43" fmla="*/ 1 h 321"/>
                <a:gd name="T44" fmla="*/ 112 w 218"/>
                <a:gd name="T45" fmla="*/ 10 h 321"/>
                <a:gd name="T46" fmla="*/ 127 w 218"/>
                <a:gd name="T47" fmla="*/ 23 h 321"/>
                <a:gd name="T48" fmla="*/ 142 w 218"/>
                <a:gd name="T49" fmla="*/ 39 h 321"/>
                <a:gd name="T50" fmla="*/ 158 w 218"/>
                <a:gd name="T51" fmla="*/ 56 h 321"/>
                <a:gd name="T52" fmla="*/ 172 w 218"/>
                <a:gd name="T53" fmla="*/ 74 h 321"/>
                <a:gd name="T54" fmla="*/ 186 w 218"/>
                <a:gd name="T55" fmla="*/ 93 h 321"/>
                <a:gd name="T56" fmla="*/ 199 w 218"/>
                <a:gd name="T57" fmla="*/ 111 h 321"/>
                <a:gd name="T58" fmla="*/ 208 w 218"/>
                <a:gd name="T59" fmla="*/ 125 h 321"/>
                <a:gd name="T60" fmla="*/ 215 w 218"/>
                <a:gd name="T61" fmla="*/ 137 h 321"/>
                <a:gd name="T62" fmla="*/ 216 w 218"/>
                <a:gd name="T63" fmla="*/ 146 h 321"/>
                <a:gd name="T64" fmla="*/ 218 w 218"/>
                <a:gd name="T65" fmla="*/ 157 h 321"/>
                <a:gd name="T66" fmla="*/ 216 w 218"/>
                <a:gd name="T67" fmla="*/ 170 h 321"/>
                <a:gd name="T68" fmla="*/ 215 w 218"/>
                <a:gd name="T69" fmla="*/ 186 h 321"/>
                <a:gd name="T70" fmla="*/ 212 w 218"/>
                <a:gd name="T71" fmla="*/ 203 h 321"/>
                <a:gd name="T72" fmla="*/ 210 w 218"/>
                <a:gd name="T73" fmla="*/ 220 h 321"/>
                <a:gd name="T74" fmla="*/ 206 w 218"/>
                <a:gd name="T75" fmla="*/ 235 h 321"/>
                <a:gd name="T76" fmla="*/ 205 w 218"/>
                <a:gd name="T77" fmla="*/ 250 h 321"/>
                <a:gd name="T78" fmla="*/ 202 w 218"/>
                <a:gd name="T79" fmla="*/ 263 h 321"/>
                <a:gd name="T80" fmla="*/ 200 w 218"/>
                <a:gd name="T81" fmla="*/ 272 h 321"/>
                <a:gd name="T82" fmla="*/ 171 w 218"/>
                <a:gd name="T83" fmla="*/ 294 h 321"/>
                <a:gd name="T84" fmla="*/ 91 w 218"/>
                <a:gd name="T85" fmla="*/ 38 h 321"/>
                <a:gd name="T86" fmla="*/ 82 w 218"/>
                <a:gd name="T87" fmla="*/ 51 h 321"/>
                <a:gd name="T88" fmla="*/ 73 w 218"/>
                <a:gd name="T89" fmla="*/ 61 h 321"/>
                <a:gd name="T90" fmla="*/ 66 w 218"/>
                <a:gd name="T91" fmla="*/ 76 h 321"/>
                <a:gd name="T92" fmla="*/ 58 w 218"/>
                <a:gd name="T93" fmla="*/ 90 h 321"/>
                <a:gd name="T94" fmla="*/ 51 w 218"/>
                <a:gd name="T95" fmla="*/ 104 h 321"/>
                <a:gd name="T96" fmla="*/ 44 w 218"/>
                <a:gd name="T97" fmla="*/ 120 h 321"/>
                <a:gd name="T98" fmla="*/ 39 w 218"/>
                <a:gd name="T99" fmla="*/ 133 h 321"/>
                <a:gd name="T100" fmla="*/ 36 w 218"/>
                <a:gd name="T101" fmla="*/ 146 h 321"/>
                <a:gd name="T102" fmla="*/ 39 w 218"/>
                <a:gd name="T103" fmla="*/ 158 h 321"/>
                <a:gd name="T104" fmla="*/ 42 w 218"/>
                <a:gd name="T105" fmla="*/ 167 h 321"/>
                <a:gd name="T106" fmla="*/ 51 w 218"/>
                <a:gd name="T107" fmla="*/ 183 h 321"/>
                <a:gd name="T108" fmla="*/ 63 w 218"/>
                <a:gd name="T109" fmla="*/ 201 h 321"/>
                <a:gd name="T110" fmla="*/ 76 w 218"/>
                <a:gd name="T111" fmla="*/ 222 h 321"/>
                <a:gd name="T112" fmla="*/ 86 w 218"/>
                <a:gd name="T113" fmla="*/ 239 h 321"/>
                <a:gd name="T114" fmla="*/ 95 w 218"/>
                <a:gd name="T115" fmla="*/ 251 h 321"/>
                <a:gd name="T116" fmla="*/ 108 w 218"/>
                <a:gd name="T117" fmla="*/ 271 h 321"/>
                <a:gd name="T118" fmla="*/ 121 w 218"/>
                <a:gd name="T119" fmla="*/ 288 h 321"/>
                <a:gd name="T120" fmla="*/ 131 w 218"/>
                <a:gd name="T121" fmla="*/ 304 h 321"/>
                <a:gd name="T122" fmla="*/ 139 w 218"/>
                <a:gd name="T123" fmla="*/ 315 h 321"/>
                <a:gd name="T124" fmla="*/ 107 w 218"/>
                <a:gd name="T125" fmla="*/ 315 h 32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18"/>
                <a:gd name="T190" fmla="*/ 0 h 321"/>
                <a:gd name="T191" fmla="*/ 218 w 218"/>
                <a:gd name="T192" fmla="*/ 321 h 32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18" h="321">
                  <a:moveTo>
                    <a:pt x="107" y="315"/>
                  </a:moveTo>
                  <a:lnTo>
                    <a:pt x="105" y="313"/>
                  </a:lnTo>
                  <a:lnTo>
                    <a:pt x="102" y="309"/>
                  </a:lnTo>
                  <a:lnTo>
                    <a:pt x="99" y="305"/>
                  </a:lnTo>
                  <a:lnTo>
                    <a:pt x="96" y="301"/>
                  </a:lnTo>
                  <a:lnTo>
                    <a:pt x="93" y="297"/>
                  </a:lnTo>
                  <a:lnTo>
                    <a:pt x="91" y="292"/>
                  </a:lnTo>
                  <a:lnTo>
                    <a:pt x="86" y="287"/>
                  </a:lnTo>
                  <a:lnTo>
                    <a:pt x="82" y="281"/>
                  </a:lnTo>
                  <a:lnTo>
                    <a:pt x="77" y="275"/>
                  </a:lnTo>
                  <a:lnTo>
                    <a:pt x="73" y="269"/>
                  </a:lnTo>
                  <a:lnTo>
                    <a:pt x="67" y="262"/>
                  </a:lnTo>
                  <a:lnTo>
                    <a:pt x="63" y="255"/>
                  </a:lnTo>
                  <a:lnTo>
                    <a:pt x="58" y="249"/>
                  </a:lnTo>
                  <a:lnTo>
                    <a:pt x="54" y="242"/>
                  </a:lnTo>
                  <a:lnTo>
                    <a:pt x="51" y="238"/>
                  </a:lnTo>
                  <a:lnTo>
                    <a:pt x="48" y="234"/>
                  </a:lnTo>
                  <a:lnTo>
                    <a:pt x="45" y="232"/>
                  </a:lnTo>
                  <a:lnTo>
                    <a:pt x="42" y="228"/>
                  </a:lnTo>
                  <a:lnTo>
                    <a:pt x="38" y="221"/>
                  </a:lnTo>
                  <a:lnTo>
                    <a:pt x="33" y="214"/>
                  </a:lnTo>
                  <a:lnTo>
                    <a:pt x="29" y="207"/>
                  </a:lnTo>
                  <a:lnTo>
                    <a:pt x="25" y="200"/>
                  </a:lnTo>
                  <a:lnTo>
                    <a:pt x="20" y="195"/>
                  </a:lnTo>
                  <a:lnTo>
                    <a:pt x="16" y="188"/>
                  </a:lnTo>
                  <a:lnTo>
                    <a:pt x="12" y="183"/>
                  </a:lnTo>
                  <a:lnTo>
                    <a:pt x="9" y="178"/>
                  </a:lnTo>
                  <a:lnTo>
                    <a:pt x="7" y="173"/>
                  </a:lnTo>
                  <a:lnTo>
                    <a:pt x="4" y="169"/>
                  </a:lnTo>
                  <a:lnTo>
                    <a:pt x="3" y="165"/>
                  </a:lnTo>
                  <a:lnTo>
                    <a:pt x="1" y="162"/>
                  </a:lnTo>
                  <a:lnTo>
                    <a:pt x="0" y="159"/>
                  </a:lnTo>
                  <a:lnTo>
                    <a:pt x="0" y="158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3" y="141"/>
                  </a:lnTo>
                  <a:lnTo>
                    <a:pt x="6" y="136"/>
                  </a:lnTo>
                  <a:lnTo>
                    <a:pt x="7" y="131"/>
                  </a:lnTo>
                  <a:lnTo>
                    <a:pt x="10" y="125"/>
                  </a:lnTo>
                  <a:lnTo>
                    <a:pt x="12" y="119"/>
                  </a:lnTo>
                  <a:lnTo>
                    <a:pt x="14" y="112"/>
                  </a:lnTo>
                  <a:lnTo>
                    <a:pt x="17" y="106"/>
                  </a:lnTo>
                  <a:lnTo>
                    <a:pt x="20" y="99"/>
                  </a:lnTo>
                  <a:lnTo>
                    <a:pt x="23" y="91"/>
                  </a:lnTo>
                  <a:lnTo>
                    <a:pt x="28" y="85"/>
                  </a:lnTo>
                  <a:lnTo>
                    <a:pt x="31" y="78"/>
                  </a:lnTo>
                  <a:lnTo>
                    <a:pt x="35" y="72"/>
                  </a:lnTo>
                  <a:lnTo>
                    <a:pt x="36" y="68"/>
                  </a:lnTo>
                  <a:lnTo>
                    <a:pt x="38" y="64"/>
                  </a:lnTo>
                  <a:lnTo>
                    <a:pt x="39" y="60"/>
                  </a:lnTo>
                  <a:lnTo>
                    <a:pt x="41" y="57"/>
                  </a:lnTo>
                  <a:lnTo>
                    <a:pt x="45" y="49"/>
                  </a:lnTo>
                  <a:lnTo>
                    <a:pt x="50" y="44"/>
                  </a:lnTo>
                  <a:lnTo>
                    <a:pt x="52" y="36"/>
                  </a:lnTo>
                  <a:lnTo>
                    <a:pt x="57" y="31"/>
                  </a:lnTo>
                  <a:lnTo>
                    <a:pt x="60" y="25"/>
                  </a:lnTo>
                  <a:lnTo>
                    <a:pt x="64" y="21"/>
                  </a:lnTo>
                  <a:lnTo>
                    <a:pt x="67" y="15"/>
                  </a:lnTo>
                  <a:lnTo>
                    <a:pt x="71" y="11"/>
                  </a:lnTo>
                  <a:lnTo>
                    <a:pt x="74" y="8"/>
                  </a:lnTo>
                  <a:lnTo>
                    <a:pt x="79" y="5"/>
                  </a:lnTo>
                  <a:lnTo>
                    <a:pt x="85" y="0"/>
                  </a:lnTo>
                  <a:lnTo>
                    <a:pt x="92" y="0"/>
                  </a:lnTo>
                  <a:lnTo>
                    <a:pt x="98" y="1"/>
                  </a:lnTo>
                  <a:lnTo>
                    <a:pt x="105" y="5"/>
                  </a:lnTo>
                  <a:lnTo>
                    <a:pt x="108" y="6"/>
                  </a:lnTo>
                  <a:lnTo>
                    <a:pt x="112" y="10"/>
                  </a:lnTo>
                  <a:lnTo>
                    <a:pt x="117" y="14"/>
                  </a:lnTo>
                  <a:lnTo>
                    <a:pt x="123" y="19"/>
                  </a:lnTo>
                  <a:lnTo>
                    <a:pt x="127" y="23"/>
                  </a:lnTo>
                  <a:lnTo>
                    <a:pt x="131" y="28"/>
                  </a:lnTo>
                  <a:lnTo>
                    <a:pt x="137" y="32"/>
                  </a:lnTo>
                  <a:lnTo>
                    <a:pt x="142" y="39"/>
                  </a:lnTo>
                  <a:lnTo>
                    <a:pt x="146" y="44"/>
                  </a:lnTo>
                  <a:lnTo>
                    <a:pt x="152" y="51"/>
                  </a:lnTo>
                  <a:lnTo>
                    <a:pt x="158" y="56"/>
                  </a:lnTo>
                  <a:lnTo>
                    <a:pt x="164" y="63"/>
                  </a:lnTo>
                  <a:lnTo>
                    <a:pt x="167" y="69"/>
                  </a:lnTo>
                  <a:lnTo>
                    <a:pt x="172" y="74"/>
                  </a:lnTo>
                  <a:lnTo>
                    <a:pt x="177" y="81"/>
                  </a:lnTo>
                  <a:lnTo>
                    <a:pt x="181" y="87"/>
                  </a:lnTo>
                  <a:lnTo>
                    <a:pt x="186" y="93"/>
                  </a:lnTo>
                  <a:lnTo>
                    <a:pt x="190" y="99"/>
                  </a:lnTo>
                  <a:lnTo>
                    <a:pt x="194" y="104"/>
                  </a:lnTo>
                  <a:lnTo>
                    <a:pt x="199" y="111"/>
                  </a:lnTo>
                  <a:lnTo>
                    <a:pt x="202" y="115"/>
                  </a:lnTo>
                  <a:lnTo>
                    <a:pt x="205" y="120"/>
                  </a:lnTo>
                  <a:lnTo>
                    <a:pt x="208" y="125"/>
                  </a:lnTo>
                  <a:lnTo>
                    <a:pt x="210" y="131"/>
                  </a:lnTo>
                  <a:lnTo>
                    <a:pt x="213" y="133"/>
                  </a:lnTo>
                  <a:lnTo>
                    <a:pt x="215" y="137"/>
                  </a:lnTo>
                  <a:lnTo>
                    <a:pt x="215" y="141"/>
                  </a:lnTo>
                  <a:lnTo>
                    <a:pt x="216" y="144"/>
                  </a:lnTo>
                  <a:lnTo>
                    <a:pt x="216" y="146"/>
                  </a:lnTo>
                  <a:lnTo>
                    <a:pt x="216" y="149"/>
                  </a:lnTo>
                  <a:lnTo>
                    <a:pt x="216" y="153"/>
                  </a:lnTo>
                  <a:lnTo>
                    <a:pt x="218" y="157"/>
                  </a:lnTo>
                  <a:lnTo>
                    <a:pt x="216" y="161"/>
                  </a:lnTo>
                  <a:lnTo>
                    <a:pt x="216" y="166"/>
                  </a:lnTo>
                  <a:lnTo>
                    <a:pt x="216" y="170"/>
                  </a:lnTo>
                  <a:lnTo>
                    <a:pt x="216" y="176"/>
                  </a:lnTo>
                  <a:lnTo>
                    <a:pt x="215" y="180"/>
                  </a:lnTo>
                  <a:lnTo>
                    <a:pt x="215" y="186"/>
                  </a:lnTo>
                  <a:lnTo>
                    <a:pt x="213" y="191"/>
                  </a:lnTo>
                  <a:lnTo>
                    <a:pt x="213" y="197"/>
                  </a:lnTo>
                  <a:lnTo>
                    <a:pt x="212" y="203"/>
                  </a:lnTo>
                  <a:lnTo>
                    <a:pt x="212" y="208"/>
                  </a:lnTo>
                  <a:lnTo>
                    <a:pt x="210" y="214"/>
                  </a:lnTo>
                  <a:lnTo>
                    <a:pt x="210" y="220"/>
                  </a:lnTo>
                  <a:lnTo>
                    <a:pt x="209" y="225"/>
                  </a:lnTo>
                  <a:lnTo>
                    <a:pt x="208" y="230"/>
                  </a:lnTo>
                  <a:lnTo>
                    <a:pt x="206" y="235"/>
                  </a:lnTo>
                  <a:lnTo>
                    <a:pt x="206" y="241"/>
                  </a:lnTo>
                  <a:lnTo>
                    <a:pt x="206" y="246"/>
                  </a:lnTo>
                  <a:lnTo>
                    <a:pt x="205" y="250"/>
                  </a:lnTo>
                  <a:lnTo>
                    <a:pt x="203" y="255"/>
                  </a:lnTo>
                  <a:lnTo>
                    <a:pt x="203" y="259"/>
                  </a:lnTo>
                  <a:lnTo>
                    <a:pt x="202" y="263"/>
                  </a:lnTo>
                  <a:lnTo>
                    <a:pt x="202" y="266"/>
                  </a:lnTo>
                  <a:lnTo>
                    <a:pt x="200" y="268"/>
                  </a:lnTo>
                  <a:lnTo>
                    <a:pt x="200" y="272"/>
                  </a:lnTo>
                  <a:lnTo>
                    <a:pt x="200" y="275"/>
                  </a:lnTo>
                  <a:lnTo>
                    <a:pt x="200" y="276"/>
                  </a:lnTo>
                  <a:lnTo>
                    <a:pt x="171" y="294"/>
                  </a:lnTo>
                  <a:lnTo>
                    <a:pt x="187" y="146"/>
                  </a:lnTo>
                  <a:lnTo>
                    <a:pt x="92" y="36"/>
                  </a:lnTo>
                  <a:lnTo>
                    <a:pt x="91" y="38"/>
                  </a:lnTo>
                  <a:lnTo>
                    <a:pt x="89" y="40"/>
                  </a:lnTo>
                  <a:lnTo>
                    <a:pt x="85" y="44"/>
                  </a:lnTo>
                  <a:lnTo>
                    <a:pt x="82" y="51"/>
                  </a:lnTo>
                  <a:lnTo>
                    <a:pt x="79" y="53"/>
                  </a:lnTo>
                  <a:lnTo>
                    <a:pt x="76" y="57"/>
                  </a:lnTo>
                  <a:lnTo>
                    <a:pt x="73" y="61"/>
                  </a:lnTo>
                  <a:lnTo>
                    <a:pt x="71" y="66"/>
                  </a:lnTo>
                  <a:lnTo>
                    <a:pt x="69" y="70"/>
                  </a:lnTo>
                  <a:lnTo>
                    <a:pt x="66" y="76"/>
                  </a:lnTo>
                  <a:lnTo>
                    <a:pt x="64" y="80"/>
                  </a:lnTo>
                  <a:lnTo>
                    <a:pt x="61" y="85"/>
                  </a:lnTo>
                  <a:lnTo>
                    <a:pt x="58" y="90"/>
                  </a:lnTo>
                  <a:lnTo>
                    <a:pt x="55" y="95"/>
                  </a:lnTo>
                  <a:lnTo>
                    <a:pt x="52" y="99"/>
                  </a:lnTo>
                  <a:lnTo>
                    <a:pt x="51" y="104"/>
                  </a:lnTo>
                  <a:lnTo>
                    <a:pt x="48" y="110"/>
                  </a:lnTo>
                  <a:lnTo>
                    <a:pt x="47" y="115"/>
                  </a:lnTo>
                  <a:lnTo>
                    <a:pt x="44" y="120"/>
                  </a:lnTo>
                  <a:lnTo>
                    <a:pt x="42" y="125"/>
                  </a:lnTo>
                  <a:lnTo>
                    <a:pt x="41" y="129"/>
                  </a:lnTo>
                  <a:lnTo>
                    <a:pt x="39" y="133"/>
                  </a:lnTo>
                  <a:lnTo>
                    <a:pt x="38" y="139"/>
                  </a:lnTo>
                  <a:lnTo>
                    <a:pt x="38" y="142"/>
                  </a:lnTo>
                  <a:lnTo>
                    <a:pt x="36" y="146"/>
                  </a:lnTo>
                  <a:lnTo>
                    <a:pt x="36" y="150"/>
                  </a:lnTo>
                  <a:lnTo>
                    <a:pt x="38" y="154"/>
                  </a:lnTo>
                  <a:lnTo>
                    <a:pt x="39" y="158"/>
                  </a:lnTo>
                  <a:lnTo>
                    <a:pt x="39" y="159"/>
                  </a:lnTo>
                  <a:lnTo>
                    <a:pt x="41" y="163"/>
                  </a:lnTo>
                  <a:lnTo>
                    <a:pt x="42" y="167"/>
                  </a:lnTo>
                  <a:lnTo>
                    <a:pt x="45" y="173"/>
                  </a:lnTo>
                  <a:lnTo>
                    <a:pt x="48" y="178"/>
                  </a:lnTo>
                  <a:lnTo>
                    <a:pt x="51" y="183"/>
                  </a:lnTo>
                  <a:lnTo>
                    <a:pt x="54" y="190"/>
                  </a:lnTo>
                  <a:lnTo>
                    <a:pt x="58" y="196"/>
                  </a:lnTo>
                  <a:lnTo>
                    <a:pt x="63" y="201"/>
                  </a:lnTo>
                  <a:lnTo>
                    <a:pt x="67" y="208"/>
                  </a:lnTo>
                  <a:lnTo>
                    <a:pt x="71" y="214"/>
                  </a:lnTo>
                  <a:lnTo>
                    <a:pt x="76" y="222"/>
                  </a:lnTo>
                  <a:lnTo>
                    <a:pt x="80" y="229"/>
                  </a:lnTo>
                  <a:lnTo>
                    <a:pt x="85" y="235"/>
                  </a:lnTo>
                  <a:lnTo>
                    <a:pt x="86" y="239"/>
                  </a:lnTo>
                  <a:lnTo>
                    <a:pt x="89" y="243"/>
                  </a:lnTo>
                  <a:lnTo>
                    <a:pt x="92" y="247"/>
                  </a:lnTo>
                  <a:lnTo>
                    <a:pt x="95" y="251"/>
                  </a:lnTo>
                  <a:lnTo>
                    <a:pt x="99" y="258"/>
                  </a:lnTo>
                  <a:lnTo>
                    <a:pt x="104" y="264"/>
                  </a:lnTo>
                  <a:lnTo>
                    <a:pt x="108" y="271"/>
                  </a:lnTo>
                  <a:lnTo>
                    <a:pt x="112" y="277"/>
                  </a:lnTo>
                  <a:lnTo>
                    <a:pt x="117" y="283"/>
                  </a:lnTo>
                  <a:lnTo>
                    <a:pt x="121" y="288"/>
                  </a:lnTo>
                  <a:lnTo>
                    <a:pt x="124" y="293"/>
                  </a:lnTo>
                  <a:lnTo>
                    <a:pt x="129" y="300"/>
                  </a:lnTo>
                  <a:lnTo>
                    <a:pt x="131" y="304"/>
                  </a:lnTo>
                  <a:lnTo>
                    <a:pt x="134" y="307"/>
                  </a:lnTo>
                  <a:lnTo>
                    <a:pt x="137" y="311"/>
                  </a:lnTo>
                  <a:lnTo>
                    <a:pt x="139" y="315"/>
                  </a:lnTo>
                  <a:lnTo>
                    <a:pt x="143" y="319"/>
                  </a:lnTo>
                  <a:lnTo>
                    <a:pt x="145" y="321"/>
                  </a:lnTo>
                  <a:lnTo>
                    <a:pt x="107" y="315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7" name="Freeform 44"/>
            <p:cNvSpPr>
              <a:spLocks/>
            </p:cNvSpPr>
            <p:nvPr/>
          </p:nvSpPr>
          <p:spPr bwMode="auto">
            <a:xfrm>
              <a:off x="439" y="1814"/>
              <a:ext cx="40" cy="23"/>
            </a:xfrm>
            <a:custGeom>
              <a:avLst/>
              <a:gdLst>
                <a:gd name="T0" fmla="*/ 23 w 79"/>
                <a:gd name="T1" fmla="*/ 0 h 47"/>
                <a:gd name="T2" fmla="*/ 26 w 79"/>
                <a:gd name="T3" fmla="*/ 0 h 47"/>
                <a:gd name="T4" fmla="*/ 29 w 79"/>
                <a:gd name="T5" fmla="*/ 2 h 47"/>
                <a:gd name="T6" fmla="*/ 34 w 79"/>
                <a:gd name="T7" fmla="*/ 3 h 47"/>
                <a:gd name="T8" fmla="*/ 38 w 79"/>
                <a:gd name="T9" fmla="*/ 6 h 47"/>
                <a:gd name="T10" fmla="*/ 42 w 79"/>
                <a:gd name="T11" fmla="*/ 7 h 47"/>
                <a:gd name="T12" fmla="*/ 48 w 79"/>
                <a:gd name="T13" fmla="*/ 10 h 47"/>
                <a:gd name="T14" fmla="*/ 56 w 79"/>
                <a:gd name="T15" fmla="*/ 13 h 47"/>
                <a:gd name="T16" fmla="*/ 60 w 79"/>
                <a:gd name="T17" fmla="*/ 16 h 47"/>
                <a:gd name="T18" fmla="*/ 66 w 79"/>
                <a:gd name="T19" fmla="*/ 19 h 47"/>
                <a:gd name="T20" fmla="*/ 70 w 79"/>
                <a:gd name="T21" fmla="*/ 23 h 47"/>
                <a:gd name="T22" fmla="*/ 75 w 79"/>
                <a:gd name="T23" fmla="*/ 27 h 47"/>
                <a:gd name="T24" fmla="*/ 77 w 79"/>
                <a:gd name="T25" fmla="*/ 30 h 47"/>
                <a:gd name="T26" fmla="*/ 79 w 79"/>
                <a:gd name="T27" fmla="*/ 34 h 47"/>
                <a:gd name="T28" fmla="*/ 79 w 79"/>
                <a:gd name="T29" fmla="*/ 38 h 47"/>
                <a:gd name="T30" fmla="*/ 79 w 79"/>
                <a:gd name="T31" fmla="*/ 42 h 47"/>
                <a:gd name="T32" fmla="*/ 76 w 79"/>
                <a:gd name="T33" fmla="*/ 45 h 47"/>
                <a:gd name="T34" fmla="*/ 72 w 79"/>
                <a:gd name="T35" fmla="*/ 47 h 47"/>
                <a:gd name="T36" fmla="*/ 66 w 79"/>
                <a:gd name="T37" fmla="*/ 47 h 47"/>
                <a:gd name="T38" fmla="*/ 61 w 79"/>
                <a:gd name="T39" fmla="*/ 47 h 47"/>
                <a:gd name="T40" fmla="*/ 54 w 79"/>
                <a:gd name="T41" fmla="*/ 45 h 47"/>
                <a:gd name="T42" fmla="*/ 48 w 79"/>
                <a:gd name="T43" fmla="*/ 44 h 47"/>
                <a:gd name="T44" fmla="*/ 41 w 79"/>
                <a:gd name="T45" fmla="*/ 41 h 47"/>
                <a:gd name="T46" fmla="*/ 35 w 79"/>
                <a:gd name="T47" fmla="*/ 38 h 47"/>
                <a:gd name="T48" fmla="*/ 28 w 79"/>
                <a:gd name="T49" fmla="*/ 34 h 47"/>
                <a:gd name="T50" fmla="*/ 20 w 79"/>
                <a:gd name="T51" fmla="*/ 32 h 47"/>
                <a:gd name="T52" fmla="*/ 15 w 79"/>
                <a:gd name="T53" fmla="*/ 28 h 47"/>
                <a:gd name="T54" fmla="*/ 10 w 79"/>
                <a:gd name="T55" fmla="*/ 25 h 47"/>
                <a:gd name="T56" fmla="*/ 6 w 79"/>
                <a:gd name="T57" fmla="*/ 23 h 47"/>
                <a:gd name="T58" fmla="*/ 3 w 79"/>
                <a:gd name="T59" fmla="*/ 20 h 47"/>
                <a:gd name="T60" fmla="*/ 0 w 79"/>
                <a:gd name="T61" fmla="*/ 19 h 47"/>
                <a:gd name="T62" fmla="*/ 23 w 79"/>
                <a:gd name="T63" fmla="*/ 0 h 47"/>
                <a:gd name="T64" fmla="*/ 23 w 79"/>
                <a:gd name="T65" fmla="*/ 0 h 4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9"/>
                <a:gd name="T100" fmla="*/ 0 h 47"/>
                <a:gd name="T101" fmla="*/ 79 w 79"/>
                <a:gd name="T102" fmla="*/ 47 h 4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9" h="47">
                  <a:moveTo>
                    <a:pt x="23" y="0"/>
                  </a:moveTo>
                  <a:lnTo>
                    <a:pt x="26" y="0"/>
                  </a:lnTo>
                  <a:lnTo>
                    <a:pt x="29" y="2"/>
                  </a:lnTo>
                  <a:lnTo>
                    <a:pt x="34" y="3"/>
                  </a:lnTo>
                  <a:lnTo>
                    <a:pt x="38" y="6"/>
                  </a:lnTo>
                  <a:lnTo>
                    <a:pt x="42" y="7"/>
                  </a:lnTo>
                  <a:lnTo>
                    <a:pt x="48" y="10"/>
                  </a:lnTo>
                  <a:lnTo>
                    <a:pt x="56" y="13"/>
                  </a:lnTo>
                  <a:lnTo>
                    <a:pt x="60" y="16"/>
                  </a:lnTo>
                  <a:lnTo>
                    <a:pt x="66" y="19"/>
                  </a:lnTo>
                  <a:lnTo>
                    <a:pt x="70" y="23"/>
                  </a:lnTo>
                  <a:lnTo>
                    <a:pt x="75" y="27"/>
                  </a:lnTo>
                  <a:lnTo>
                    <a:pt x="77" y="30"/>
                  </a:lnTo>
                  <a:lnTo>
                    <a:pt x="79" y="34"/>
                  </a:lnTo>
                  <a:lnTo>
                    <a:pt x="79" y="38"/>
                  </a:lnTo>
                  <a:lnTo>
                    <a:pt x="79" y="42"/>
                  </a:lnTo>
                  <a:lnTo>
                    <a:pt x="76" y="45"/>
                  </a:lnTo>
                  <a:lnTo>
                    <a:pt x="72" y="47"/>
                  </a:lnTo>
                  <a:lnTo>
                    <a:pt x="66" y="47"/>
                  </a:lnTo>
                  <a:lnTo>
                    <a:pt x="61" y="47"/>
                  </a:lnTo>
                  <a:lnTo>
                    <a:pt x="54" y="45"/>
                  </a:lnTo>
                  <a:lnTo>
                    <a:pt x="48" y="44"/>
                  </a:lnTo>
                  <a:lnTo>
                    <a:pt x="41" y="41"/>
                  </a:lnTo>
                  <a:lnTo>
                    <a:pt x="35" y="38"/>
                  </a:lnTo>
                  <a:lnTo>
                    <a:pt x="28" y="34"/>
                  </a:lnTo>
                  <a:lnTo>
                    <a:pt x="20" y="32"/>
                  </a:lnTo>
                  <a:lnTo>
                    <a:pt x="15" y="28"/>
                  </a:lnTo>
                  <a:lnTo>
                    <a:pt x="10" y="25"/>
                  </a:lnTo>
                  <a:lnTo>
                    <a:pt x="6" y="23"/>
                  </a:lnTo>
                  <a:lnTo>
                    <a:pt x="3" y="20"/>
                  </a:lnTo>
                  <a:lnTo>
                    <a:pt x="0" y="19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8" name="Freeform 45"/>
            <p:cNvSpPr>
              <a:spLocks/>
            </p:cNvSpPr>
            <p:nvPr/>
          </p:nvSpPr>
          <p:spPr bwMode="auto">
            <a:xfrm>
              <a:off x="516" y="1769"/>
              <a:ext cx="30" cy="38"/>
            </a:xfrm>
            <a:custGeom>
              <a:avLst/>
              <a:gdLst>
                <a:gd name="T0" fmla="*/ 0 w 60"/>
                <a:gd name="T1" fmla="*/ 8 h 76"/>
                <a:gd name="T2" fmla="*/ 0 w 60"/>
                <a:gd name="T3" fmla="*/ 8 h 76"/>
                <a:gd name="T4" fmla="*/ 2 w 60"/>
                <a:gd name="T5" fmla="*/ 11 h 76"/>
                <a:gd name="T6" fmla="*/ 4 w 60"/>
                <a:gd name="T7" fmla="*/ 15 h 76"/>
                <a:gd name="T8" fmla="*/ 7 w 60"/>
                <a:gd name="T9" fmla="*/ 21 h 76"/>
                <a:gd name="T10" fmla="*/ 10 w 60"/>
                <a:gd name="T11" fmla="*/ 28 h 76"/>
                <a:gd name="T12" fmla="*/ 14 w 60"/>
                <a:gd name="T13" fmla="*/ 34 h 76"/>
                <a:gd name="T14" fmla="*/ 17 w 60"/>
                <a:gd name="T15" fmla="*/ 38 h 76"/>
                <a:gd name="T16" fmla="*/ 19 w 60"/>
                <a:gd name="T17" fmla="*/ 42 h 76"/>
                <a:gd name="T18" fmla="*/ 20 w 60"/>
                <a:gd name="T19" fmla="*/ 46 h 76"/>
                <a:gd name="T20" fmla="*/ 24 w 60"/>
                <a:gd name="T21" fmla="*/ 50 h 76"/>
                <a:gd name="T22" fmla="*/ 27 w 60"/>
                <a:gd name="T23" fmla="*/ 57 h 76"/>
                <a:gd name="T24" fmla="*/ 33 w 60"/>
                <a:gd name="T25" fmla="*/ 63 h 76"/>
                <a:gd name="T26" fmla="*/ 38 w 60"/>
                <a:gd name="T27" fmla="*/ 68 h 76"/>
                <a:gd name="T28" fmla="*/ 42 w 60"/>
                <a:gd name="T29" fmla="*/ 72 h 76"/>
                <a:gd name="T30" fmla="*/ 46 w 60"/>
                <a:gd name="T31" fmla="*/ 75 h 76"/>
                <a:gd name="T32" fmla="*/ 51 w 60"/>
                <a:gd name="T33" fmla="*/ 76 h 76"/>
                <a:gd name="T34" fmla="*/ 54 w 60"/>
                <a:gd name="T35" fmla="*/ 74 h 76"/>
                <a:gd name="T36" fmla="*/ 57 w 60"/>
                <a:gd name="T37" fmla="*/ 71 h 76"/>
                <a:gd name="T38" fmla="*/ 58 w 60"/>
                <a:gd name="T39" fmla="*/ 64 h 76"/>
                <a:gd name="T40" fmla="*/ 60 w 60"/>
                <a:gd name="T41" fmla="*/ 59 h 76"/>
                <a:gd name="T42" fmla="*/ 58 w 60"/>
                <a:gd name="T43" fmla="*/ 53 h 76"/>
                <a:gd name="T44" fmla="*/ 58 w 60"/>
                <a:gd name="T45" fmla="*/ 47 h 76"/>
                <a:gd name="T46" fmla="*/ 55 w 60"/>
                <a:gd name="T47" fmla="*/ 41 h 76"/>
                <a:gd name="T48" fmla="*/ 54 w 60"/>
                <a:gd name="T49" fmla="*/ 36 h 76"/>
                <a:gd name="T50" fmla="*/ 52 w 60"/>
                <a:gd name="T51" fmla="*/ 29 h 76"/>
                <a:gd name="T52" fmla="*/ 51 w 60"/>
                <a:gd name="T53" fmla="*/ 25 h 76"/>
                <a:gd name="T54" fmla="*/ 48 w 60"/>
                <a:gd name="T55" fmla="*/ 19 h 76"/>
                <a:gd name="T56" fmla="*/ 45 w 60"/>
                <a:gd name="T57" fmla="*/ 15 h 76"/>
                <a:gd name="T58" fmla="*/ 42 w 60"/>
                <a:gd name="T59" fmla="*/ 11 h 76"/>
                <a:gd name="T60" fmla="*/ 41 w 60"/>
                <a:gd name="T61" fmla="*/ 7 h 76"/>
                <a:gd name="T62" fmla="*/ 38 w 60"/>
                <a:gd name="T63" fmla="*/ 2 h 76"/>
                <a:gd name="T64" fmla="*/ 36 w 60"/>
                <a:gd name="T65" fmla="*/ 0 h 76"/>
                <a:gd name="T66" fmla="*/ 0 w 60"/>
                <a:gd name="T67" fmla="*/ 8 h 76"/>
                <a:gd name="T68" fmla="*/ 0 w 60"/>
                <a:gd name="T69" fmla="*/ 8 h 7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0"/>
                <a:gd name="T106" fmla="*/ 0 h 76"/>
                <a:gd name="T107" fmla="*/ 60 w 60"/>
                <a:gd name="T108" fmla="*/ 76 h 7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0" h="76">
                  <a:moveTo>
                    <a:pt x="0" y="8"/>
                  </a:moveTo>
                  <a:lnTo>
                    <a:pt x="0" y="8"/>
                  </a:lnTo>
                  <a:lnTo>
                    <a:pt x="2" y="11"/>
                  </a:lnTo>
                  <a:lnTo>
                    <a:pt x="4" y="15"/>
                  </a:lnTo>
                  <a:lnTo>
                    <a:pt x="7" y="21"/>
                  </a:lnTo>
                  <a:lnTo>
                    <a:pt x="10" y="28"/>
                  </a:lnTo>
                  <a:lnTo>
                    <a:pt x="14" y="34"/>
                  </a:lnTo>
                  <a:lnTo>
                    <a:pt x="17" y="38"/>
                  </a:lnTo>
                  <a:lnTo>
                    <a:pt x="19" y="42"/>
                  </a:lnTo>
                  <a:lnTo>
                    <a:pt x="20" y="46"/>
                  </a:lnTo>
                  <a:lnTo>
                    <a:pt x="24" y="50"/>
                  </a:lnTo>
                  <a:lnTo>
                    <a:pt x="27" y="57"/>
                  </a:lnTo>
                  <a:lnTo>
                    <a:pt x="33" y="63"/>
                  </a:lnTo>
                  <a:lnTo>
                    <a:pt x="38" y="68"/>
                  </a:lnTo>
                  <a:lnTo>
                    <a:pt x="42" y="72"/>
                  </a:lnTo>
                  <a:lnTo>
                    <a:pt x="46" y="75"/>
                  </a:lnTo>
                  <a:lnTo>
                    <a:pt x="51" y="76"/>
                  </a:lnTo>
                  <a:lnTo>
                    <a:pt x="54" y="74"/>
                  </a:lnTo>
                  <a:lnTo>
                    <a:pt x="57" y="71"/>
                  </a:lnTo>
                  <a:lnTo>
                    <a:pt x="58" y="64"/>
                  </a:lnTo>
                  <a:lnTo>
                    <a:pt x="60" y="59"/>
                  </a:lnTo>
                  <a:lnTo>
                    <a:pt x="58" y="53"/>
                  </a:lnTo>
                  <a:lnTo>
                    <a:pt x="58" y="47"/>
                  </a:lnTo>
                  <a:lnTo>
                    <a:pt x="55" y="41"/>
                  </a:lnTo>
                  <a:lnTo>
                    <a:pt x="54" y="36"/>
                  </a:lnTo>
                  <a:lnTo>
                    <a:pt x="52" y="29"/>
                  </a:lnTo>
                  <a:lnTo>
                    <a:pt x="51" y="25"/>
                  </a:lnTo>
                  <a:lnTo>
                    <a:pt x="48" y="19"/>
                  </a:lnTo>
                  <a:lnTo>
                    <a:pt x="45" y="15"/>
                  </a:lnTo>
                  <a:lnTo>
                    <a:pt x="42" y="11"/>
                  </a:lnTo>
                  <a:lnTo>
                    <a:pt x="41" y="7"/>
                  </a:lnTo>
                  <a:lnTo>
                    <a:pt x="38" y="2"/>
                  </a:lnTo>
                  <a:lnTo>
                    <a:pt x="36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9" name="Freeform 46"/>
            <p:cNvSpPr>
              <a:spLocks/>
            </p:cNvSpPr>
            <p:nvPr/>
          </p:nvSpPr>
          <p:spPr bwMode="auto">
            <a:xfrm>
              <a:off x="396" y="1863"/>
              <a:ext cx="61" cy="30"/>
            </a:xfrm>
            <a:custGeom>
              <a:avLst/>
              <a:gdLst>
                <a:gd name="T0" fmla="*/ 3 w 123"/>
                <a:gd name="T1" fmla="*/ 0 h 59"/>
                <a:gd name="T2" fmla="*/ 3 w 123"/>
                <a:gd name="T3" fmla="*/ 0 h 59"/>
                <a:gd name="T4" fmla="*/ 8 w 123"/>
                <a:gd name="T5" fmla="*/ 0 h 59"/>
                <a:gd name="T6" fmla="*/ 9 w 123"/>
                <a:gd name="T7" fmla="*/ 0 h 59"/>
                <a:gd name="T8" fmla="*/ 13 w 123"/>
                <a:gd name="T9" fmla="*/ 1 h 59"/>
                <a:gd name="T10" fmla="*/ 16 w 123"/>
                <a:gd name="T11" fmla="*/ 1 h 59"/>
                <a:gd name="T12" fmla="*/ 21 w 123"/>
                <a:gd name="T13" fmla="*/ 3 h 59"/>
                <a:gd name="T14" fmla="*/ 25 w 123"/>
                <a:gd name="T15" fmla="*/ 3 h 59"/>
                <a:gd name="T16" fmla="*/ 29 w 123"/>
                <a:gd name="T17" fmla="*/ 4 h 59"/>
                <a:gd name="T18" fmla="*/ 35 w 123"/>
                <a:gd name="T19" fmla="*/ 4 h 59"/>
                <a:gd name="T20" fmla="*/ 40 w 123"/>
                <a:gd name="T21" fmla="*/ 5 h 59"/>
                <a:gd name="T22" fmla="*/ 46 w 123"/>
                <a:gd name="T23" fmla="*/ 6 h 59"/>
                <a:gd name="T24" fmla="*/ 51 w 123"/>
                <a:gd name="T25" fmla="*/ 8 h 59"/>
                <a:gd name="T26" fmla="*/ 56 w 123"/>
                <a:gd name="T27" fmla="*/ 8 h 59"/>
                <a:gd name="T28" fmla="*/ 63 w 123"/>
                <a:gd name="T29" fmla="*/ 10 h 59"/>
                <a:gd name="T30" fmla="*/ 67 w 123"/>
                <a:gd name="T31" fmla="*/ 10 h 59"/>
                <a:gd name="T32" fmla="*/ 73 w 123"/>
                <a:gd name="T33" fmla="*/ 12 h 59"/>
                <a:gd name="T34" fmla="*/ 78 w 123"/>
                <a:gd name="T35" fmla="*/ 13 h 59"/>
                <a:gd name="T36" fmla="*/ 84 w 123"/>
                <a:gd name="T37" fmla="*/ 14 h 59"/>
                <a:gd name="T38" fmla="*/ 89 w 123"/>
                <a:gd name="T39" fmla="*/ 16 h 59"/>
                <a:gd name="T40" fmla="*/ 94 w 123"/>
                <a:gd name="T41" fmla="*/ 17 h 59"/>
                <a:gd name="T42" fmla="*/ 98 w 123"/>
                <a:gd name="T43" fmla="*/ 18 h 59"/>
                <a:gd name="T44" fmla="*/ 104 w 123"/>
                <a:gd name="T45" fmla="*/ 20 h 59"/>
                <a:gd name="T46" fmla="*/ 111 w 123"/>
                <a:gd name="T47" fmla="*/ 22 h 59"/>
                <a:gd name="T48" fmla="*/ 117 w 123"/>
                <a:gd name="T49" fmla="*/ 25 h 59"/>
                <a:gd name="T50" fmla="*/ 120 w 123"/>
                <a:gd name="T51" fmla="*/ 27 h 59"/>
                <a:gd name="T52" fmla="*/ 123 w 123"/>
                <a:gd name="T53" fmla="*/ 31 h 59"/>
                <a:gd name="T54" fmla="*/ 122 w 123"/>
                <a:gd name="T55" fmla="*/ 37 h 59"/>
                <a:gd name="T56" fmla="*/ 122 w 123"/>
                <a:gd name="T57" fmla="*/ 42 h 59"/>
                <a:gd name="T58" fmla="*/ 120 w 123"/>
                <a:gd name="T59" fmla="*/ 46 h 59"/>
                <a:gd name="T60" fmla="*/ 120 w 123"/>
                <a:gd name="T61" fmla="*/ 50 h 59"/>
                <a:gd name="T62" fmla="*/ 117 w 123"/>
                <a:gd name="T63" fmla="*/ 56 h 59"/>
                <a:gd name="T64" fmla="*/ 117 w 123"/>
                <a:gd name="T65" fmla="*/ 59 h 59"/>
                <a:gd name="T66" fmla="*/ 0 w 123"/>
                <a:gd name="T67" fmla="*/ 31 h 59"/>
                <a:gd name="T68" fmla="*/ 3 w 123"/>
                <a:gd name="T69" fmla="*/ 0 h 59"/>
                <a:gd name="T70" fmla="*/ 3 w 123"/>
                <a:gd name="T71" fmla="*/ 0 h 5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3"/>
                <a:gd name="T109" fmla="*/ 0 h 59"/>
                <a:gd name="T110" fmla="*/ 123 w 123"/>
                <a:gd name="T111" fmla="*/ 59 h 5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3" h="59">
                  <a:moveTo>
                    <a:pt x="3" y="0"/>
                  </a:moveTo>
                  <a:lnTo>
                    <a:pt x="3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3" y="1"/>
                  </a:lnTo>
                  <a:lnTo>
                    <a:pt x="16" y="1"/>
                  </a:lnTo>
                  <a:lnTo>
                    <a:pt x="21" y="3"/>
                  </a:lnTo>
                  <a:lnTo>
                    <a:pt x="25" y="3"/>
                  </a:lnTo>
                  <a:lnTo>
                    <a:pt x="29" y="4"/>
                  </a:lnTo>
                  <a:lnTo>
                    <a:pt x="35" y="4"/>
                  </a:lnTo>
                  <a:lnTo>
                    <a:pt x="40" y="5"/>
                  </a:lnTo>
                  <a:lnTo>
                    <a:pt x="46" y="6"/>
                  </a:lnTo>
                  <a:lnTo>
                    <a:pt x="51" y="8"/>
                  </a:lnTo>
                  <a:lnTo>
                    <a:pt x="56" y="8"/>
                  </a:lnTo>
                  <a:lnTo>
                    <a:pt x="63" y="10"/>
                  </a:lnTo>
                  <a:lnTo>
                    <a:pt x="67" y="10"/>
                  </a:lnTo>
                  <a:lnTo>
                    <a:pt x="73" y="12"/>
                  </a:lnTo>
                  <a:lnTo>
                    <a:pt x="78" y="13"/>
                  </a:lnTo>
                  <a:lnTo>
                    <a:pt x="84" y="14"/>
                  </a:lnTo>
                  <a:lnTo>
                    <a:pt x="89" y="16"/>
                  </a:lnTo>
                  <a:lnTo>
                    <a:pt x="94" y="17"/>
                  </a:lnTo>
                  <a:lnTo>
                    <a:pt x="98" y="18"/>
                  </a:lnTo>
                  <a:lnTo>
                    <a:pt x="104" y="20"/>
                  </a:lnTo>
                  <a:lnTo>
                    <a:pt x="111" y="22"/>
                  </a:lnTo>
                  <a:lnTo>
                    <a:pt x="117" y="25"/>
                  </a:lnTo>
                  <a:lnTo>
                    <a:pt x="120" y="27"/>
                  </a:lnTo>
                  <a:lnTo>
                    <a:pt x="123" y="31"/>
                  </a:lnTo>
                  <a:lnTo>
                    <a:pt x="122" y="37"/>
                  </a:lnTo>
                  <a:lnTo>
                    <a:pt x="122" y="42"/>
                  </a:lnTo>
                  <a:lnTo>
                    <a:pt x="120" y="46"/>
                  </a:lnTo>
                  <a:lnTo>
                    <a:pt x="120" y="50"/>
                  </a:lnTo>
                  <a:lnTo>
                    <a:pt x="117" y="56"/>
                  </a:lnTo>
                  <a:lnTo>
                    <a:pt x="117" y="59"/>
                  </a:lnTo>
                  <a:lnTo>
                    <a:pt x="0" y="3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0" name="Freeform 47"/>
            <p:cNvSpPr>
              <a:spLocks/>
            </p:cNvSpPr>
            <p:nvPr/>
          </p:nvSpPr>
          <p:spPr bwMode="auto">
            <a:xfrm>
              <a:off x="682" y="1846"/>
              <a:ext cx="38" cy="15"/>
            </a:xfrm>
            <a:custGeom>
              <a:avLst/>
              <a:gdLst>
                <a:gd name="T0" fmla="*/ 71 w 76"/>
                <a:gd name="T1" fmla="*/ 1 h 31"/>
                <a:gd name="T2" fmla="*/ 70 w 76"/>
                <a:gd name="T3" fmla="*/ 0 h 31"/>
                <a:gd name="T4" fmla="*/ 67 w 76"/>
                <a:gd name="T5" fmla="*/ 0 h 31"/>
                <a:gd name="T6" fmla="*/ 63 w 76"/>
                <a:gd name="T7" fmla="*/ 0 h 31"/>
                <a:gd name="T8" fmla="*/ 58 w 76"/>
                <a:gd name="T9" fmla="*/ 0 h 31"/>
                <a:gd name="T10" fmla="*/ 52 w 76"/>
                <a:gd name="T11" fmla="*/ 0 h 31"/>
                <a:gd name="T12" fmla="*/ 46 w 76"/>
                <a:gd name="T13" fmla="*/ 0 h 31"/>
                <a:gd name="T14" fmla="*/ 41 w 76"/>
                <a:gd name="T15" fmla="*/ 0 h 31"/>
                <a:gd name="T16" fmla="*/ 33 w 76"/>
                <a:gd name="T17" fmla="*/ 1 h 31"/>
                <a:gd name="T18" fmla="*/ 27 w 76"/>
                <a:gd name="T19" fmla="*/ 1 h 31"/>
                <a:gd name="T20" fmla="*/ 20 w 76"/>
                <a:gd name="T21" fmla="*/ 1 h 31"/>
                <a:gd name="T22" fmla="*/ 14 w 76"/>
                <a:gd name="T23" fmla="*/ 2 h 31"/>
                <a:gd name="T24" fmla="*/ 10 w 76"/>
                <a:gd name="T25" fmla="*/ 3 h 31"/>
                <a:gd name="T26" fmla="*/ 4 w 76"/>
                <a:gd name="T27" fmla="*/ 6 h 31"/>
                <a:gd name="T28" fmla="*/ 1 w 76"/>
                <a:gd name="T29" fmla="*/ 7 h 31"/>
                <a:gd name="T30" fmla="*/ 0 w 76"/>
                <a:gd name="T31" fmla="*/ 10 h 31"/>
                <a:gd name="T32" fmla="*/ 1 w 76"/>
                <a:gd name="T33" fmla="*/ 14 h 31"/>
                <a:gd name="T34" fmla="*/ 3 w 76"/>
                <a:gd name="T35" fmla="*/ 20 h 31"/>
                <a:gd name="T36" fmla="*/ 10 w 76"/>
                <a:gd name="T37" fmla="*/ 24 h 31"/>
                <a:gd name="T38" fmla="*/ 13 w 76"/>
                <a:gd name="T39" fmla="*/ 27 h 31"/>
                <a:gd name="T40" fmla="*/ 17 w 76"/>
                <a:gd name="T41" fmla="*/ 28 h 31"/>
                <a:gd name="T42" fmla="*/ 23 w 76"/>
                <a:gd name="T43" fmla="*/ 30 h 31"/>
                <a:gd name="T44" fmla="*/ 29 w 76"/>
                <a:gd name="T45" fmla="*/ 31 h 31"/>
                <a:gd name="T46" fmla="*/ 33 w 76"/>
                <a:gd name="T47" fmla="*/ 31 h 31"/>
                <a:gd name="T48" fmla="*/ 39 w 76"/>
                <a:gd name="T49" fmla="*/ 31 h 31"/>
                <a:gd name="T50" fmla="*/ 44 w 76"/>
                <a:gd name="T51" fmla="*/ 31 h 31"/>
                <a:gd name="T52" fmla="*/ 49 w 76"/>
                <a:gd name="T53" fmla="*/ 31 h 31"/>
                <a:gd name="T54" fmla="*/ 54 w 76"/>
                <a:gd name="T55" fmla="*/ 30 h 31"/>
                <a:gd name="T56" fmla="*/ 60 w 76"/>
                <a:gd name="T57" fmla="*/ 28 h 31"/>
                <a:gd name="T58" fmla="*/ 63 w 76"/>
                <a:gd name="T59" fmla="*/ 26 h 31"/>
                <a:gd name="T60" fmla="*/ 67 w 76"/>
                <a:gd name="T61" fmla="*/ 24 h 31"/>
                <a:gd name="T62" fmla="*/ 71 w 76"/>
                <a:gd name="T63" fmla="*/ 19 h 31"/>
                <a:gd name="T64" fmla="*/ 74 w 76"/>
                <a:gd name="T65" fmla="*/ 14 h 31"/>
                <a:gd name="T66" fmla="*/ 76 w 76"/>
                <a:gd name="T67" fmla="*/ 10 h 31"/>
                <a:gd name="T68" fmla="*/ 76 w 76"/>
                <a:gd name="T69" fmla="*/ 7 h 31"/>
                <a:gd name="T70" fmla="*/ 73 w 76"/>
                <a:gd name="T71" fmla="*/ 2 h 31"/>
                <a:gd name="T72" fmla="*/ 71 w 76"/>
                <a:gd name="T73" fmla="*/ 1 h 31"/>
                <a:gd name="T74" fmla="*/ 71 w 76"/>
                <a:gd name="T75" fmla="*/ 1 h 3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6"/>
                <a:gd name="T115" fmla="*/ 0 h 31"/>
                <a:gd name="T116" fmla="*/ 76 w 76"/>
                <a:gd name="T117" fmla="*/ 31 h 3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6" h="31">
                  <a:moveTo>
                    <a:pt x="71" y="1"/>
                  </a:moveTo>
                  <a:lnTo>
                    <a:pt x="70" y="0"/>
                  </a:lnTo>
                  <a:lnTo>
                    <a:pt x="67" y="0"/>
                  </a:lnTo>
                  <a:lnTo>
                    <a:pt x="63" y="0"/>
                  </a:lnTo>
                  <a:lnTo>
                    <a:pt x="58" y="0"/>
                  </a:lnTo>
                  <a:lnTo>
                    <a:pt x="52" y="0"/>
                  </a:lnTo>
                  <a:lnTo>
                    <a:pt x="46" y="0"/>
                  </a:lnTo>
                  <a:lnTo>
                    <a:pt x="41" y="0"/>
                  </a:lnTo>
                  <a:lnTo>
                    <a:pt x="33" y="1"/>
                  </a:lnTo>
                  <a:lnTo>
                    <a:pt x="27" y="1"/>
                  </a:lnTo>
                  <a:lnTo>
                    <a:pt x="20" y="1"/>
                  </a:lnTo>
                  <a:lnTo>
                    <a:pt x="14" y="2"/>
                  </a:lnTo>
                  <a:lnTo>
                    <a:pt x="10" y="3"/>
                  </a:lnTo>
                  <a:lnTo>
                    <a:pt x="4" y="6"/>
                  </a:lnTo>
                  <a:lnTo>
                    <a:pt x="1" y="7"/>
                  </a:lnTo>
                  <a:lnTo>
                    <a:pt x="0" y="10"/>
                  </a:lnTo>
                  <a:lnTo>
                    <a:pt x="1" y="14"/>
                  </a:lnTo>
                  <a:lnTo>
                    <a:pt x="3" y="20"/>
                  </a:lnTo>
                  <a:lnTo>
                    <a:pt x="10" y="24"/>
                  </a:lnTo>
                  <a:lnTo>
                    <a:pt x="13" y="27"/>
                  </a:lnTo>
                  <a:lnTo>
                    <a:pt x="17" y="28"/>
                  </a:lnTo>
                  <a:lnTo>
                    <a:pt x="23" y="30"/>
                  </a:lnTo>
                  <a:lnTo>
                    <a:pt x="29" y="31"/>
                  </a:lnTo>
                  <a:lnTo>
                    <a:pt x="33" y="31"/>
                  </a:lnTo>
                  <a:lnTo>
                    <a:pt x="39" y="31"/>
                  </a:lnTo>
                  <a:lnTo>
                    <a:pt x="44" y="31"/>
                  </a:lnTo>
                  <a:lnTo>
                    <a:pt x="49" y="31"/>
                  </a:lnTo>
                  <a:lnTo>
                    <a:pt x="54" y="30"/>
                  </a:lnTo>
                  <a:lnTo>
                    <a:pt x="60" y="28"/>
                  </a:lnTo>
                  <a:lnTo>
                    <a:pt x="63" y="26"/>
                  </a:lnTo>
                  <a:lnTo>
                    <a:pt x="67" y="24"/>
                  </a:lnTo>
                  <a:lnTo>
                    <a:pt x="71" y="19"/>
                  </a:lnTo>
                  <a:lnTo>
                    <a:pt x="74" y="14"/>
                  </a:lnTo>
                  <a:lnTo>
                    <a:pt x="76" y="10"/>
                  </a:lnTo>
                  <a:lnTo>
                    <a:pt x="76" y="7"/>
                  </a:lnTo>
                  <a:lnTo>
                    <a:pt x="73" y="2"/>
                  </a:lnTo>
                  <a:lnTo>
                    <a:pt x="71" y="1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1" name="Freeform 48"/>
            <p:cNvSpPr>
              <a:spLocks/>
            </p:cNvSpPr>
            <p:nvPr/>
          </p:nvSpPr>
          <p:spPr bwMode="auto">
            <a:xfrm>
              <a:off x="708" y="1810"/>
              <a:ext cx="44" cy="17"/>
            </a:xfrm>
            <a:custGeom>
              <a:avLst/>
              <a:gdLst>
                <a:gd name="T0" fmla="*/ 80 w 88"/>
                <a:gd name="T1" fmla="*/ 3 h 36"/>
                <a:gd name="T2" fmla="*/ 74 w 88"/>
                <a:gd name="T3" fmla="*/ 2 h 36"/>
                <a:gd name="T4" fmla="*/ 69 w 88"/>
                <a:gd name="T5" fmla="*/ 0 h 36"/>
                <a:gd name="T6" fmla="*/ 61 w 88"/>
                <a:gd name="T7" fmla="*/ 0 h 36"/>
                <a:gd name="T8" fmla="*/ 54 w 88"/>
                <a:gd name="T9" fmla="*/ 0 h 36"/>
                <a:gd name="T10" fmla="*/ 50 w 88"/>
                <a:gd name="T11" fmla="*/ 0 h 36"/>
                <a:gd name="T12" fmla="*/ 47 w 88"/>
                <a:gd name="T13" fmla="*/ 0 h 36"/>
                <a:gd name="T14" fmla="*/ 42 w 88"/>
                <a:gd name="T15" fmla="*/ 2 h 36"/>
                <a:gd name="T16" fmla="*/ 38 w 88"/>
                <a:gd name="T17" fmla="*/ 2 h 36"/>
                <a:gd name="T18" fmla="*/ 31 w 88"/>
                <a:gd name="T19" fmla="*/ 3 h 36"/>
                <a:gd name="T20" fmla="*/ 23 w 88"/>
                <a:gd name="T21" fmla="*/ 6 h 36"/>
                <a:gd name="T22" fmla="*/ 16 w 88"/>
                <a:gd name="T23" fmla="*/ 7 h 36"/>
                <a:gd name="T24" fmla="*/ 10 w 88"/>
                <a:gd name="T25" fmla="*/ 8 h 36"/>
                <a:gd name="T26" fmla="*/ 6 w 88"/>
                <a:gd name="T27" fmla="*/ 11 h 36"/>
                <a:gd name="T28" fmla="*/ 3 w 88"/>
                <a:gd name="T29" fmla="*/ 14 h 36"/>
                <a:gd name="T30" fmla="*/ 0 w 88"/>
                <a:gd name="T31" fmla="*/ 16 h 36"/>
                <a:gd name="T32" fmla="*/ 0 w 88"/>
                <a:gd name="T33" fmla="*/ 19 h 36"/>
                <a:gd name="T34" fmla="*/ 1 w 88"/>
                <a:gd name="T35" fmla="*/ 21 h 36"/>
                <a:gd name="T36" fmla="*/ 6 w 88"/>
                <a:gd name="T37" fmla="*/ 24 h 36"/>
                <a:gd name="T38" fmla="*/ 10 w 88"/>
                <a:gd name="T39" fmla="*/ 27 h 36"/>
                <a:gd name="T40" fmla="*/ 14 w 88"/>
                <a:gd name="T41" fmla="*/ 28 h 36"/>
                <a:gd name="T42" fmla="*/ 19 w 88"/>
                <a:gd name="T43" fmla="*/ 29 h 36"/>
                <a:gd name="T44" fmla="*/ 25 w 88"/>
                <a:gd name="T45" fmla="*/ 32 h 36"/>
                <a:gd name="T46" fmla="*/ 31 w 88"/>
                <a:gd name="T47" fmla="*/ 32 h 36"/>
                <a:gd name="T48" fmla="*/ 36 w 88"/>
                <a:gd name="T49" fmla="*/ 33 h 36"/>
                <a:gd name="T50" fmla="*/ 41 w 88"/>
                <a:gd name="T51" fmla="*/ 35 h 36"/>
                <a:gd name="T52" fmla="*/ 47 w 88"/>
                <a:gd name="T53" fmla="*/ 36 h 36"/>
                <a:gd name="T54" fmla="*/ 52 w 88"/>
                <a:gd name="T55" fmla="*/ 35 h 36"/>
                <a:gd name="T56" fmla="*/ 57 w 88"/>
                <a:gd name="T57" fmla="*/ 35 h 36"/>
                <a:gd name="T58" fmla="*/ 61 w 88"/>
                <a:gd name="T59" fmla="*/ 33 h 36"/>
                <a:gd name="T60" fmla="*/ 67 w 88"/>
                <a:gd name="T61" fmla="*/ 33 h 36"/>
                <a:gd name="T62" fmla="*/ 70 w 88"/>
                <a:gd name="T63" fmla="*/ 31 h 36"/>
                <a:gd name="T64" fmla="*/ 74 w 88"/>
                <a:gd name="T65" fmla="*/ 29 h 36"/>
                <a:gd name="T66" fmla="*/ 77 w 88"/>
                <a:gd name="T67" fmla="*/ 27 h 36"/>
                <a:gd name="T68" fmla="*/ 80 w 88"/>
                <a:gd name="T69" fmla="*/ 24 h 36"/>
                <a:gd name="T70" fmla="*/ 83 w 88"/>
                <a:gd name="T71" fmla="*/ 18 h 36"/>
                <a:gd name="T72" fmla="*/ 86 w 88"/>
                <a:gd name="T73" fmla="*/ 14 h 36"/>
                <a:gd name="T74" fmla="*/ 86 w 88"/>
                <a:gd name="T75" fmla="*/ 10 h 36"/>
                <a:gd name="T76" fmla="*/ 88 w 88"/>
                <a:gd name="T77" fmla="*/ 8 h 36"/>
                <a:gd name="T78" fmla="*/ 85 w 88"/>
                <a:gd name="T79" fmla="*/ 4 h 36"/>
                <a:gd name="T80" fmla="*/ 80 w 88"/>
                <a:gd name="T81" fmla="*/ 3 h 36"/>
                <a:gd name="T82" fmla="*/ 80 w 88"/>
                <a:gd name="T83" fmla="*/ 3 h 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8"/>
                <a:gd name="T127" fmla="*/ 0 h 36"/>
                <a:gd name="T128" fmla="*/ 88 w 88"/>
                <a:gd name="T129" fmla="*/ 36 h 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8" h="36">
                  <a:moveTo>
                    <a:pt x="80" y="3"/>
                  </a:moveTo>
                  <a:lnTo>
                    <a:pt x="74" y="2"/>
                  </a:lnTo>
                  <a:lnTo>
                    <a:pt x="69" y="0"/>
                  </a:lnTo>
                  <a:lnTo>
                    <a:pt x="61" y="0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7" y="0"/>
                  </a:lnTo>
                  <a:lnTo>
                    <a:pt x="42" y="2"/>
                  </a:lnTo>
                  <a:lnTo>
                    <a:pt x="38" y="2"/>
                  </a:lnTo>
                  <a:lnTo>
                    <a:pt x="31" y="3"/>
                  </a:lnTo>
                  <a:lnTo>
                    <a:pt x="23" y="6"/>
                  </a:lnTo>
                  <a:lnTo>
                    <a:pt x="16" y="7"/>
                  </a:lnTo>
                  <a:lnTo>
                    <a:pt x="10" y="8"/>
                  </a:lnTo>
                  <a:lnTo>
                    <a:pt x="6" y="11"/>
                  </a:lnTo>
                  <a:lnTo>
                    <a:pt x="3" y="14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1" y="21"/>
                  </a:lnTo>
                  <a:lnTo>
                    <a:pt x="6" y="24"/>
                  </a:lnTo>
                  <a:lnTo>
                    <a:pt x="10" y="27"/>
                  </a:lnTo>
                  <a:lnTo>
                    <a:pt x="14" y="28"/>
                  </a:lnTo>
                  <a:lnTo>
                    <a:pt x="19" y="29"/>
                  </a:lnTo>
                  <a:lnTo>
                    <a:pt x="25" y="32"/>
                  </a:lnTo>
                  <a:lnTo>
                    <a:pt x="31" y="32"/>
                  </a:lnTo>
                  <a:lnTo>
                    <a:pt x="36" y="33"/>
                  </a:lnTo>
                  <a:lnTo>
                    <a:pt x="41" y="35"/>
                  </a:lnTo>
                  <a:lnTo>
                    <a:pt x="47" y="36"/>
                  </a:lnTo>
                  <a:lnTo>
                    <a:pt x="52" y="35"/>
                  </a:lnTo>
                  <a:lnTo>
                    <a:pt x="57" y="35"/>
                  </a:lnTo>
                  <a:lnTo>
                    <a:pt x="61" y="33"/>
                  </a:lnTo>
                  <a:lnTo>
                    <a:pt x="67" y="33"/>
                  </a:lnTo>
                  <a:lnTo>
                    <a:pt x="70" y="31"/>
                  </a:lnTo>
                  <a:lnTo>
                    <a:pt x="74" y="29"/>
                  </a:lnTo>
                  <a:lnTo>
                    <a:pt x="77" y="27"/>
                  </a:lnTo>
                  <a:lnTo>
                    <a:pt x="80" y="24"/>
                  </a:lnTo>
                  <a:lnTo>
                    <a:pt x="83" y="18"/>
                  </a:lnTo>
                  <a:lnTo>
                    <a:pt x="86" y="14"/>
                  </a:lnTo>
                  <a:lnTo>
                    <a:pt x="86" y="10"/>
                  </a:lnTo>
                  <a:lnTo>
                    <a:pt x="88" y="8"/>
                  </a:lnTo>
                  <a:lnTo>
                    <a:pt x="85" y="4"/>
                  </a:lnTo>
                  <a:lnTo>
                    <a:pt x="80" y="3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2" name="Freeform 49"/>
            <p:cNvSpPr>
              <a:spLocks/>
            </p:cNvSpPr>
            <p:nvPr/>
          </p:nvSpPr>
          <p:spPr bwMode="auto">
            <a:xfrm>
              <a:off x="894" y="1820"/>
              <a:ext cx="36" cy="24"/>
            </a:xfrm>
            <a:custGeom>
              <a:avLst/>
              <a:gdLst>
                <a:gd name="T0" fmla="*/ 53 w 74"/>
                <a:gd name="T1" fmla="*/ 0 h 48"/>
                <a:gd name="T2" fmla="*/ 46 w 74"/>
                <a:gd name="T3" fmla="*/ 3 h 48"/>
                <a:gd name="T4" fmla="*/ 40 w 74"/>
                <a:gd name="T5" fmla="*/ 7 h 48"/>
                <a:gd name="T6" fmla="*/ 34 w 74"/>
                <a:gd name="T7" fmla="*/ 10 h 48"/>
                <a:gd name="T8" fmla="*/ 28 w 74"/>
                <a:gd name="T9" fmla="*/ 14 h 48"/>
                <a:gd name="T10" fmla="*/ 22 w 74"/>
                <a:gd name="T11" fmla="*/ 17 h 48"/>
                <a:gd name="T12" fmla="*/ 18 w 74"/>
                <a:gd name="T13" fmla="*/ 21 h 48"/>
                <a:gd name="T14" fmla="*/ 12 w 74"/>
                <a:gd name="T15" fmla="*/ 25 h 48"/>
                <a:gd name="T16" fmla="*/ 9 w 74"/>
                <a:gd name="T17" fmla="*/ 29 h 48"/>
                <a:gd name="T18" fmla="*/ 2 w 74"/>
                <a:gd name="T19" fmla="*/ 36 h 48"/>
                <a:gd name="T20" fmla="*/ 0 w 74"/>
                <a:gd name="T21" fmla="*/ 41 h 48"/>
                <a:gd name="T22" fmla="*/ 0 w 74"/>
                <a:gd name="T23" fmla="*/ 44 h 48"/>
                <a:gd name="T24" fmla="*/ 3 w 74"/>
                <a:gd name="T25" fmla="*/ 45 h 48"/>
                <a:gd name="T26" fmla="*/ 6 w 74"/>
                <a:gd name="T27" fmla="*/ 46 h 48"/>
                <a:gd name="T28" fmla="*/ 12 w 74"/>
                <a:gd name="T29" fmla="*/ 48 h 48"/>
                <a:gd name="T30" fmla="*/ 16 w 74"/>
                <a:gd name="T31" fmla="*/ 48 h 48"/>
                <a:gd name="T32" fmla="*/ 22 w 74"/>
                <a:gd name="T33" fmla="*/ 48 h 48"/>
                <a:gd name="T34" fmla="*/ 27 w 74"/>
                <a:gd name="T35" fmla="*/ 48 h 48"/>
                <a:gd name="T36" fmla="*/ 33 w 74"/>
                <a:gd name="T37" fmla="*/ 46 h 48"/>
                <a:gd name="T38" fmla="*/ 38 w 74"/>
                <a:gd name="T39" fmla="*/ 45 h 48"/>
                <a:gd name="T40" fmla="*/ 43 w 74"/>
                <a:gd name="T41" fmla="*/ 45 h 48"/>
                <a:gd name="T42" fmla="*/ 47 w 74"/>
                <a:gd name="T43" fmla="*/ 42 h 48"/>
                <a:gd name="T44" fmla="*/ 53 w 74"/>
                <a:gd name="T45" fmla="*/ 41 h 48"/>
                <a:gd name="T46" fmla="*/ 60 w 74"/>
                <a:gd name="T47" fmla="*/ 37 h 48"/>
                <a:gd name="T48" fmla="*/ 66 w 74"/>
                <a:gd name="T49" fmla="*/ 32 h 48"/>
                <a:gd name="T50" fmla="*/ 71 w 74"/>
                <a:gd name="T51" fmla="*/ 27 h 48"/>
                <a:gd name="T52" fmla="*/ 74 w 74"/>
                <a:gd name="T53" fmla="*/ 21 h 48"/>
                <a:gd name="T54" fmla="*/ 72 w 74"/>
                <a:gd name="T55" fmla="*/ 16 h 48"/>
                <a:gd name="T56" fmla="*/ 71 w 74"/>
                <a:gd name="T57" fmla="*/ 11 h 48"/>
                <a:gd name="T58" fmla="*/ 68 w 74"/>
                <a:gd name="T59" fmla="*/ 7 h 48"/>
                <a:gd name="T60" fmla="*/ 63 w 74"/>
                <a:gd name="T61" fmla="*/ 6 h 48"/>
                <a:gd name="T62" fmla="*/ 59 w 74"/>
                <a:gd name="T63" fmla="*/ 3 h 48"/>
                <a:gd name="T64" fmla="*/ 56 w 74"/>
                <a:gd name="T65" fmla="*/ 2 h 48"/>
                <a:gd name="T66" fmla="*/ 53 w 74"/>
                <a:gd name="T67" fmla="*/ 0 h 48"/>
                <a:gd name="T68" fmla="*/ 53 w 74"/>
                <a:gd name="T69" fmla="*/ 0 h 48"/>
                <a:gd name="T70" fmla="*/ 53 w 74"/>
                <a:gd name="T71" fmla="*/ 0 h 4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74"/>
                <a:gd name="T109" fmla="*/ 0 h 48"/>
                <a:gd name="T110" fmla="*/ 74 w 74"/>
                <a:gd name="T111" fmla="*/ 48 h 4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74" h="48">
                  <a:moveTo>
                    <a:pt x="53" y="0"/>
                  </a:moveTo>
                  <a:lnTo>
                    <a:pt x="46" y="3"/>
                  </a:lnTo>
                  <a:lnTo>
                    <a:pt x="40" y="7"/>
                  </a:lnTo>
                  <a:lnTo>
                    <a:pt x="34" y="10"/>
                  </a:lnTo>
                  <a:lnTo>
                    <a:pt x="28" y="14"/>
                  </a:lnTo>
                  <a:lnTo>
                    <a:pt x="22" y="17"/>
                  </a:lnTo>
                  <a:lnTo>
                    <a:pt x="18" y="21"/>
                  </a:lnTo>
                  <a:lnTo>
                    <a:pt x="12" y="25"/>
                  </a:lnTo>
                  <a:lnTo>
                    <a:pt x="9" y="29"/>
                  </a:lnTo>
                  <a:lnTo>
                    <a:pt x="2" y="36"/>
                  </a:lnTo>
                  <a:lnTo>
                    <a:pt x="0" y="41"/>
                  </a:lnTo>
                  <a:lnTo>
                    <a:pt x="0" y="44"/>
                  </a:lnTo>
                  <a:lnTo>
                    <a:pt x="3" y="45"/>
                  </a:lnTo>
                  <a:lnTo>
                    <a:pt x="6" y="46"/>
                  </a:lnTo>
                  <a:lnTo>
                    <a:pt x="12" y="48"/>
                  </a:lnTo>
                  <a:lnTo>
                    <a:pt x="16" y="48"/>
                  </a:lnTo>
                  <a:lnTo>
                    <a:pt x="22" y="48"/>
                  </a:lnTo>
                  <a:lnTo>
                    <a:pt x="27" y="48"/>
                  </a:lnTo>
                  <a:lnTo>
                    <a:pt x="33" y="46"/>
                  </a:lnTo>
                  <a:lnTo>
                    <a:pt x="38" y="45"/>
                  </a:lnTo>
                  <a:lnTo>
                    <a:pt x="43" y="45"/>
                  </a:lnTo>
                  <a:lnTo>
                    <a:pt x="47" y="42"/>
                  </a:lnTo>
                  <a:lnTo>
                    <a:pt x="53" y="41"/>
                  </a:lnTo>
                  <a:lnTo>
                    <a:pt x="60" y="37"/>
                  </a:lnTo>
                  <a:lnTo>
                    <a:pt x="66" y="32"/>
                  </a:lnTo>
                  <a:lnTo>
                    <a:pt x="71" y="27"/>
                  </a:lnTo>
                  <a:lnTo>
                    <a:pt x="74" y="21"/>
                  </a:lnTo>
                  <a:lnTo>
                    <a:pt x="72" y="16"/>
                  </a:lnTo>
                  <a:lnTo>
                    <a:pt x="71" y="11"/>
                  </a:lnTo>
                  <a:lnTo>
                    <a:pt x="68" y="7"/>
                  </a:lnTo>
                  <a:lnTo>
                    <a:pt x="63" y="6"/>
                  </a:lnTo>
                  <a:lnTo>
                    <a:pt x="59" y="3"/>
                  </a:lnTo>
                  <a:lnTo>
                    <a:pt x="56" y="2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3" name="Freeform 50"/>
            <p:cNvSpPr>
              <a:spLocks/>
            </p:cNvSpPr>
            <p:nvPr/>
          </p:nvSpPr>
          <p:spPr bwMode="auto">
            <a:xfrm>
              <a:off x="982" y="1697"/>
              <a:ext cx="30" cy="35"/>
            </a:xfrm>
            <a:custGeom>
              <a:avLst/>
              <a:gdLst>
                <a:gd name="T0" fmla="*/ 31 w 60"/>
                <a:gd name="T1" fmla="*/ 0 h 71"/>
                <a:gd name="T2" fmla="*/ 30 w 60"/>
                <a:gd name="T3" fmla="*/ 0 h 71"/>
                <a:gd name="T4" fmla="*/ 28 w 60"/>
                <a:gd name="T5" fmla="*/ 3 h 71"/>
                <a:gd name="T6" fmla="*/ 25 w 60"/>
                <a:gd name="T7" fmla="*/ 7 h 71"/>
                <a:gd name="T8" fmla="*/ 22 w 60"/>
                <a:gd name="T9" fmla="*/ 13 h 71"/>
                <a:gd name="T10" fmla="*/ 19 w 60"/>
                <a:gd name="T11" fmla="*/ 19 h 71"/>
                <a:gd name="T12" fmla="*/ 15 w 60"/>
                <a:gd name="T13" fmla="*/ 25 h 71"/>
                <a:gd name="T14" fmla="*/ 14 w 60"/>
                <a:gd name="T15" fmla="*/ 29 h 71"/>
                <a:gd name="T16" fmla="*/ 11 w 60"/>
                <a:gd name="T17" fmla="*/ 33 h 71"/>
                <a:gd name="T18" fmla="*/ 9 w 60"/>
                <a:gd name="T19" fmla="*/ 37 h 71"/>
                <a:gd name="T20" fmla="*/ 8 w 60"/>
                <a:gd name="T21" fmla="*/ 41 h 71"/>
                <a:gd name="T22" fmla="*/ 5 w 60"/>
                <a:gd name="T23" fmla="*/ 47 h 71"/>
                <a:gd name="T24" fmla="*/ 2 w 60"/>
                <a:gd name="T25" fmla="*/ 54 h 71"/>
                <a:gd name="T26" fmla="*/ 0 w 60"/>
                <a:gd name="T27" fmla="*/ 59 h 71"/>
                <a:gd name="T28" fmla="*/ 0 w 60"/>
                <a:gd name="T29" fmla="*/ 66 h 71"/>
                <a:gd name="T30" fmla="*/ 2 w 60"/>
                <a:gd name="T31" fmla="*/ 68 h 71"/>
                <a:gd name="T32" fmla="*/ 5 w 60"/>
                <a:gd name="T33" fmla="*/ 71 h 71"/>
                <a:gd name="T34" fmla="*/ 6 w 60"/>
                <a:gd name="T35" fmla="*/ 71 h 71"/>
                <a:gd name="T36" fmla="*/ 9 w 60"/>
                <a:gd name="T37" fmla="*/ 71 h 71"/>
                <a:gd name="T38" fmla="*/ 12 w 60"/>
                <a:gd name="T39" fmla="*/ 71 h 71"/>
                <a:gd name="T40" fmla="*/ 16 w 60"/>
                <a:gd name="T41" fmla="*/ 70 h 71"/>
                <a:gd name="T42" fmla="*/ 24 w 60"/>
                <a:gd name="T43" fmla="*/ 66 h 71"/>
                <a:gd name="T44" fmla="*/ 30 w 60"/>
                <a:gd name="T45" fmla="*/ 63 h 71"/>
                <a:gd name="T46" fmla="*/ 36 w 60"/>
                <a:gd name="T47" fmla="*/ 58 h 71"/>
                <a:gd name="T48" fmla="*/ 41 w 60"/>
                <a:gd name="T49" fmla="*/ 54 h 71"/>
                <a:gd name="T50" fmla="*/ 44 w 60"/>
                <a:gd name="T51" fmla="*/ 47 h 71"/>
                <a:gd name="T52" fmla="*/ 49 w 60"/>
                <a:gd name="T53" fmla="*/ 42 h 71"/>
                <a:gd name="T54" fmla="*/ 52 w 60"/>
                <a:gd name="T55" fmla="*/ 37 h 71"/>
                <a:gd name="T56" fmla="*/ 55 w 60"/>
                <a:gd name="T57" fmla="*/ 32 h 71"/>
                <a:gd name="T58" fmla="*/ 56 w 60"/>
                <a:gd name="T59" fmla="*/ 25 h 71"/>
                <a:gd name="T60" fmla="*/ 57 w 60"/>
                <a:gd name="T61" fmla="*/ 21 h 71"/>
                <a:gd name="T62" fmla="*/ 57 w 60"/>
                <a:gd name="T63" fmla="*/ 16 h 71"/>
                <a:gd name="T64" fmla="*/ 59 w 60"/>
                <a:gd name="T65" fmla="*/ 12 h 71"/>
                <a:gd name="T66" fmla="*/ 59 w 60"/>
                <a:gd name="T67" fmla="*/ 8 h 71"/>
                <a:gd name="T68" fmla="*/ 60 w 60"/>
                <a:gd name="T69" fmla="*/ 7 h 71"/>
                <a:gd name="T70" fmla="*/ 60 w 60"/>
                <a:gd name="T71" fmla="*/ 4 h 71"/>
                <a:gd name="T72" fmla="*/ 60 w 60"/>
                <a:gd name="T73" fmla="*/ 4 h 71"/>
                <a:gd name="T74" fmla="*/ 31 w 60"/>
                <a:gd name="T75" fmla="*/ 0 h 71"/>
                <a:gd name="T76" fmla="*/ 31 w 60"/>
                <a:gd name="T77" fmla="*/ 0 h 7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0"/>
                <a:gd name="T118" fmla="*/ 0 h 71"/>
                <a:gd name="T119" fmla="*/ 60 w 60"/>
                <a:gd name="T120" fmla="*/ 71 h 7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0" h="71">
                  <a:moveTo>
                    <a:pt x="31" y="0"/>
                  </a:moveTo>
                  <a:lnTo>
                    <a:pt x="30" y="0"/>
                  </a:lnTo>
                  <a:lnTo>
                    <a:pt x="28" y="3"/>
                  </a:lnTo>
                  <a:lnTo>
                    <a:pt x="25" y="7"/>
                  </a:lnTo>
                  <a:lnTo>
                    <a:pt x="22" y="13"/>
                  </a:lnTo>
                  <a:lnTo>
                    <a:pt x="19" y="19"/>
                  </a:lnTo>
                  <a:lnTo>
                    <a:pt x="15" y="25"/>
                  </a:lnTo>
                  <a:lnTo>
                    <a:pt x="14" y="29"/>
                  </a:lnTo>
                  <a:lnTo>
                    <a:pt x="11" y="33"/>
                  </a:lnTo>
                  <a:lnTo>
                    <a:pt x="9" y="37"/>
                  </a:lnTo>
                  <a:lnTo>
                    <a:pt x="8" y="41"/>
                  </a:lnTo>
                  <a:lnTo>
                    <a:pt x="5" y="47"/>
                  </a:lnTo>
                  <a:lnTo>
                    <a:pt x="2" y="54"/>
                  </a:lnTo>
                  <a:lnTo>
                    <a:pt x="0" y="59"/>
                  </a:lnTo>
                  <a:lnTo>
                    <a:pt x="0" y="66"/>
                  </a:lnTo>
                  <a:lnTo>
                    <a:pt x="2" y="68"/>
                  </a:lnTo>
                  <a:lnTo>
                    <a:pt x="5" y="71"/>
                  </a:lnTo>
                  <a:lnTo>
                    <a:pt x="6" y="71"/>
                  </a:lnTo>
                  <a:lnTo>
                    <a:pt x="9" y="71"/>
                  </a:lnTo>
                  <a:lnTo>
                    <a:pt x="12" y="71"/>
                  </a:lnTo>
                  <a:lnTo>
                    <a:pt x="16" y="70"/>
                  </a:lnTo>
                  <a:lnTo>
                    <a:pt x="24" y="66"/>
                  </a:lnTo>
                  <a:lnTo>
                    <a:pt x="30" y="63"/>
                  </a:lnTo>
                  <a:lnTo>
                    <a:pt x="36" y="58"/>
                  </a:lnTo>
                  <a:lnTo>
                    <a:pt x="41" y="54"/>
                  </a:lnTo>
                  <a:lnTo>
                    <a:pt x="44" y="47"/>
                  </a:lnTo>
                  <a:lnTo>
                    <a:pt x="49" y="42"/>
                  </a:lnTo>
                  <a:lnTo>
                    <a:pt x="52" y="37"/>
                  </a:lnTo>
                  <a:lnTo>
                    <a:pt x="55" y="32"/>
                  </a:lnTo>
                  <a:lnTo>
                    <a:pt x="56" y="25"/>
                  </a:lnTo>
                  <a:lnTo>
                    <a:pt x="57" y="21"/>
                  </a:lnTo>
                  <a:lnTo>
                    <a:pt x="57" y="16"/>
                  </a:lnTo>
                  <a:lnTo>
                    <a:pt x="59" y="12"/>
                  </a:lnTo>
                  <a:lnTo>
                    <a:pt x="59" y="8"/>
                  </a:lnTo>
                  <a:lnTo>
                    <a:pt x="60" y="7"/>
                  </a:lnTo>
                  <a:lnTo>
                    <a:pt x="60" y="4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4" name="Freeform 51"/>
            <p:cNvSpPr>
              <a:spLocks/>
            </p:cNvSpPr>
            <p:nvPr/>
          </p:nvSpPr>
          <p:spPr bwMode="auto">
            <a:xfrm>
              <a:off x="1041" y="1721"/>
              <a:ext cx="28" cy="37"/>
            </a:xfrm>
            <a:custGeom>
              <a:avLst/>
              <a:gdLst>
                <a:gd name="T0" fmla="*/ 35 w 55"/>
                <a:gd name="T1" fmla="*/ 0 h 73"/>
                <a:gd name="T2" fmla="*/ 34 w 55"/>
                <a:gd name="T3" fmla="*/ 0 h 73"/>
                <a:gd name="T4" fmla="*/ 32 w 55"/>
                <a:gd name="T5" fmla="*/ 2 h 73"/>
                <a:gd name="T6" fmla="*/ 29 w 55"/>
                <a:gd name="T7" fmla="*/ 5 h 73"/>
                <a:gd name="T8" fmla="*/ 26 w 55"/>
                <a:gd name="T9" fmla="*/ 9 h 73"/>
                <a:gd name="T10" fmla="*/ 23 w 55"/>
                <a:gd name="T11" fmla="*/ 13 h 73"/>
                <a:gd name="T12" fmla="*/ 19 w 55"/>
                <a:gd name="T13" fmla="*/ 19 h 73"/>
                <a:gd name="T14" fmla="*/ 16 w 55"/>
                <a:gd name="T15" fmla="*/ 25 h 73"/>
                <a:gd name="T16" fmla="*/ 12 w 55"/>
                <a:gd name="T17" fmla="*/ 31 h 73"/>
                <a:gd name="T18" fmla="*/ 9 w 55"/>
                <a:gd name="T19" fmla="*/ 38 h 73"/>
                <a:gd name="T20" fmla="*/ 4 w 55"/>
                <a:gd name="T21" fmla="*/ 44 h 73"/>
                <a:gd name="T22" fmla="*/ 3 w 55"/>
                <a:gd name="T23" fmla="*/ 49 h 73"/>
                <a:gd name="T24" fmla="*/ 1 w 55"/>
                <a:gd name="T25" fmla="*/ 56 h 73"/>
                <a:gd name="T26" fmla="*/ 0 w 55"/>
                <a:gd name="T27" fmla="*/ 60 h 73"/>
                <a:gd name="T28" fmla="*/ 1 w 55"/>
                <a:gd name="T29" fmla="*/ 65 h 73"/>
                <a:gd name="T30" fmla="*/ 3 w 55"/>
                <a:gd name="T31" fmla="*/ 69 h 73"/>
                <a:gd name="T32" fmla="*/ 6 w 55"/>
                <a:gd name="T33" fmla="*/ 72 h 73"/>
                <a:gd name="T34" fmla="*/ 10 w 55"/>
                <a:gd name="T35" fmla="*/ 73 h 73"/>
                <a:gd name="T36" fmla="*/ 13 w 55"/>
                <a:gd name="T37" fmla="*/ 73 h 73"/>
                <a:gd name="T38" fmla="*/ 17 w 55"/>
                <a:gd name="T39" fmla="*/ 72 h 73"/>
                <a:gd name="T40" fmla="*/ 23 w 55"/>
                <a:gd name="T41" fmla="*/ 70 h 73"/>
                <a:gd name="T42" fmla="*/ 26 w 55"/>
                <a:gd name="T43" fmla="*/ 66 h 73"/>
                <a:gd name="T44" fmla="*/ 31 w 55"/>
                <a:gd name="T45" fmla="*/ 64 h 73"/>
                <a:gd name="T46" fmla="*/ 34 w 55"/>
                <a:gd name="T47" fmla="*/ 60 h 73"/>
                <a:gd name="T48" fmla="*/ 38 w 55"/>
                <a:gd name="T49" fmla="*/ 56 h 73"/>
                <a:gd name="T50" fmla="*/ 41 w 55"/>
                <a:gd name="T51" fmla="*/ 51 h 73"/>
                <a:gd name="T52" fmla="*/ 45 w 55"/>
                <a:gd name="T53" fmla="*/ 46 h 73"/>
                <a:gd name="T54" fmla="*/ 48 w 55"/>
                <a:gd name="T55" fmla="*/ 40 h 73"/>
                <a:gd name="T56" fmla="*/ 51 w 55"/>
                <a:gd name="T57" fmla="*/ 35 h 73"/>
                <a:gd name="T58" fmla="*/ 53 w 55"/>
                <a:gd name="T59" fmla="*/ 30 h 73"/>
                <a:gd name="T60" fmla="*/ 54 w 55"/>
                <a:gd name="T61" fmla="*/ 25 h 73"/>
                <a:gd name="T62" fmla="*/ 55 w 55"/>
                <a:gd name="T63" fmla="*/ 21 h 73"/>
                <a:gd name="T64" fmla="*/ 55 w 55"/>
                <a:gd name="T65" fmla="*/ 17 h 73"/>
                <a:gd name="T66" fmla="*/ 55 w 55"/>
                <a:gd name="T67" fmla="*/ 13 h 73"/>
                <a:gd name="T68" fmla="*/ 54 w 55"/>
                <a:gd name="T69" fmla="*/ 9 h 73"/>
                <a:gd name="T70" fmla="*/ 53 w 55"/>
                <a:gd name="T71" fmla="*/ 6 h 73"/>
                <a:gd name="T72" fmla="*/ 53 w 55"/>
                <a:gd name="T73" fmla="*/ 5 h 73"/>
                <a:gd name="T74" fmla="*/ 48 w 55"/>
                <a:gd name="T75" fmla="*/ 1 h 73"/>
                <a:gd name="T76" fmla="*/ 45 w 55"/>
                <a:gd name="T77" fmla="*/ 0 h 73"/>
                <a:gd name="T78" fmla="*/ 38 w 55"/>
                <a:gd name="T79" fmla="*/ 0 h 73"/>
                <a:gd name="T80" fmla="*/ 35 w 55"/>
                <a:gd name="T81" fmla="*/ 0 h 73"/>
                <a:gd name="T82" fmla="*/ 35 w 55"/>
                <a:gd name="T83" fmla="*/ 0 h 7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5"/>
                <a:gd name="T127" fmla="*/ 0 h 73"/>
                <a:gd name="T128" fmla="*/ 55 w 55"/>
                <a:gd name="T129" fmla="*/ 73 h 7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5" h="73">
                  <a:moveTo>
                    <a:pt x="35" y="0"/>
                  </a:moveTo>
                  <a:lnTo>
                    <a:pt x="34" y="0"/>
                  </a:lnTo>
                  <a:lnTo>
                    <a:pt x="32" y="2"/>
                  </a:lnTo>
                  <a:lnTo>
                    <a:pt x="29" y="5"/>
                  </a:lnTo>
                  <a:lnTo>
                    <a:pt x="26" y="9"/>
                  </a:lnTo>
                  <a:lnTo>
                    <a:pt x="23" y="13"/>
                  </a:lnTo>
                  <a:lnTo>
                    <a:pt x="19" y="19"/>
                  </a:lnTo>
                  <a:lnTo>
                    <a:pt x="16" y="25"/>
                  </a:lnTo>
                  <a:lnTo>
                    <a:pt x="12" y="31"/>
                  </a:lnTo>
                  <a:lnTo>
                    <a:pt x="9" y="38"/>
                  </a:lnTo>
                  <a:lnTo>
                    <a:pt x="4" y="44"/>
                  </a:lnTo>
                  <a:lnTo>
                    <a:pt x="3" y="49"/>
                  </a:lnTo>
                  <a:lnTo>
                    <a:pt x="1" y="56"/>
                  </a:lnTo>
                  <a:lnTo>
                    <a:pt x="0" y="60"/>
                  </a:lnTo>
                  <a:lnTo>
                    <a:pt x="1" y="65"/>
                  </a:lnTo>
                  <a:lnTo>
                    <a:pt x="3" y="69"/>
                  </a:lnTo>
                  <a:lnTo>
                    <a:pt x="6" y="72"/>
                  </a:lnTo>
                  <a:lnTo>
                    <a:pt x="10" y="73"/>
                  </a:lnTo>
                  <a:lnTo>
                    <a:pt x="13" y="73"/>
                  </a:lnTo>
                  <a:lnTo>
                    <a:pt x="17" y="72"/>
                  </a:lnTo>
                  <a:lnTo>
                    <a:pt x="23" y="70"/>
                  </a:lnTo>
                  <a:lnTo>
                    <a:pt x="26" y="66"/>
                  </a:lnTo>
                  <a:lnTo>
                    <a:pt x="31" y="64"/>
                  </a:lnTo>
                  <a:lnTo>
                    <a:pt x="34" y="60"/>
                  </a:lnTo>
                  <a:lnTo>
                    <a:pt x="38" y="56"/>
                  </a:lnTo>
                  <a:lnTo>
                    <a:pt x="41" y="51"/>
                  </a:lnTo>
                  <a:lnTo>
                    <a:pt x="45" y="46"/>
                  </a:lnTo>
                  <a:lnTo>
                    <a:pt x="48" y="40"/>
                  </a:lnTo>
                  <a:lnTo>
                    <a:pt x="51" y="35"/>
                  </a:lnTo>
                  <a:lnTo>
                    <a:pt x="53" y="30"/>
                  </a:lnTo>
                  <a:lnTo>
                    <a:pt x="54" y="25"/>
                  </a:lnTo>
                  <a:lnTo>
                    <a:pt x="55" y="21"/>
                  </a:lnTo>
                  <a:lnTo>
                    <a:pt x="55" y="17"/>
                  </a:lnTo>
                  <a:lnTo>
                    <a:pt x="55" y="13"/>
                  </a:lnTo>
                  <a:lnTo>
                    <a:pt x="54" y="9"/>
                  </a:lnTo>
                  <a:lnTo>
                    <a:pt x="53" y="6"/>
                  </a:lnTo>
                  <a:lnTo>
                    <a:pt x="53" y="5"/>
                  </a:lnTo>
                  <a:lnTo>
                    <a:pt x="48" y="1"/>
                  </a:lnTo>
                  <a:lnTo>
                    <a:pt x="45" y="0"/>
                  </a:lnTo>
                  <a:lnTo>
                    <a:pt x="38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5" name="Freeform 52"/>
            <p:cNvSpPr>
              <a:spLocks/>
            </p:cNvSpPr>
            <p:nvPr/>
          </p:nvSpPr>
          <p:spPr bwMode="auto">
            <a:xfrm>
              <a:off x="1090" y="1761"/>
              <a:ext cx="39" cy="34"/>
            </a:xfrm>
            <a:custGeom>
              <a:avLst/>
              <a:gdLst>
                <a:gd name="T0" fmla="*/ 59 w 79"/>
                <a:gd name="T1" fmla="*/ 0 h 66"/>
                <a:gd name="T2" fmla="*/ 57 w 79"/>
                <a:gd name="T3" fmla="*/ 0 h 66"/>
                <a:gd name="T4" fmla="*/ 55 w 79"/>
                <a:gd name="T5" fmla="*/ 1 h 66"/>
                <a:gd name="T6" fmla="*/ 50 w 79"/>
                <a:gd name="T7" fmla="*/ 3 h 66"/>
                <a:gd name="T8" fmla="*/ 47 w 79"/>
                <a:gd name="T9" fmla="*/ 7 h 66"/>
                <a:gd name="T10" fmla="*/ 41 w 79"/>
                <a:gd name="T11" fmla="*/ 11 h 66"/>
                <a:gd name="T12" fmla="*/ 36 w 79"/>
                <a:gd name="T13" fmla="*/ 17 h 66"/>
                <a:gd name="T14" fmla="*/ 30 w 79"/>
                <a:gd name="T15" fmla="*/ 22 h 66"/>
                <a:gd name="T16" fmla="*/ 24 w 79"/>
                <a:gd name="T17" fmla="*/ 28 h 66"/>
                <a:gd name="T18" fmla="*/ 17 w 79"/>
                <a:gd name="T19" fmla="*/ 34 h 66"/>
                <a:gd name="T20" fmla="*/ 11 w 79"/>
                <a:gd name="T21" fmla="*/ 39 h 66"/>
                <a:gd name="T22" fmla="*/ 6 w 79"/>
                <a:gd name="T23" fmla="*/ 44 h 66"/>
                <a:gd name="T24" fmla="*/ 3 w 79"/>
                <a:gd name="T25" fmla="*/ 49 h 66"/>
                <a:gd name="T26" fmla="*/ 0 w 79"/>
                <a:gd name="T27" fmla="*/ 53 h 66"/>
                <a:gd name="T28" fmla="*/ 0 w 79"/>
                <a:gd name="T29" fmla="*/ 58 h 66"/>
                <a:gd name="T30" fmla="*/ 0 w 79"/>
                <a:gd name="T31" fmla="*/ 61 h 66"/>
                <a:gd name="T32" fmla="*/ 3 w 79"/>
                <a:gd name="T33" fmla="*/ 65 h 66"/>
                <a:gd name="T34" fmla="*/ 8 w 79"/>
                <a:gd name="T35" fmla="*/ 65 h 66"/>
                <a:gd name="T36" fmla="*/ 12 w 79"/>
                <a:gd name="T37" fmla="*/ 66 h 66"/>
                <a:gd name="T38" fmla="*/ 18 w 79"/>
                <a:gd name="T39" fmla="*/ 65 h 66"/>
                <a:gd name="T40" fmla="*/ 24 w 79"/>
                <a:gd name="T41" fmla="*/ 64 h 66"/>
                <a:gd name="T42" fmla="*/ 31 w 79"/>
                <a:gd name="T43" fmla="*/ 61 h 66"/>
                <a:gd name="T44" fmla="*/ 37 w 79"/>
                <a:gd name="T45" fmla="*/ 58 h 66"/>
                <a:gd name="T46" fmla="*/ 44 w 79"/>
                <a:gd name="T47" fmla="*/ 56 h 66"/>
                <a:gd name="T48" fmla="*/ 52 w 79"/>
                <a:gd name="T49" fmla="*/ 52 h 66"/>
                <a:gd name="T50" fmla="*/ 57 w 79"/>
                <a:gd name="T51" fmla="*/ 47 h 66"/>
                <a:gd name="T52" fmla="*/ 63 w 79"/>
                <a:gd name="T53" fmla="*/ 43 h 66"/>
                <a:gd name="T54" fmla="*/ 68 w 79"/>
                <a:gd name="T55" fmla="*/ 38 h 66"/>
                <a:gd name="T56" fmla="*/ 72 w 79"/>
                <a:gd name="T57" fmla="*/ 34 h 66"/>
                <a:gd name="T58" fmla="*/ 75 w 79"/>
                <a:gd name="T59" fmla="*/ 30 h 66"/>
                <a:gd name="T60" fmla="*/ 78 w 79"/>
                <a:gd name="T61" fmla="*/ 24 h 66"/>
                <a:gd name="T62" fmla="*/ 79 w 79"/>
                <a:gd name="T63" fmla="*/ 21 h 66"/>
                <a:gd name="T64" fmla="*/ 79 w 79"/>
                <a:gd name="T65" fmla="*/ 18 h 66"/>
                <a:gd name="T66" fmla="*/ 77 w 79"/>
                <a:gd name="T67" fmla="*/ 11 h 66"/>
                <a:gd name="T68" fmla="*/ 74 w 79"/>
                <a:gd name="T69" fmla="*/ 6 h 66"/>
                <a:gd name="T70" fmla="*/ 69 w 79"/>
                <a:gd name="T71" fmla="*/ 3 h 66"/>
                <a:gd name="T72" fmla="*/ 66 w 79"/>
                <a:gd name="T73" fmla="*/ 1 h 66"/>
                <a:gd name="T74" fmla="*/ 60 w 79"/>
                <a:gd name="T75" fmla="*/ 0 h 66"/>
                <a:gd name="T76" fmla="*/ 59 w 79"/>
                <a:gd name="T77" fmla="*/ 0 h 66"/>
                <a:gd name="T78" fmla="*/ 59 w 79"/>
                <a:gd name="T79" fmla="*/ 0 h 6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9"/>
                <a:gd name="T121" fmla="*/ 0 h 66"/>
                <a:gd name="T122" fmla="*/ 79 w 79"/>
                <a:gd name="T123" fmla="*/ 66 h 6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9" h="66">
                  <a:moveTo>
                    <a:pt x="59" y="0"/>
                  </a:moveTo>
                  <a:lnTo>
                    <a:pt x="57" y="0"/>
                  </a:lnTo>
                  <a:lnTo>
                    <a:pt x="55" y="1"/>
                  </a:lnTo>
                  <a:lnTo>
                    <a:pt x="50" y="3"/>
                  </a:lnTo>
                  <a:lnTo>
                    <a:pt x="47" y="7"/>
                  </a:lnTo>
                  <a:lnTo>
                    <a:pt x="41" y="11"/>
                  </a:lnTo>
                  <a:lnTo>
                    <a:pt x="36" y="17"/>
                  </a:lnTo>
                  <a:lnTo>
                    <a:pt x="30" y="22"/>
                  </a:lnTo>
                  <a:lnTo>
                    <a:pt x="24" y="28"/>
                  </a:lnTo>
                  <a:lnTo>
                    <a:pt x="17" y="34"/>
                  </a:lnTo>
                  <a:lnTo>
                    <a:pt x="11" y="39"/>
                  </a:lnTo>
                  <a:lnTo>
                    <a:pt x="6" y="44"/>
                  </a:lnTo>
                  <a:lnTo>
                    <a:pt x="3" y="49"/>
                  </a:lnTo>
                  <a:lnTo>
                    <a:pt x="0" y="53"/>
                  </a:lnTo>
                  <a:lnTo>
                    <a:pt x="0" y="58"/>
                  </a:lnTo>
                  <a:lnTo>
                    <a:pt x="0" y="61"/>
                  </a:lnTo>
                  <a:lnTo>
                    <a:pt x="3" y="65"/>
                  </a:lnTo>
                  <a:lnTo>
                    <a:pt x="8" y="65"/>
                  </a:lnTo>
                  <a:lnTo>
                    <a:pt x="12" y="66"/>
                  </a:lnTo>
                  <a:lnTo>
                    <a:pt x="18" y="65"/>
                  </a:lnTo>
                  <a:lnTo>
                    <a:pt x="24" y="64"/>
                  </a:lnTo>
                  <a:lnTo>
                    <a:pt x="31" y="61"/>
                  </a:lnTo>
                  <a:lnTo>
                    <a:pt x="37" y="58"/>
                  </a:lnTo>
                  <a:lnTo>
                    <a:pt x="44" y="56"/>
                  </a:lnTo>
                  <a:lnTo>
                    <a:pt x="52" y="52"/>
                  </a:lnTo>
                  <a:lnTo>
                    <a:pt x="57" y="47"/>
                  </a:lnTo>
                  <a:lnTo>
                    <a:pt x="63" y="43"/>
                  </a:lnTo>
                  <a:lnTo>
                    <a:pt x="68" y="38"/>
                  </a:lnTo>
                  <a:lnTo>
                    <a:pt x="72" y="34"/>
                  </a:lnTo>
                  <a:lnTo>
                    <a:pt x="75" y="30"/>
                  </a:lnTo>
                  <a:lnTo>
                    <a:pt x="78" y="24"/>
                  </a:lnTo>
                  <a:lnTo>
                    <a:pt x="79" y="21"/>
                  </a:lnTo>
                  <a:lnTo>
                    <a:pt x="79" y="18"/>
                  </a:lnTo>
                  <a:lnTo>
                    <a:pt x="77" y="11"/>
                  </a:lnTo>
                  <a:lnTo>
                    <a:pt x="74" y="6"/>
                  </a:lnTo>
                  <a:lnTo>
                    <a:pt x="69" y="3"/>
                  </a:lnTo>
                  <a:lnTo>
                    <a:pt x="66" y="1"/>
                  </a:lnTo>
                  <a:lnTo>
                    <a:pt x="60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6" name="Freeform 53"/>
            <p:cNvSpPr>
              <a:spLocks/>
            </p:cNvSpPr>
            <p:nvPr/>
          </p:nvSpPr>
          <p:spPr bwMode="auto">
            <a:xfrm>
              <a:off x="1132" y="1831"/>
              <a:ext cx="43" cy="21"/>
            </a:xfrm>
            <a:custGeom>
              <a:avLst/>
              <a:gdLst>
                <a:gd name="T0" fmla="*/ 62 w 85"/>
                <a:gd name="T1" fmla="*/ 0 h 44"/>
                <a:gd name="T2" fmla="*/ 60 w 85"/>
                <a:gd name="T3" fmla="*/ 0 h 44"/>
                <a:gd name="T4" fmla="*/ 59 w 85"/>
                <a:gd name="T5" fmla="*/ 2 h 44"/>
                <a:gd name="T6" fmla="*/ 54 w 85"/>
                <a:gd name="T7" fmla="*/ 3 h 44"/>
                <a:gd name="T8" fmla="*/ 50 w 85"/>
                <a:gd name="T9" fmla="*/ 6 h 44"/>
                <a:gd name="T10" fmla="*/ 44 w 85"/>
                <a:gd name="T11" fmla="*/ 7 h 44"/>
                <a:gd name="T12" fmla="*/ 38 w 85"/>
                <a:gd name="T13" fmla="*/ 10 h 44"/>
                <a:gd name="T14" fmla="*/ 31 w 85"/>
                <a:gd name="T15" fmla="*/ 12 h 44"/>
                <a:gd name="T16" fmla="*/ 25 w 85"/>
                <a:gd name="T17" fmla="*/ 16 h 44"/>
                <a:gd name="T18" fmla="*/ 19 w 85"/>
                <a:gd name="T19" fmla="*/ 19 h 44"/>
                <a:gd name="T20" fmla="*/ 13 w 85"/>
                <a:gd name="T21" fmla="*/ 23 h 44"/>
                <a:gd name="T22" fmla="*/ 8 w 85"/>
                <a:gd name="T23" fmla="*/ 25 h 44"/>
                <a:gd name="T24" fmla="*/ 5 w 85"/>
                <a:gd name="T25" fmla="*/ 29 h 44"/>
                <a:gd name="T26" fmla="*/ 0 w 85"/>
                <a:gd name="T27" fmla="*/ 34 h 44"/>
                <a:gd name="T28" fmla="*/ 5 w 85"/>
                <a:gd name="T29" fmla="*/ 41 h 44"/>
                <a:gd name="T30" fmla="*/ 8 w 85"/>
                <a:gd name="T31" fmla="*/ 41 h 44"/>
                <a:gd name="T32" fmla="*/ 12 w 85"/>
                <a:gd name="T33" fmla="*/ 42 h 44"/>
                <a:gd name="T34" fmla="*/ 18 w 85"/>
                <a:gd name="T35" fmla="*/ 42 h 44"/>
                <a:gd name="T36" fmla="*/ 25 w 85"/>
                <a:gd name="T37" fmla="*/ 44 h 44"/>
                <a:gd name="T38" fmla="*/ 31 w 85"/>
                <a:gd name="T39" fmla="*/ 42 h 44"/>
                <a:gd name="T40" fmla="*/ 37 w 85"/>
                <a:gd name="T41" fmla="*/ 42 h 44"/>
                <a:gd name="T42" fmla="*/ 44 w 85"/>
                <a:gd name="T43" fmla="*/ 41 h 44"/>
                <a:gd name="T44" fmla="*/ 51 w 85"/>
                <a:gd name="T45" fmla="*/ 40 h 44"/>
                <a:gd name="T46" fmla="*/ 57 w 85"/>
                <a:gd name="T47" fmla="*/ 37 h 44"/>
                <a:gd name="T48" fmla="*/ 65 w 85"/>
                <a:gd name="T49" fmla="*/ 36 h 44"/>
                <a:gd name="T50" fmla="*/ 69 w 85"/>
                <a:gd name="T51" fmla="*/ 33 h 44"/>
                <a:gd name="T52" fmla="*/ 75 w 85"/>
                <a:gd name="T53" fmla="*/ 31 h 44"/>
                <a:gd name="T54" fmla="*/ 79 w 85"/>
                <a:gd name="T55" fmla="*/ 27 h 44"/>
                <a:gd name="T56" fmla="*/ 82 w 85"/>
                <a:gd name="T57" fmla="*/ 24 h 44"/>
                <a:gd name="T58" fmla="*/ 84 w 85"/>
                <a:gd name="T59" fmla="*/ 20 h 44"/>
                <a:gd name="T60" fmla="*/ 85 w 85"/>
                <a:gd name="T61" fmla="*/ 17 h 44"/>
                <a:gd name="T62" fmla="*/ 85 w 85"/>
                <a:gd name="T63" fmla="*/ 13 h 44"/>
                <a:gd name="T64" fmla="*/ 84 w 85"/>
                <a:gd name="T65" fmla="*/ 10 h 44"/>
                <a:gd name="T66" fmla="*/ 82 w 85"/>
                <a:gd name="T67" fmla="*/ 7 h 44"/>
                <a:gd name="T68" fmla="*/ 82 w 85"/>
                <a:gd name="T69" fmla="*/ 6 h 44"/>
                <a:gd name="T70" fmla="*/ 78 w 85"/>
                <a:gd name="T71" fmla="*/ 2 h 44"/>
                <a:gd name="T72" fmla="*/ 73 w 85"/>
                <a:gd name="T73" fmla="*/ 0 h 44"/>
                <a:gd name="T74" fmla="*/ 69 w 85"/>
                <a:gd name="T75" fmla="*/ 0 h 44"/>
                <a:gd name="T76" fmla="*/ 66 w 85"/>
                <a:gd name="T77" fmla="*/ 0 h 44"/>
                <a:gd name="T78" fmla="*/ 63 w 85"/>
                <a:gd name="T79" fmla="*/ 0 h 44"/>
                <a:gd name="T80" fmla="*/ 62 w 85"/>
                <a:gd name="T81" fmla="*/ 0 h 44"/>
                <a:gd name="T82" fmla="*/ 62 w 85"/>
                <a:gd name="T83" fmla="*/ 0 h 4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5"/>
                <a:gd name="T127" fmla="*/ 0 h 44"/>
                <a:gd name="T128" fmla="*/ 85 w 85"/>
                <a:gd name="T129" fmla="*/ 44 h 4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5" h="44">
                  <a:moveTo>
                    <a:pt x="62" y="0"/>
                  </a:moveTo>
                  <a:lnTo>
                    <a:pt x="60" y="0"/>
                  </a:lnTo>
                  <a:lnTo>
                    <a:pt x="59" y="2"/>
                  </a:lnTo>
                  <a:lnTo>
                    <a:pt x="54" y="3"/>
                  </a:lnTo>
                  <a:lnTo>
                    <a:pt x="50" y="6"/>
                  </a:lnTo>
                  <a:lnTo>
                    <a:pt x="44" y="7"/>
                  </a:lnTo>
                  <a:lnTo>
                    <a:pt x="38" y="10"/>
                  </a:lnTo>
                  <a:lnTo>
                    <a:pt x="31" y="12"/>
                  </a:lnTo>
                  <a:lnTo>
                    <a:pt x="25" y="16"/>
                  </a:lnTo>
                  <a:lnTo>
                    <a:pt x="19" y="19"/>
                  </a:lnTo>
                  <a:lnTo>
                    <a:pt x="13" y="23"/>
                  </a:lnTo>
                  <a:lnTo>
                    <a:pt x="8" y="25"/>
                  </a:lnTo>
                  <a:lnTo>
                    <a:pt x="5" y="29"/>
                  </a:lnTo>
                  <a:lnTo>
                    <a:pt x="0" y="34"/>
                  </a:lnTo>
                  <a:lnTo>
                    <a:pt x="5" y="41"/>
                  </a:lnTo>
                  <a:lnTo>
                    <a:pt x="8" y="41"/>
                  </a:lnTo>
                  <a:lnTo>
                    <a:pt x="12" y="42"/>
                  </a:lnTo>
                  <a:lnTo>
                    <a:pt x="18" y="42"/>
                  </a:lnTo>
                  <a:lnTo>
                    <a:pt x="25" y="44"/>
                  </a:lnTo>
                  <a:lnTo>
                    <a:pt x="31" y="42"/>
                  </a:lnTo>
                  <a:lnTo>
                    <a:pt x="37" y="42"/>
                  </a:lnTo>
                  <a:lnTo>
                    <a:pt x="44" y="41"/>
                  </a:lnTo>
                  <a:lnTo>
                    <a:pt x="51" y="40"/>
                  </a:lnTo>
                  <a:lnTo>
                    <a:pt x="57" y="37"/>
                  </a:lnTo>
                  <a:lnTo>
                    <a:pt x="65" y="36"/>
                  </a:lnTo>
                  <a:lnTo>
                    <a:pt x="69" y="33"/>
                  </a:lnTo>
                  <a:lnTo>
                    <a:pt x="75" y="31"/>
                  </a:lnTo>
                  <a:lnTo>
                    <a:pt x="79" y="27"/>
                  </a:lnTo>
                  <a:lnTo>
                    <a:pt x="82" y="24"/>
                  </a:lnTo>
                  <a:lnTo>
                    <a:pt x="84" y="20"/>
                  </a:lnTo>
                  <a:lnTo>
                    <a:pt x="85" y="17"/>
                  </a:lnTo>
                  <a:lnTo>
                    <a:pt x="85" y="13"/>
                  </a:lnTo>
                  <a:lnTo>
                    <a:pt x="84" y="10"/>
                  </a:lnTo>
                  <a:lnTo>
                    <a:pt x="82" y="7"/>
                  </a:lnTo>
                  <a:lnTo>
                    <a:pt x="82" y="6"/>
                  </a:lnTo>
                  <a:lnTo>
                    <a:pt x="78" y="2"/>
                  </a:lnTo>
                  <a:lnTo>
                    <a:pt x="73" y="0"/>
                  </a:lnTo>
                  <a:lnTo>
                    <a:pt x="69" y="0"/>
                  </a:lnTo>
                  <a:lnTo>
                    <a:pt x="66" y="0"/>
                  </a:lnTo>
                  <a:lnTo>
                    <a:pt x="63" y="0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7" name="Freeform 54"/>
            <p:cNvSpPr>
              <a:spLocks/>
            </p:cNvSpPr>
            <p:nvPr/>
          </p:nvSpPr>
          <p:spPr bwMode="auto">
            <a:xfrm>
              <a:off x="744" y="1685"/>
              <a:ext cx="24" cy="61"/>
            </a:xfrm>
            <a:custGeom>
              <a:avLst/>
              <a:gdLst>
                <a:gd name="T0" fmla="*/ 0 w 47"/>
                <a:gd name="T1" fmla="*/ 0 h 121"/>
                <a:gd name="T2" fmla="*/ 0 w 47"/>
                <a:gd name="T3" fmla="*/ 1 h 121"/>
                <a:gd name="T4" fmla="*/ 0 w 47"/>
                <a:gd name="T5" fmla="*/ 5 h 121"/>
                <a:gd name="T6" fmla="*/ 0 w 47"/>
                <a:gd name="T7" fmla="*/ 7 h 121"/>
                <a:gd name="T8" fmla="*/ 0 w 47"/>
                <a:gd name="T9" fmla="*/ 13 h 121"/>
                <a:gd name="T10" fmla="*/ 1 w 47"/>
                <a:gd name="T11" fmla="*/ 17 h 121"/>
                <a:gd name="T12" fmla="*/ 1 w 47"/>
                <a:gd name="T13" fmla="*/ 22 h 121"/>
                <a:gd name="T14" fmla="*/ 1 w 47"/>
                <a:gd name="T15" fmla="*/ 27 h 121"/>
                <a:gd name="T16" fmla="*/ 3 w 47"/>
                <a:gd name="T17" fmla="*/ 34 h 121"/>
                <a:gd name="T18" fmla="*/ 3 w 47"/>
                <a:gd name="T19" fmla="*/ 39 h 121"/>
                <a:gd name="T20" fmla="*/ 4 w 47"/>
                <a:gd name="T21" fmla="*/ 45 h 121"/>
                <a:gd name="T22" fmla="*/ 6 w 47"/>
                <a:gd name="T23" fmla="*/ 52 h 121"/>
                <a:gd name="T24" fmla="*/ 7 w 47"/>
                <a:gd name="T25" fmla="*/ 59 h 121"/>
                <a:gd name="T26" fmla="*/ 7 w 47"/>
                <a:gd name="T27" fmla="*/ 64 h 121"/>
                <a:gd name="T28" fmla="*/ 10 w 47"/>
                <a:gd name="T29" fmla="*/ 72 h 121"/>
                <a:gd name="T30" fmla="*/ 10 w 47"/>
                <a:gd name="T31" fmla="*/ 77 h 121"/>
                <a:gd name="T32" fmla="*/ 12 w 47"/>
                <a:gd name="T33" fmla="*/ 83 h 121"/>
                <a:gd name="T34" fmla="*/ 13 w 47"/>
                <a:gd name="T35" fmla="*/ 89 h 121"/>
                <a:gd name="T36" fmla="*/ 15 w 47"/>
                <a:gd name="T37" fmla="*/ 95 h 121"/>
                <a:gd name="T38" fmla="*/ 16 w 47"/>
                <a:gd name="T39" fmla="*/ 99 h 121"/>
                <a:gd name="T40" fmla="*/ 18 w 47"/>
                <a:gd name="T41" fmla="*/ 104 h 121"/>
                <a:gd name="T42" fmla="*/ 19 w 47"/>
                <a:gd name="T43" fmla="*/ 108 h 121"/>
                <a:gd name="T44" fmla="*/ 22 w 47"/>
                <a:gd name="T45" fmla="*/ 114 h 121"/>
                <a:gd name="T46" fmla="*/ 25 w 47"/>
                <a:gd name="T47" fmla="*/ 119 h 121"/>
                <a:gd name="T48" fmla="*/ 29 w 47"/>
                <a:gd name="T49" fmla="*/ 121 h 121"/>
                <a:gd name="T50" fmla="*/ 34 w 47"/>
                <a:gd name="T51" fmla="*/ 121 h 121"/>
                <a:gd name="T52" fmla="*/ 38 w 47"/>
                <a:gd name="T53" fmla="*/ 116 h 121"/>
                <a:gd name="T54" fmla="*/ 39 w 47"/>
                <a:gd name="T55" fmla="*/ 112 h 121"/>
                <a:gd name="T56" fmla="*/ 41 w 47"/>
                <a:gd name="T57" fmla="*/ 108 h 121"/>
                <a:gd name="T58" fmla="*/ 42 w 47"/>
                <a:gd name="T59" fmla="*/ 104 h 121"/>
                <a:gd name="T60" fmla="*/ 44 w 47"/>
                <a:gd name="T61" fmla="*/ 102 h 121"/>
                <a:gd name="T62" fmla="*/ 45 w 47"/>
                <a:gd name="T63" fmla="*/ 97 h 121"/>
                <a:gd name="T64" fmla="*/ 45 w 47"/>
                <a:gd name="T65" fmla="*/ 93 h 121"/>
                <a:gd name="T66" fmla="*/ 45 w 47"/>
                <a:gd name="T67" fmla="*/ 89 h 121"/>
                <a:gd name="T68" fmla="*/ 47 w 47"/>
                <a:gd name="T69" fmla="*/ 85 h 121"/>
                <a:gd name="T70" fmla="*/ 45 w 47"/>
                <a:gd name="T71" fmla="*/ 80 h 121"/>
                <a:gd name="T72" fmla="*/ 45 w 47"/>
                <a:gd name="T73" fmla="*/ 76 h 121"/>
                <a:gd name="T74" fmla="*/ 45 w 47"/>
                <a:gd name="T75" fmla="*/ 70 h 121"/>
                <a:gd name="T76" fmla="*/ 45 w 47"/>
                <a:gd name="T77" fmla="*/ 66 h 121"/>
                <a:gd name="T78" fmla="*/ 45 w 47"/>
                <a:gd name="T79" fmla="*/ 61 h 121"/>
                <a:gd name="T80" fmla="*/ 44 w 47"/>
                <a:gd name="T81" fmla="*/ 57 h 121"/>
                <a:gd name="T82" fmla="*/ 44 w 47"/>
                <a:gd name="T83" fmla="*/ 53 h 121"/>
                <a:gd name="T84" fmla="*/ 44 w 47"/>
                <a:gd name="T85" fmla="*/ 49 h 121"/>
                <a:gd name="T86" fmla="*/ 42 w 47"/>
                <a:gd name="T87" fmla="*/ 44 h 121"/>
                <a:gd name="T88" fmla="*/ 41 w 47"/>
                <a:gd name="T89" fmla="*/ 40 h 121"/>
                <a:gd name="T90" fmla="*/ 39 w 47"/>
                <a:gd name="T91" fmla="*/ 36 h 121"/>
                <a:gd name="T92" fmla="*/ 39 w 47"/>
                <a:gd name="T93" fmla="*/ 32 h 121"/>
                <a:gd name="T94" fmla="*/ 37 w 47"/>
                <a:gd name="T95" fmla="*/ 26 h 121"/>
                <a:gd name="T96" fmla="*/ 35 w 47"/>
                <a:gd name="T97" fmla="*/ 21 h 121"/>
                <a:gd name="T98" fmla="*/ 32 w 47"/>
                <a:gd name="T99" fmla="*/ 15 h 121"/>
                <a:gd name="T100" fmla="*/ 32 w 47"/>
                <a:gd name="T101" fmla="*/ 11 h 121"/>
                <a:gd name="T102" fmla="*/ 31 w 47"/>
                <a:gd name="T103" fmla="*/ 9 h 121"/>
                <a:gd name="T104" fmla="*/ 0 w 47"/>
                <a:gd name="T105" fmla="*/ 0 h 121"/>
                <a:gd name="T106" fmla="*/ 0 w 47"/>
                <a:gd name="T107" fmla="*/ 0 h 12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7"/>
                <a:gd name="T163" fmla="*/ 0 h 121"/>
                <a:gd name="T164" fmla="*/ 47 w 47"/>
                <a:gd name="T165" fmla="*/ 121 h 12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7" h="121">
                  <a:moveTo>
                    <a:pt x="0" y="0"/>
                  </a:moveTo>
                  <a:lnTo>
                    <a:pt x="0" y="1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13"/>
                  </a:lnTo>
                  <a:lnTo>
                    <a:pt x="1" y="17"/>
                  </a:lnTo>
                  <a:lnTo>
                    <a:pt x="1" y="22"/>
                  </a:lnTo>
                  <a:lnTo>
                    <a:pt x="1" y="27"/>
                  </a:lnTo>
                  <a:lnTo>
                    <a:pt x="3" y="34"/>
                  </a:lnTo>
                  <a:lnTo>
                    <a:pt x="3" y="39"/>
                  </a:lnTo>
                  <a:lnTo>
                    <a:pt x="4" y="45"/>
                  </a:lnTo>
                  <a:lnTo>
                    <a:pt x="6" y="52"/>
                  </a:lnTo>
                  <a:lnTo>
                    <a:pt x="7" y="59"/>
                  </a:lnTo>
                  <a:lnTo>
                    <a:pt x="7" y="64"/>
                  </a:lnTo>
                  <a:lnTo>
                    <a:pt x="10" y="72"/>
                  </a:lnTo>
                  <a:lnTo>
                    <a:pt x="10" y="77"/>
                  </a:lnTo>
                  <a:lnTo>
                    <a:pt x="12" y="83"/>
                  </a:lnTo>
                  <a:lnTo>
                    <a:pt x="13" y="89"/>
                  </a:lnTo>
                  <a:lnTo>
                    <a:pt x="15" y="95"/>
                  </a:lnTo>
                  <a:lnTo>
                    <a:pt x="16" y="99"/>
                  </a:lnTo>
                  <a:lnTo>
                    <a:pt x="18" y="104"/>
                  </a:lnTo>
                  <a:lnTo>
                    <a:pt x="19" y="108"/>
                  </a:lnTo>
                  <a:lnTo>
                    <a:pt x="22" y="114"/>
                  </a:lnTo>
                  <a:lnTo>
                    <a:pt x="25" y="119"/>
                  </a:lnTo>
                  <a:lnTo>
                    <a:pt x="29" y="121"/>
                  </a:lnTo>
                  <a:lnTo>
                    <a:pt x="34" y="121"/>
                  </a:lnTo>
                  <a:lnTo>
                    <a:pt x="38" y="116"/>
                  </a:lnTo>
                  <a:lnTo>
                    <a:pt x="39" y="112"/>
                  </a:lnTo>
                  <a:lnTo>
                    <a:pt x="41" y="108"/>
                  </a:lnTo>
                  <a:lnTo>
                    <a:pt x="42" y="104"/>
                  </a:lnTo>
                  <a:lnTo>
                    <a:pt x="44" y="102"/>
                  </a:lnTo>
                  <a:lnTo>
                    <a:pt x="45" y="97"/>
                  </a:lnTo>
                  <a:lnTo>
                    <a:pt x="45" y="93"/>
                  </a:lnTo>
                  <a:lnTo>
                    <a:pt x="45" y="89"/>
                  </a:lnTo>
                  <a:lnTo>
                    <a:pt x="47" y="85"/>
                  </a:lnTo>
                  <a:lnTo>
                    <a:pt x="45" y="80"/>
                  </a:lnTo>
                  <a:lnTo>
                    <a:pt x="45" y="76"/>
                  </a:lnTo>
                  <a:lnTo>
                    <a:pt x="45" y="70"/>
                  </a:lnTo>
                  <a:lnTo>
                    <a:pt x="45" y="66"/>
                  </a:lnTo>
                  <a:lnTo>
                    <a:pt x="45" y="61"/>
                  </a:lnTo>
                  <a:lnTo>
                    <a:pt x="44" y="57"/>
                  </a:lnTo>
                  <a:lnTo>
                    <a:pt x="44" y="53"/>
                  </a:lnTo>
                  <a:lnTo>
                    <a:pt x="44" y="49"/>
                  </a:lnTo>
                  <a:lnTo>
                    <a:pt x="42" y="44"/>
                  </a:lnTo>
                  <a:lnTo>
                    <a:pt x="41" y="40"/>
                  </a:lnTo>
                  <a:lnTo>
                    <a:pt x="39" y="36"/>
                  </a:lnTo>
                  <a:lnTo>
                    <a:pt x="39" y="32"/>
                  </a:lnTo>
                  <a:lnTo>
                    <a:pt x="37" y="26"/>
                  </a:lnTo>
                  <a:lnTo>
                    <a:pt x="35" y="21"/>
                  </a:lnTo>
                  <a:lnTo>
                    <a:pt x="32" y="15"/>
                  </a:lnTo>
                  <a:lnTo>
                    <a:pt x="32" y="11"/>
                  </a:lnTo>
                  <a:lnTo>
                    <a:pt x="31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 descr="kathy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07008">
            <a:off x="-144463" y="3873500"/>
            <a:ext cx="2146301" cy="336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09600" y="1143000"/>
            <a:ext cx="8077200" cy="2586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In a direct democracy, there are no ________________ in the government. 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0800" y="1828800"/>
            <a:ext cx="5791200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representatives</a:t>
            </a:r>
            <a:endParaRPr lang="en-US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09600" y="685800"/>
            <a:ext cx="8077200" cy="42465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In a representative democracy, the representatives answer to the people through ______________________. 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3810000"/>
            <a:ext cx="7391400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regular elections</a:t>
            </a:r>
            <a:endParaRPr lang="en-US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2292" name="Picture 3" descr="kathy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07008">
            <a:off x="-144463" y="3873500"/>
            <a:ext cx="2146301" cy="336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0" descr="harlan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505200"/>
            <a:ext cx="990600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7" descr="lindsey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733800"/>
            <a:ext cx="842963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8" descr="frank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4267200"/>
            <a:ext cx="1181100" cy="174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9" descr="debbi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5256213"/>
            <a:ext cx="998538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11" descr="officer-slater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810000"/>
            <a:ext cx="842963" cy="215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12" descr="maggie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38400" y="5054600"/>
            <a:ext cx="1012825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13" descr="gaby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47800" y="5359400"/>
            <a:ext cx="1012825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14" descr="george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97775" y="4191000"/>
            <a:ext cx="1241425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2" name="TextBox 15"/>
          <p:cNvSpPr txBox="1">
            <a:spLocks noChangeArrowheads="1"/>
          </p:cNvSpPr>
          <p:nvPr/>
        </p:nvSpPr>
        <p:spPr bwMode="auto">
          <a:xfrm>
            <a:off x="304800" y="228600"/>
            <a:ext cx="5715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alibri" pitchFamily="34" charset="0"/>
              </a:rPr>
              <a:t>Now that we’ve talked about </a:t>
            </a:r>
          </a:p>
        </p:txBody>
      </p:sp>
      <p:sp>
        <p:nvSpPr>
          <p:cNvPr id="17" name="Rounded Rectangular Callout 16"/>
          <p:cNvSpPr/>
          <p:nvPr/>
        </p:nvSpPr>
        <p:spPr>
          <a:xfrm>
            <a:off x="2743200" y="914400"/>
            <a:ext cx="5562600" cy="990600"/>
          </a:xfrm>
          <a:prstGeom prst="wedgeRoundRectCallout">
            <a:avLst>
              <a:gd name="adj1" fmla="val -69752"/>
              <a:gd name="adj2" fmla="val 23933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/>
              <a:t>DIRECT DEMOCRACY!</a:t>
            </a:r>
            <a:endParaRPr lang="en-US" sz="4000" dirty="0"/>
          </a:p>
        </p:txBody>
      </p:sp>
      <p:sp>
        <p:nvSpPr>
          <p:cNvPr id="18" name="Rounded Rectangular Callout 17"/>
          <p:cNvSpPr/>
          <p:nvPr/>
        </p:nvSpPr>
        <p:spPr>
          <a:xfrm>
            <a:off x="1828800" y="1981200"/>
            <a:ext cx="6477000" cy="1295400"/>
          </a:xfrm>
          <a:prstGeom prst="wedgeRoundRectCallout">
            <a:avLst>
              <a:gd name="adj1" fmla="val 41593"/>
              <a:gd name="adj2" fmla="val 10260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And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REPRESENTATIVE DEMOCRACY!</a:t>
            </a:r>
            <a:endParaRPr lang="en-US" sz="3600" dirty="0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733800" y="4038600"/>
            <a:ext cx="37338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alibri" pitchFamily="34" charset="0"/>
              </a:rPr>
              <a:t>we can move on to forms of government where only one person is in control…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rington" pitchFamily="82" charset="0"/>
              </a:rPr>
              <a:t>Autocracy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arringto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form of government in which political power is controlled by 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individual such as a monarch, dictator, emperor, etc.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600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We’re going to talk about two kinds of </a:t>
            </a:r>
            <a:r>
              <a:rPr lang="en-US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rington" pitchFamily="82" charset="0"/>
              </a:rPr>
              <a:t>autocracy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</a:p>
        </p:txBody>
      </p:sp>
      <p:pic>
        <p:nvPicPr>
          <p:cNvPr id="4" name="Picture 3" descr="jeffrey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53073">
            <a:off x="38100" y="4591050"/>
            <a:ext cx="1641475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mabe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91607" flipH="1">
            <a:off x="7450138" y="4584700"/>
            <a:ext cx="17399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ular Callout 5"/>
          <p:cNvSpPr/>
          <p:nvPr/>
        </p:nvSpPr>
        <p:spPr>
          <a:xfrm>
            <a:off x="1905000" y="4343400"/>
            <a:ext cx="2895600" cy="1143000"/>
          </a:xfrm>
          <a:prstGeom prst="wedgeRoundRectCallout">
            <a:avLst>
              <a:gd name="adj1" fmla="val -51245"/>
              <a:gd name="adj2" fmla="val 97134"/>
              <a:gd name="adj3" fmla="val 16667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Monarchs! </a:t>
            </a:r>
            <a:endParaRPr lang="en-US" sz="3200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3886200" y="5257800"/>
            <a:ext cx="3124200" cy="1143000"/>
          </a:xfrm>
          <a:prstGeom prst="wedgeRoundRectCallout">
            <a:avLst>
              <a:gd name="adj1" fmla="val 60052"/>
              <a:gd name="adj2" fmla="val 7079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Dictators!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rington" pitchFamily="82" charset="0"/>
              </a:rPr>
              <a:t>Monarchy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arringto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Rule by kings, queens, princes, and princesses… sometimes by other names, but always MONARCHS!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81000"/>
            <a:ext cx="1143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3124200"/>
            <a:ext cx="822960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Leaders usually gain their power because their parents were rulers too.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3200" dirty="0">
              <a:latin typeface="+mn-lt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4267200"/>
            <a:ext cx="822960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Some modern monarchies like Spain and Japan have constitutions.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32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rington" pitchFamily="82" charset="0"/>
              </a:rPr>
              <a:t>Dictatorship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arringto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371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a dictatorship, power is not inherited, but is acquired by force (military or political)</a:t>
            </a:r>
          </a:p>
        </p:txBody>
      </p:sp>
      <p:grpSp>
        <p:nvGrpSpPr>
          <p:cNvPr id="16388" name="Group 5"/>
          <p:cNvGrpSpPr>
            <a:grpSpLocks noChangeAspect="1"/>
          </p:cNvGrpSpPr>
          <p:nvPr/>
        </p:nvGrpSpPr>
        <p:grpSpPr bwMode="auto">
          <a:xfrm>
            <a:off x="1219200" y="381000"/>
            <a:ext cx="2667000" cy="892175"/>
            <a:chOff x="1248" y="2544"/>
            <a:chExt cx="3600" cy="1091"/>
          </a:xfrm>
        </p:grpSpPr>
        <p:sp>
          <p:nvSpPr>
            <p:cNvPr id="16391" name="AutoShape 4"/>
            <p:cNvSpPr>
              <a:spLocks noChangeAspect="1" noChangeArrowheads="1" noTextEdit="1"/>
            </p:cNvSpPr>
            <p:nvPr/>
          </p:nvSpPr>
          <p:spPr bwMode="auto">
            <a:xfrm>
              <a:off x="1248" y="2544"/>
              <a:ext cx="3600" cy="10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92" name="Freeform 32"/>
            <p:cNvSpPr>
              <a:spLocks/>
            </p:cNvSpPr>
            <p:nvPr/>
          </p:nvSpPr>
          <p:spPr bwMode="auto">
            <a:xfrm>
              <a:off x="1248" y="2566"/>
              <a:ext cx="1844" cy="1068"/>
            </a:xfrm>
            <a:custGeom>
              <a:avLst/>
              <a:gdLst>
                <a:gd name="T0" fmla="*/ 1592 w 1844"/>
                <a:gd name="T1" fmla="*/ 211 h 1068"/>
                <a:gd name="T2" fmla="*/ 1681 w 1844"/>
                <a:gd name="T3" fmla="*/ 234 h 1068"/>
                <a:gd name="T4" fmla="*/ 1771 w 1844"/>
                <a:gd name="T5" fmla="*/ 298 h 1068"/>
                <a:gd name="T6" fmla="*/ 1781 w 1844"/>
                <a:gd name="T7" fmla="*/ 320 h 1068"/>
                <a:gd name="T8" fmla="*/ 1781 w 1844"/>
                <a:gd name="T9" fmla="*/ 365 h 1068"/>
                <a:gd name="T10" fmla="*/ 1754 w 1844"/>
                <a:gd name="T11" fmla="*/ 395 h 1068"/>
                <a:gd name="T12" fmla="*/ 1795 w 1844"/>
                <a:gd name="T13" fmla="*/ 405 h 1068"/>
                <a:gd name="T14" fmla="*/ 1834 w 1844"/>
                <a:gd name="T15" fmla="*/ 443 h 1068"/>
                <a:gd name="T16" fmla="*/ 1843 w 1844"/>
                <a:gd name="T17" fmla="*/ 476 h 1068"/>
                <a:gd name="T18" fmla="*/ 1836 w 1844"/>
                <a:gd name="T19" fmla="*/ 520 h 1068"/>
                <a:gd name="T20" fmla="*/ 1762 w 1844"/>
                <a:gd name="T21" fmla="*/ 573 h 1068"/>
                <a:gd name="T22" fmla="*/ 1803 w 1844"/>
                <a:gd name="T23" fmla="*/ 607 h 1068"/>
                <a:gd name="T24" fmla="*/ 1814 w 1844"/>
                <a:gd name="T25" fmla="*/ 644 h 1068"/>
                <a:gd name="T26" fmla="*/ 1800 w 1844"/>
                <a:gd name="T27" fmla="*/ 697 h 1068"/>
                <a:gd name="T28" fmla="*/ 1732 w 1844"/>
                <a:gd name="T29" fmla="*/ 749 h 1068"/>
                <a:gd name="T30" fmla="*/ 1768 w 1844"/>
                <a:gd name="T31" fmla="*/ 802 h 1068"/>
                <a:gd name="T32" fmla="*/ 1764 w 1844"/>
                <a:gd name="T33" fmla="*/ 842 h 1068"/>
                <a:gd name="T34" fmla="*/ 1756 w 1844"/>
                <a:gd name="T35" fmla="*/ 877 h 1068"/>
                <a:gd name="T36" fmla="*/ 1691 w 1844"/>
                <a:gd name="T37" fmla="*/ 934 h 1068"/>
                <a:gd name="T38" fmla="*/ 1623 w 1844"/>
                <a:gd name="T39" fmla="*/ 957 h 1068"/>
                <a:gd name="T40" fmla="*/ 1600 w 1844"/>
                <a:gd name="T41" fmla="*/ 963 h 1068"/>
                <a:gd name="T42" fmla="*/ 1539 w 1844"/>
                <a:gd name="T43" fmla="*/ 980 h 1068"/>
                <a:gd name="T44" fmla="*/ 1481 w 1844"/>
                <a:gd name="T45" fmla="*/ 983 h 1068"/>
                <a:gd name="T46" fmla="*/ 1445 w 1844"/>
                <a:gd name="T47" fmla="*/ 993 h 1068"/>
                <a:gd name="T48" fmla="*/ 1351 w 1844"/>
                <a:gd name="T49" fmla="*/ 1018 h 1068"/>
                <a:gd name="T50" fmla="*/ 1230 w 1844"/>
                <a:gd name="T51" fmla="*/ 1045 h 1068"/>
                <a:gd name="T52" fmla="*/ 1104 w 1844"/>
                <a:gd name="T53" fmla="*/ 1065 h 1068"/>
                <a:gd name="T54" fmla="*/ 1002 w 1844"/>
                <a:gd name="T55" fmla="*/ 1065 h 1068"/>
                <a:gd name="T56" fmla="*/ 959 w 1844"/>
                <a:gd name="T57" fmla="*/ 1055 h 1068"/>
                <a:gd name="T58" fmla="*/ 889 w 1844"/>
                <a:gd name="T59" fmla="*/ 1032 h 1068"/>
                <a:gd name="T60" fmla="*/ 810 w 1844"/>
                <a:gd name="T61" fmla="*/ 986 h 1068"/>
                <a:gd name="T62" fmla="*/ 590 w 1844"/>
                <a:gd name="T63" fmla="*/ 320 h 1068"/>
                <a:gd name="T64" fmla="*/ 606 w 1844"/>
                <a:gd name="T65" fmla="*/ 306 h 1068"/>
                <a:gd name="T66" fmla="*/ 655 w 1844"/>
                <a:gd name="T67" fmla="*/ 233 h 1068"/>
                <a:gd name="T68" fmla="*/ 708 w 1844"/>
                <a:gd name="T69" fmla="*/ 126 h 1068"/>
                <a:gd name="T70" fmla="*/ 747 w 1844"/>
                <a:gd name="T71" fmla="*/ 80 h 1068"/>
                <a:gd name="T72" fmla="*/ 858 w 1844"/>
                <a:gd name="T73" fmla="*/ 31 h 1068"/>
                <a:gd name="T74" fmla="*/ 928 w 1844"/>
                <a:gd name="T75" fmla="*/ 23 h 1068"/>
                <a:gd name="T76" fmla="*/ 983 w 1844"/>
                <a:gd name="T77" fmla="*/ 14 h 1068"/>
                <a:gd name="T78" fmla="*/ 1075 w 1844"/>
                <a:gd name="T79" fmla="*/ 5 h 1068"/>
                <a:gd name="T80" fmla="*/ 1193 w 1844"/>
                <a:gd name="T81" fmla="*/ 0 h 1068"/>
                <a:gd name="T82" fmla="*/ 1331 w 1844"/>
                <a:gd name="T83" fmla="*/ 9 h 1068"/>
                <a:gd name="T84" fmla="*/ 1430 w 1844"/>
                <a:gd name="T85" fmla="*/ 28 h 1068"/>
                <a:gd name="T86" fmla="*/ 1472 w 1844"/>
                <a:gd name="T87" fmla="*/ 75 h 1068"/>
                <a:gd name="T88" fmla="*/ 1542 w 1844"/>
                <a:gd name="T89" fmla="*/ 170 h 106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844"/>
                <a:gd name="T136" fmla="*/ 0 h 1068"/>
                <a:gd name="T137" fmla="*/ 1844 w 1844"/>
                <a:gd name="T138" fmla="*/ 1068 h 106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844" h="1068">
                  <a:moveTo>
                    <a:pt x="1568" y="210"/>
                  </a:moveTo>
                  <a:lnTo>
                    <a:pt x="1575" y="210"/>
                  </a:lnTo>
                  <a:lnTo>
                    <a:pt x="1592" y="211"/>
                  </a:lnTo>
                  <a:lnTo>
                    <a:pt x="1617" y="216"/>
                  </a:lnTo>
                  <a:lnTo>
                    <a:pt x="1648" y="223"/>
                  </a:lnTo>
                  <a:lnTo>
                    <a:pt x="1681" y="234"/>
                  </a:lnTo>
                  <a:lnTo>
                    <a:pt x="1715" y="249"/>
                  </a:lnTo>
                  <a:lnTo>
                    <a:pt x="1745" y="271"/>
                  </a:lnTo>
                  <a:lnTo>
                    <a:pt x="1771" y="298"/>
                  </a:lnTo>
                  <a:lnTo>
                    <a:pt x="1773" y="301"/>
                  </a:lnTo>
                  <a:lnTo>
                    <a:pt x="1778" y="309"/>
                  </a:lnTo>
                  <a:lnTo>
                    <a:pt x="1781" y="320"/>
                  </a:lnTo>
                  <a:lnTo>
                    <a:pt x="1786" y="335"/>
                  </a:lnTo>
                  <a:lnTo>
                    <a:pt x="1786" y="350"/>
                  </a:lnTo>
                  <a:lnTo>
                    <a:pt x="1781" y="365"/>
                  </a:lnTo>
                  <a:lnTo>
                    <a:pt x="1771" y="381"/>
                  </a:lnTo>
                  <a:lnTo>
                    <a:pt x="1751" y="395"/>
                  </a:lnTo>
                  <a:lnTo>
                    <a:pt x="1754" y="395"/>
                  </a:lnTo>
                  <a:lnTo>
                    <a:pt x="1764" y="396"/>
                  </a:lnTo>
                  <a:lnTo>
                    <a:pt x="1778" y="399"/>
                  </a:lnTo>
                  <a:lnTo>
                    <a:pt x="1795" y="405"/>
                  </a:lnTo>
                  <a:lnTo>
                    <a:pt x="1810" y="414"/>
                  </a:lnTo>
                  <a:lnTo>
                    <a:pt x="1824" y="427"/>
                  </a:lnTo>
                  <a:lnTo>
                    <a:pt x="1834" y="443"/>
                  </a:lnTo>
                  <a:lnTo>
                    <a:pt x="1839" y="465"/>
                  </a:lnTo>
                  <a:lnTo>
                    <a:pt x="1841" y="468"/>
                  </a:lnTo>
                  <a:lnTo>
                    <a:pt x="1843" y="476"/>
                  </a:lnTo>
                  <a:lnTo>
                    <a:pt x="1844" y="488"/>
                  </a:lnTo>
                  <a:lnTo>
                    <a:pt x="1843" y="503"/>
                  </a:lnTo>
                  <a:lnTo>
                    <a:pt x="1836" y="520"/>
                  </a:lnTo>
                  <a:lnTo>
                    <a:pt x="1820" y="538"/>
                  </a:lnTo>
                  <a:lnTo>
                    <a:pt x="1798" y="556"/>
                  </a:lnTo>
                  <a:lnTo>
                    <a:pt x="1762" y="573"/>
                  </a:lnTo>
                  <a:lnTo>
                    <a:pt x="1769" y="578"/>
                  </a:lnTo>
                  <a:lnTo>
                    <a:pt x="1786" y="589"/>
                  </a:lnTo>
                  <a:lnTo>
                    <a:pt x="1803" y="607"/>
                  </a:lnTo>
                  <a:lnTo>
                    <a:pt x="1812" y="630"/>
                  </a:lnTo>
                  <a:lnTo>
                    <a:pt x="1812" y="633"/>
                  </a:lnTo>
                  <a:lnTo>
                    <a:pt x="1814" y="644"/>
                  </a:lnTo>
                  <a:lnTo>
                    <a:pt x="1812" y="659"/>
                  </a:lnTo>
                  <a:lnTo>
                    <a:pt x="1809" y="677"/>
                  </a:lnTo>
                  <a:lnTo>
                    <a:pt x="1800" y="697"/>
                  </a:lnTo>
                  <a:lnTo>
                    <a:pt x="1785" y="717"/>
                  </a:lnTo>
                  <a:lnTo>
                    <a:pt x="1762" y="734"/>
                  </a:lnTo>
                  <a:lnTo>
                    <a:pt x="1732" y="749"/>
                  </a:lnTo>
                  <a:lnTo>
                    <a:pt x="1751" y="767"/>
                  </a:lnTo>
                  <a:lnTo>
                    <a:pt x="1762" y="786"/>
                  </a:lnTo>
                  <a:lnTo>
                    <a:pt x="1768" y="802"/>
                  </a:lnTo>
                  <a:lnTo>
                    <a:pt x="1769" y="818"/>
                  </a:lnTo>
                  <a:lnTo>
                    <a:pt x="1766" y="832"/>
                  </a:lnTo>
                  <a:lnTo>
                    <a:pt x="1764" y="842"/>
                  </a:lnTo>
                  <a:lnTo>
                    <a:pt x="1761" y="848"/>
                  </a:lnTo>
                  <a:lnTo>
                    <a:pt x="1759" y="851"/>
                  </a:lnTo>
                  <a:lnTo>
                    <a:pt x="1756" y="877"/>
                  </a:lnTo>
                  <a:lnTo>
                    <a:pt x="1740" y="900"/>
                  </a:lnTo>
                  <a:lnTo>
                    <a:pt x="1716" y="919"/>
                  </a:lnTo>
                  <a:lnTo>
                    <a:pt x="1691" y="934"/>
                  </a:lnTo>
                  <a:lnTo>
                    <a:pt x="1664" y="945"/>
                  </a:lnTo>
                  <a:lnTo>
                    <a:pt x="1640" y="952"/>
                  </a:lnTo>
                  <a:lnTo>
                    <a:pt x="1623" y="957"/>
                  </a:lnTo>
                  <a:lnTo>
                    <a:pt x="1616" y="958"/>
                  </a:lnTo>
                  <a:lnTo>
                    <a:pt x="1611" y="960"/>
                  </a:lnTo>
                  <a:lnTo>
                    <a:pt x="1600" y="963"/>
                  </a:lnTo>
                  <a:lnTo>
                    <a:pt x="1583" y="969"/>
                  </a:lnTo>
                  <a:lnTo>
                    <a:pt x="1561" y="975"/>
                  </a:lnTo>
                  <a:lnTo>
                    <a:pt x="1539" y="980"/>
                  </a:lnTo>
                  <a:lnTo>
                    <a:pt x="1517" y="983"/>
                  </a:lnTo>
                  <a:lnTo>
                    <a:pt x="1496" y="984"/>
                  </a:lnTo>
                  <a:lnTo>
                    <a:pt x="1481" y="983"/>
                  </a:lnTo>
                  <a:lnTo>
                    <a:pt x="1476" y="984"/>
                  </a:lnTo>
                  <a:lnTo>
                    <a:pt x="1464" y="987"/>
                  </a:lnTo>
                  <a:lnTo>
                    <a:pt x="1445" y="993"/>
                  </a:lnTo>
                  <a:lnTo>
                    <a:pt x="1418" y="1001"/>
                  </a:lnTo>
                  <a:lnTo>
                    <a:pt x="1387" y="1009"/>
                  </a:lnTo>
                  <a:lnTo>
                    <a:pt x="1351" y="1018"/>
                  </a:lnTo>
                  <a:lnTo>
                    <a:pt x="1314" y="1027"/>
                  </a:lnTo>
                  <a:lnTo>
                    <a:pt x="1273" y="1036"/>
                  </a:lnTo>
                  <a:lnTo>
                    <a:pt x="1230" y="1045"/>
                  </a:lnTo>
                  <a:lnTo>
                    <a:pt x="1187" y="1053"/>
                  </a:lnTo>
                  <a:lnTo>
                    <a:pt x="1145" y="1059"/>
                  </a:lnTo>
                  <a:lnTo>
                    <a:pt x="1104" y="1065"/>
                  </a:lnTo>
                  <a:lnTo>
                    <a:pt x="1066" y="1067"/>
                  </a:lnTo>
                  <a:lnTo>
                    <a:pt x="1032" y="1068"/>
                  </a:lnTo>
                  <a:lnTo>
                    <a:pt x="1002" y="1065"/>
                  </a:lnTo>
                  <a:lnTo>
                    <a:pt x="978" y="1059"/>
                  </a:lnTo>
                  <a:lnTo>
                    <a:pt x="973" y="1058"/>
                  </a:lnTo>
                  <a:lnTo>
                    <a:pt x="959" y="1055"/>
                  </a:lnTo>
                  <a:lnTo>
                    <a:pt x="940" y="1050"/>
                  </a:lnTo>
                  <a:lnTo>
                    <a:pt x="916" y="1041"/>
                  </a:lnTo>
                  <a:lnTo>
                    <a:pt x="889" y="1032"/>
                  </a:lnTo>
                  <a:lnTo>
                    <a:pt x="862" y="1018"/>
                  </a:lnTo>
                  <a:lnTo>
                    <a:pt x="834" y="1004"/>
                  </a:lnTo>
                  <a:lnTo>
                    <a:pt x="810" y="986"/>
                  </a:lnTo>
                  <a:lnTo>
                    <a:pt x="107" y="1024"/>
                  </a:lnTo>
                  <a:lnTo>
                    <a:pt x="0" y="190"/>
                  </a:lnTo>
                  <a:lnTo>
                    <a:pt x="590" y="320"/>
                  </a:lnTo>
                  <a:lnTo>
                    <a:pt x="592" y="318"/>
                  </a:lnTo>
                  <a:lnTo>
                    <a:pt x="597" y="315"/>
                  </a:lnTo>
                  <a:lnTo>
                    <a:pt x="606" y="306"/>
                  </a:lnTo>
                  <a:lnTo>
                    <a:pt x="619" y="291"/>
                  </a:lnTo>
                  <a:lnTo>
                    <a:pt x="635" y="266"/>
                  </a:lnTo>
                  <a:lnTo>
                    <a:pt x="655" y="233"/>
                  </a:lnTo>
                  <a:lnTo>
                    <a:pt x="679" y="188"/>
                  </a:lnTo>
                  <a:lnTo>
                    <a:pt x="706" y="130"/>
                  </a:lnTo>
                  <a:lnTo>
                    <a:pt x="708" y="126"/>
                  </a:lnTo>
                  <a:lnTo>
                    <a:pt x="715" y="115"/>
                  </a:lnTo>
                  <a:lnTo>
                    <a:pt x="729" y="98"/>
                  </a:lnTo>
                  <a:lnTo>
                    <a:pt x="747" y="80"/>
                  </a:lnTo>
                  <a:lnTo>
                    <a:pt x="776" y="61"/>
                  </a:lnTo>
                  <a:lnTo>
                    <a:pt x="812" y="43"/>
                  </a:lnTo>
                  <a:lnTo>
                    <a:pt x="858" y="31"/>
                  </a:lnTo>
                  <a:lnTo>
                    <a:pt x="916" y="25"/>
                  </a:lnTo>
                  <a:lnTo>
                    <a:pt x="920" y="25"/>
                  </a:lnTo>
                  <a:lnTo>
                    <a:pt x="928" y="23"/>
                  </a:lnTo>
                  <a:lnTo>
                    <a:pt x="942" y="20"/>
                  </a:lnTo>
                  <a:lnTo>
                    <a:pt x="959" y="17"/>
                  </a:lnTo>
                  <a:lnTo>
                    <a:pt x="983" y="14"/>
                  </a:lnTo>
                  <a:lnTo>
                    <a:pt x="1010" y="11"/>
                  </a:lnTo>
                  <a:lnTo>
                    <a:pt x="1041" y="8"/>
                  </a:lnTo>
                  <a:lnTo>
                    <a:pt x="1075" y="5"/>
                  </a:lnTo>
                  <a:lnTo>
                    <a:pt x="1111" y="2"/>
                  </a:lnTo>
                  <a:lnTo>
                    <a:pt x="1152" y="2"/>
                  </a:lnTo>
                  <a:lnTo>
                    <a:pt x="1193" y="0"/>
                  </a:lnTo>
                  <a:lnTo>
                    <a:pt x="1237" y="2"/>
                  </a:lnTo>
                  <a:lnTo>
                    <a:pt x="1283" y="5"/>
                  </a:lnTo>
                  <a:lnTo>
                    <a:pt x="1331" y="9"/>
                  </a:lnTo>
                  <a:lnTo>
                    <a:pt x="1379" y="16"/>
                  </a:lnTo>
                  <a:lnTo>
                    <a:pt x="1426" y="25"/>
                  </a:lnTo>
                  <a:lnTo>
                    <a:pt x="1430" y="28"/>
                  </a:lnTo>
                  <a:lnTo>
                    <a:pt x="1438" y="37"/>
                  </a:lnTo>
                  <a:lnTo>
                    <a:pt x="1454" y="54"/>
                  </a:lnTo>
                  <a:lnTo>
                    <a:pt x="1472" y="75"/>
                  </a:lnTo>
                  <a:lnTo>
                    <a:pt x="1493" y="101"/>
                  </a:lnTo>
                  <a:lnTo>
                    <a:pt x="1517" y="133"/>
                  </a:lnTo>
                  <a:lnTo>
                    <a:pt x="1542" y="170"/>
                  </a:lnTo>
                  <a:lnTo>
                    <a:pt x="1568" y="2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93" name="Freeform 33"/>
            <p:cNvSpPr>
              <a:spLocks/>
            </p:cNvSpPr>
            <p:nvPr/>
          </p:nvSpPr>
          <p:spPr bwMode="auto">
            <a:xfrm>
              <a:off x="1352" y="2649"/>
              <a:ext cx="1459" cy="885"/>
            </a:xfrm>
            <a:custGeom>
              <a:avLst/>
              <a:gdLst>
                <a:gd name="T0" fmla="*/ 904 w 1459"/>
                <a:gd name="T1" fmla="*/ 583 h 885"/>
                <a:gd name="T2" fmla="*/ 998 w 1459"/>
                <a:gd name="T3" fmla="*/ 521 h 885"/>
                <a:gd name="T4" fmla="*/ 1044 w 1459"/>
                <a:gd name="T5" fmla="*/ 302 h 885"/>
                <a:gd name="T6" fmla="*/ 1056 w 1459"/>
                <a:gd name="T7" fmla="*/ 299 h 885"/>
                <a:gd name="T8" fmla="*/ 1085 w 1459"/>
                <a:gd name="T9" fmla="*/ 290 h 885"/>
                <a:gd name="T10" fmla="*/ 1107 w 1459"/>
                <a:gd name="T11" fmla="*/ 281 h 885"/>
                <a:gd name="T12" fmla="*/ 1078 w 1459"/>
                <a:gd name="T13" fmla="*/ 299 h 885"/>
                <a:gd name="T14" fmla="*/ 1070 w 1459"/>
                <a:gd name="T15" fmla="*/ 342 h 885"/>
                <a:gd name="T16" fmla="*/ 1077 w 1459"/>
                <a:gd name="T17" fmla="*/ 388 h 885"/>
                <a:gd name="T18" fmla="*/ 1077 w 1459"/>
                <a:gd name="T19" fmla="*/ 452 h 885"/>
                <a:gd name="T20" fmla="*/ 1058 w 1459"/>
                <a:gd name="T21" fmla="*/ 478 h 885"/>
                <a:gd name="T22" fmla="*/ 1065 w 1459"/>
                <a:gd name="T23" fmla="*/ 516 h 885"/>
                <a:gd name="T24" fmla="*/ 1077 w 1459"/>
                <a:gd name="T25" fmla="*/ 535 h 885"/>
                <a:gd name="T26" fmla="*/ 1073 w 1459"/>
                <a:gd name="T27" fmla="*/ 574 h 885"/>
                <a:gd name="T28" fmla="*/ 1066 w 1459"/>
                <a:gd name="T29" fmla="*/ 626 h 885"/>
                <a:gd name="T30" fmla="*/ 1089 w 1459"/>
                <a:gd name="T31" fmla="*/ 689 h 885"/>
                <a:gd name="T32" fmla="*/ 1109 w 1459"/>
                <a:gd name="T33" fmla="*/ 715 h 885"/>
                <a:gd name="T34" fmla="*/ 1114 w 1459"/>
                <a:gd name="T35" fmla="*/ 758 h 885"/>
                <a:gd name="T36" fmla="*/ 1130 w 1459"/>
                <a:gd name="T37" fmla="*/ 790 h 885"/>
                <a:gd name="T38" fmla="*/ 1162 w 1459"/>
                <a:gd name="T39" fmla="*/ 837 h 885"/>
                <a:gd name="T40" fmla="*/ 1140 w 1459"/>
                <a:gd name="T41" fmla="*/ 871 h 885"/>
                <a:gd name="T42" fmla="*/ 1089 w 1459"/>
                <a:gd name="T43" fmla="*/ 880 h 885"/>
                <a:gd name="T44" fmla="*/ 991 w 1459"/>
                <a:gd name="T45" fmla="*/ 885 h 885"/>
                <a:gd name="T46" fmla="*/ 869 w 1459"/>
                <a:gd name="T47" fmla="*/ 869 h 885"/>
                <a:gd name="T48" fmla="*/ 737 w 1459"/>
                <a:gd name="T49" fmla="*/ 813 h 885"/>
                <a:gd name="T50" fmla="*/ 616 w 1459"/>
                <a:gd name="T51" fmla="*/ 701 h 885"/>
                <a:gd name="T52" fmla="*/ 628 w 1459"/>
                <a:gd name="T53" fmla="*/ 800 h 885"/>
                <a:gd name="T54" fmla="*/ 43 w 1459"/>
                <a:gd name="T55" fmla="*/ 810 h 885"/>
                <a:gd name="T56" fmla="*/ 0 w 1459"/>
                <a:gd name="T57" fmla="*/ 275 h 885"/>
                <a:gd name="T58" fmla="*/ 515 w 1459"/>
                <a:gd name="T59" fmla="*/ 432 h 885"/>
                <a:gd name="T60" fmla="*/ 558 w 1459"/>
                <a:gd name="T61" fmla="*/ 542 h 885"/>
                <a:gd name="T62" fmla="*/ 584 w 1459"/>
                <a:gd name="T63" fmla="*/ 402 h 885"/>
                <a:gd name="T64" fmla="*/ 679 w 1459"/>
                <a:gd name="T65" fmla="*/ 186 h 885"/>
                <a:gd name="T66" fmla="*/ 741 w 1459"/>
                <a:gd name="T67" fmla="*/ 102 h 885"/>
                <a:gd name="T68" fmla="*/ 785 w 1459"/>
                <a:gd name="T69" fmla="*/ 61 h 885"/>
                <a:gd name="T70" fmla="*/ 882 w 1459"/>
                <a:gd name="T71" fmla="*/ 24 h 885"/>
                <a:gd name="T72" fmla="*/ 903 w 1459"/>
                <a:gd name="T73" fmla="*/ 20 h 885"/>
                <a:gd name="T74" fmla="*/ 956 w 1459"/>
                <a:gd name="T75" fmla="*/ 12 h 885"/>
                <a:gd name="T76" fmla="*/ 1039 w 1459"/>
                <a:gd name="T77" fmla="*/ 3 h 885"/>
                <a:gd name="T78" fmla="*/ 1142 w 1459"/>
                <a:gd name="T79" fmla="*/ 0 h 885"/>
                <a:gd name="T80" fmla="*/ 1258 w 1459"/>
                <a:gd name="T81" fmla="*/ 9 h 885"/>
                <a:gd name="T82" fmla="*/ 1316 w 1459"/>
                <a:gd name="T83" fmla="*/ 29 h 885"/>
                <a:gd name="T84" fmla="*/ 1382 w 1459"/>
                <a:gd name="T85" fmla="*/ 102 h 885"/>
                <a:gd name="T86" fmla="*/ 1459 w 1459"/>
                <a:gd name="T87" fmla="*/ 232 h 885"/>
                <a:gd name="T88" fmla="*/ 1437 w 1459"/>
                <a:gd name="T89" fmla="*/ 246 h 885"/>
                <a:gd name="T90" fmla="*/ 1385 w 1459"/>
                <a:gd name="T91" fmla="*/ 260 h 885"/>
                <a:gd name="T92" fmla="*/ 1343 w 1459"/>
                <a:gd name="T93" fmla="*/ 250 h 885"/>
                <a:gd name="T94" fmla="*/ 1317 w 1459"/>
                <a:gd name="T95" fmla="*/ 232 h 885"/>
                <a:gd name="T96" fmla="*/ 1269 w 1459"/>
                <a:gd name="T97" fmla="*/ 179 h 885"/>
                <a:gd name="T98" fmla="*/ 1244 w 1459"/>
                <a:gd name="T99" fmla="*/ 156 h 885"/>
                <a:gd name="T100" fmla="*/ 1213 w 1459"/>
                <a:gd name="T101" fmla="*/ 169 h 885"/>
                <a:gd name="T102" fmla="*/ 1164 w 1459"/>
                <a:gd name="T103" fmla="*/ 191 h 885"/>
                <a:gd name="T104" fmla="*/ 1095 w 1459"/>
                <a:gd name="T105" fmla="*/ 212 h 885"/>
                <a:gd name="T106" fmla="*/ 1014 w 1459"/>
                <a:gd name="T107" fmla="*/ 231 h 885"/>
                <a:gd name="T108" fmla="*/ 954 w 1459"/>
                <a:gd name="T109" fmla="*/ 249 h 885"/>
                <a:gd name="T110" fmla="*/ 964 w 1459"/>
                <a:gd name="T111" fmla="*/ 374 h 885"/>
                <a:gd name="T112" fmla="*/ 913 w 1459"/>
                <a:gd name="T113" fmla="*/ 524 h 885"/>
                <a:gd name="T114" fmla="*/ 848 w 1459"/>
                <a:gd name="T115" fmla="*/ 559 h 885"/>
                <a:gd name="T116" fmla="*/ 807 w 1459"/>
                <a:gd name="T117" fmla="*/ 579 h 885"/>
                <a:gd name="T118" fmla="*/ 875 w 1459"/>
                <a:gd name="T119" fmla="*/ 587 h 88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459"/>
                <a:gd name="T181" fmla="*/ 0 h 885"/>
                <a:gd name="T182" fmla="*/ 1459 w 1459"/>
                <a:gd name="T183" fmla="*/ 885 h 88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459" h="885">
                  <a:moveTo>
                    <a:pt x="875" y="587"/>
                  </a:moveTo>
                  <a:lnTo>
                    <a:pt x="884" y="587"/>
                  </a:lnTo>
                  <a:lnTo>
                    <a:pt x="904" y="583"/>
                  </a:lnTo>
                  <a:lnTo>
                    <a:pt x="933" y="574"/>
                  </a:lnTo>
                  <a:lnTo>
                    <a:pt x="966" y="554"/>
                  </a:lnTo>
                  <a:lnTo>
                    <a:pt x="998" y="521"/>
                  </a:lnTo>
                  <a:lnTo>
                    <a:pt x="1025" y="470"/>
                  </a:lnTo>
                  <a:lnTo>
                    <a:pt x="1043" y="399"/>
                  </a:lnTo>
                  <a:lnTo>
                    <a:pt x="1044" y="302"/>
                  </a:lnTo>
                  <a:lnTo>
                    <a:pt x="1046" y="302"/>
                  </a:lnTo>
                  <a:lnTo>
                    <a:pt x="1049" y="301"/>
                  </a:lnTo>
                  <a:lnTo>
                    <a:pt x="1056" y="299"/>
                  </a:lnTo>
                  <a:lnTo>
                    <a:pt x="1065" y="298"/>
                  </a:lnTo>
                  <a:lnTo>
                    <a:pt x="1073" y="295"/>
                  </a:lnTo>
                  <a:lnTo>
                    <a:pt x="1085" y="290"/>
                  </a:lnTo>
                  <a:lnTo>
                    <a:pt x="1097" y="286"/>
                  </a:lnTo>
                  <a:lnTo>
                    <a:pt x="1111" y="279"/>
                  </a:lnTo>
                  <a:lnTo>
                    <a:pt x="1107" y="281"/>
                  </a:lnTo>
                  <a:lnTo>
                    <a:pt x="1099" y="284"/>
                  </a:lnTo>
                  <a:lnTo>
                    <a:pt x="1089" y="290"/>
                  </a:lnTo>
                  <a:lnTo>
                    <a:pt x="1078" y="299"/>
                  </a:lnTo>
                  <a:lnTo>
                    <a:pt x="1070" y="310"/>
                  </a:lnTo>
                  <a:lnTo>
                    <a:pt x="1066" y="325"/>
                  </a:lnTo>
                  <a:lnTo>
                    <a:pt x="1070" y="342"/>
                  </a:lnTo>
                  <a:lnTo>
                    <a:pt x="1085" y="362"/>
                  </a:lnTo>
                  <a:lnTo>
                    <a:pt x="1082" y="370"/>
                  </a:lnTo>
                  <a:lnTo>
                    <a:pt x="1077" y="388"/>
                  </a:lnTo>
                  <a:lnTo>
                    <a:pt x="1073" y="415"/>
                  </a:lnTo>
                  <a:lnTo>
                    <a:pt x="1078" y="451"/>
                  </a:lnTo>
                  <a:lnTo>
                    <a:pt x="1077" y="452"/>
                  </a:lnTo>
                  <a:lnTo>
                    <a:pt x="1070" y="458"/>
                  </a:lnTo>
                  <a:lnTo>
                    <a:pt x="1063" y="467"/>
                  </a:lnTo>
                  <a:lnTo>
                    <a:pt x="1058" y="478"/>
                  </a:lnTo>
                  <a:lnTo>
                    <a:pt x="1054" y="490"/>
                  </a:lnTo>
                  <a:lnTo>
                    <a:pt x="1056" y="504"/>
                  </a:lnTo>
                  <a:lnTo>
                    <a:pt x="1065" y="516"/>
                  </a:lnTo>
                  <a:lnTo>
                    <a:pt x="1082" y="530"/>
                  </a:lnTo>
                  <a:lnTo>
                    <a:pt x="1080" y="530"/>
                  </a:lnTo>
                  <a:lnTo>
                    <a:pt x="1077" y="535"/>
                  </a:lnTo>
                  <a:lnTo>
                    <a:pt x="1073" y="547"/>
                  </a:lnTo>
                  <a:lnTo>
                    <a:pt x="1075" y="570"/>
                  </a:lnTo>
                  <a:lnTo>
                    <a:pt x="1073" y="574"/>
                  </a:lnTo>
                  <a:lnTo>
                    <a:pt x="1072" y="587"/>
                  </a:lnTo>
                  <a:lnTo>
                    <a:pt x="1068" y="605"/>
                  </a:lnTo>
                  <a:lnTo>
                    <a:pt x="1066" y="626"/>
                  </a:lnTo>
                  <a:lnTo>
                    <a:pt x="1068" y="649"/>
                  </a:lnTo>
                  <a:lnTo>
                    <a:pt x="1075" y="671"/>
                  </a:lnTo>
                  <a:lnTo>
                    <a:pt x="1089" y="689"/>
                  </a:lnTo>
                  <a:lnTo>
                    <a:pt x="1109" y="701"/>
                  </a:lnTo>
                  <a:lnTo>
                    <a:pt x="1109" y="704"/>
                  </a:lnTo>
                  <a:lnTo>
                    <a:pt x="1109" y="715"/>
                  </a:lnTo>
                  <a:lnTo>
                    <a:pt x="1109" y="732"/>
                  </a:lnTo>
                  <a:lnTo>
                    <a:pt x="1112" y="755"/>
                  </a:lnTo>
                  <a:lnTo>
                    <a:pt x="1114" y="758"/>
                  </a:lnTo>
                  <a:lnTo>
                    <a:pt x="1118" y="765"/>
                  </a:lnTo>
                  <a:lnTo>
                    <a:pt x="1123" y="776"/>
                  </a:lnTo>
                  <a:lnTo>
                    <a:pt x="1130" y="790"/>
                  </a:lnTo>
                  <a:lnTo>
                    <a:pt x="1138" y="805"/>
                  </a:lnTo>
                  <a:lnTo>
                    <a:pt x="1150" y="822"/>
                  </a:lnTo>
                  <a:lnTo>
                    <a:pt x="1162" y="837"/>
                  </a:lnTo>
                  <a:lnTo>
                    <a:pt x="1177" y="852"/>
                  </a:lnTo>
                  <a:lnTo>
                    <a:pt x="1143" y="869"/>
                  </a:lnTo>
                  <a:lnTo>
                    <a:pt x="1140" y="871"/>
                  </a:lnTo>
                  <a:lnTo>
                    <a:pt x="1128" y="872"/>
                  </a:lnTo>
                  <a:lnTo>
                    <a:pt x="1111" y="875"/>
                  </a:lnTo>
                  <a:lnTo>
                    <a:pt x="1089" y="880"/>
                  </a:lnTo>
                  <a:lnTo>
                    <a:pt x="1060" y="883"/>
                  </a:lnTo>
                  <a:lnTo>
                    <a:pt x="1027" y="885"/>
                  </a:lnTo>
                  <a:lnTo>
                    <a:pt x="991" y="885"/>
                  </a:lnTo>
                  <a:lnTo>
                    <a:pt x="952" y="883"/>
                  </a:lnTo>
                  <a:lnTo>
                    <a:pt x="911" y="877"/>
                  </a:lnTo>
                  <a:lnTo>
                    <a:pt x="869" y="869"/>
                  </a:lnTo>
                  <a:lnTo>
                    <a:pt x="824" y="855"/>
                  </a:lnTo>
                  <a:lnTo>
                    <a:pt x="780" y="837"/>
                  </a:lnTo>
                  <a:lnTo>
                    <a:pt x="737" y="813"/>
                  </a:lnTo>
                  <a:lnTo>
                    <a:pt x="694" y="784"/>
                  </a:lnTo>
                  <a:lnTo>
                    <a:pt x="654" y="745"/>
                  </a:lnTo>
                  <a:lnTo>
                    <a:pt x="616" y="701"/>
                  </a:lnTo>
                  <a:lnTo>
                    <a:pt x="616" y="716"/>
                  </a:lnTo>
                  <a:lnTo>
                    <a:pt x="619" y="755"/>
                  </a:lnTo>
                  <a:lnTo>
                    <a:pt x="628" y="800"/>
                  </a:lnTo>
                  <a:lnTo>
                    <a:pt x="647" y="842"/>
                  </a:lnTo>
                  <a:lnTo>
                    <a:pt x="43" y="860"/>
                  </a:lnTo>
                  <a:lnTo>
                    <a:pt x="43" y="810"/>
                  </a:lnTo>
                  <a:lnTo>
                    <a:pt x="38" y="677"/>
                  </a:lnTo>
                  <a:lnTo>
                    <a:pt x="24" y="489"/>
                  </a:lnTo>
                  <a:lnTo>
                    <a:pt x="0" y="275"/>
                  </a:lnTo>
                  <a:lnTo>
                    <a:pt x="509" y="357"/>
                  </a:lnTo>
                  <a:lnTo>
                    <a:pt x="510" y="380"/>
                  </a:lnTo>
                  <a:lnTo>
                    <a:pt x="515" y="432"/>
                  </a:lnTo>
                  <a:lnTo>
                    <a:pt x="531" y="498"/>
                  </a:lnTo>
                  <a:lnTo>
                    <a:pt x="556" y="553"/>
                  </a:lnTo>
                  <a:lnTo>
                    <a:pt x="558" y="542"/>
                  </a:lnTo>
                  <a:lnTo>
                    <a:pt x="561" y="510"/>
                  </a:lnTo>
                  <a:lnTo>
                    <a:pt x="570" y="463"/>
                  </a:lnTo>
                  <a:lnTo>
                    <a:pt x="584" y="402"/>
                  </a:lnTo>
                  <a:lnTo>
                    <a:pt x="606" y="334"/>
                  </a:lnTo>
                  <a:lnTo>
                    <a:pt x="636" y="260"/>
                  </a:lnTo>
                  <a:lnTo>
                    <a:pt x="679" y="186"/>
                  </a:lnTo>
                  <a:lnTo>
                    <a:pt x="734" y="114"/>
                  </a:lnTo>
                  <a:lnTo>
                    <a:pt x="735" y="111"/>
                  </a:lnTo>
                  <a:lnTo>
                    <a:pt x="741" y="102"/>
                  </a:lnTo>
                  <a:lnTo>
                    <a:pt x="751" y="90"/>
                  </a:lnTo>
                  <a:lnTo>
                    <a:pt x="764" y="76"/>
                  </a:lnTo>
                  <a:lnTo>
                    <a:pt x="785" y="61"/>
                  </a:lnTo>
                  <a:lnTo>
                    <a:pt x="811" y="46"/>
                  </a:lnTo>
                  <a:lnTo>
                    <a:pt x="843" y="33"/>
                  </a:lnTo>
                  <a:lnTo>
                    <a:pt x="882" y="24"/>
                  </a:lnTo>
                  <a:lnTo>
                    <a:pt x="884" y="24"/>
                  </a:lnTo>
                  <a:lnTo>
                    <a:pt x="891" y="23"/>
                  </a:lnTo>
                  <a:lnTo>
                    <a:pt x="903" y="20"/>
                  </a:lnTo>
                  <a:lnTo>
                    <a:pt x="916" y="18"/>
                  </a:lnTo>
                  <a:lnTo>
                    <a:pt x="935" y="15"/>
                  </a:lnTo>
                  <a:lnTo>
                    <a:pt x="956" y="12"/>
                  </a:lnTo>
                  <a:lnTo>
                    <a:pt x="981" y="7"/>
                  </a:lnTo>
                  <a:lnTo>
                    <a:pt x="1008" y="6"/>
                  </a:lnTo>
                  <a:lnTo>
                    <a:pt x="1039" y="3"/>
                  </a:lnTo>
                  <a:lnTo>
                    <a:pt x="1072" y="1"/>
                  </a:lnTo>
                  <a:lnTo>
                    <a:pt x="1106" y="0"/>
                  </a:lnTo>
                  <a:lnTo>
                    <a:pt x="1142" y="0"/>
                  </a:lnTo>
                  <a:lnTo>
                    <a:pt x="1179" y="1"/>
                  </a:lnTo>
                  <a:lnTo>
                    <a:pt x="1218" y="4"/>
                  </a:lnTo>
                  <a:lnTo>
                    <a:pt x="1258" y="9"/>
                  </a:lnTo>
                  <a:lnTo>
                    <a:pt x="1298" y="15"/>
                  </a:lnTo>
                  <a:lnTo>
                    <a:pt x="1304" y="18"/>
                  </a:lnTo>
                  <a:lnTo>
                    <a:pt x="1316" y="29"/>
                  </a:lnTo>
                  <a:lnTo>
                    <a:pt x="1334" y="47"/>
                  </a:lnTo>
                  <a:lnTo>
                    <a:pt x="1356" y="72"/>
                  </a:lnTo>
                  <a:lnTo>
                    <a:pt x="1382" y="102"/>
                  </a:lnTo>
                  <a:lnTo>
                    <a:pt x="1409" y="139"/>
                  </a:lnTo>
                  <a:lnTo>
                    <a:pt x="1435" y="183"/>
                  </a:lnTo>
                  <a:lnTo>
                    <a:pt x="1459" y="232"/>
                  </a:lnTo>
                  <a:lnTo>
                    <a:pt x="1455" y="234"/>
                  </a:lnTo>
                  <a:lnTo>
                    <a:pt x="1449" y="238"/>
                  </a:lnTo>
                  <a:lnTo>
                    <a:pt x="1437" y="246"/>
                  </a:lnTo>
                  <a:lnTo>
                    <a:pt x="1423" y="252"/>
                  </a:lnTo>
                  <a:lnTo>
                    <a:pt x="1404" y="257"/>
                  </a:lnTo>
                  <a:lnTo>
                    <a:pt x="1385" y="260"/>
                  </a:lnTo>
                  <a:lnTo>
                    <a:pt x="1365" y="258"/>
                  </a:lnTo>
                  <a:lnTo>
                    <a:pt x="1345" y="252"/>
                  </a:lnTo>
                  <a:lnTo>
                    <a:pt x="1343" y="250"/>
                  </a:lnTo>
                  <a:lnTo>
                    <a:pt x="1338" y="247"/>
                  </a:lnTo>
                  <a:lnTo>
                    <a:pt x="1329" y="241"/>
                  </a:lnTo>
                  <a:lnTo>
                    <a:pt x="1317" y="232"/>
                  </a:lnTo>
                  <a:lnTo>
                    <a:pt x="1304" y="218"/>
                  </a:lnTo>
                  <a:lnTo>
                    <a:pt x="1288" y="202"/>
                  </a:lnTo>
                  <a:lnTo>
                    <a:pt x="1269" y="179"/>
                  </a:lnTo>
                  <a:lnTo>
                    <a:pt x="1249" y="153"/>
                  </a:lnTo>
                  <a:lnTo>
                    <a:pt x="1247" y="154"/>
                  </a:lnTo>
                  <a:lnTo>
                    <a:pt x="1244" y="156"/>
                  </a:lnTo>
                  <a:lnTo>
                    <a:pt x="1235" y="159"/>
                  </a:lnTo>
                  <a:lnTo>
                    <a:pt x="1227" y="165"/>
                  </a:lnTo>
                  <a:lnTo>
                    <a:pt x="1213" y="169"/>
                  </a:lnTo>
                  <a:lnTo>
                    <a:pt x="1200" y="177"/>
                  </a:lnTo>
                  <a:lnTo>
                    <a:pt x="1182" y="183"/>
                  </a:lnTo>
                  <a:lnTo>
                    <a:pt x="1164" y="191"/>
                  </a:lnTo>
                  <a:lnTo>
                    <a:pt x="1142" y="198"/>
                  </a:lnTo>
                  <a:lnTo>
                    <a:pt x="1119" y="206"/>
                  </a:lnTo>
                  <a:lnTo>
                    <a:pt x="1095" y="212"/>
                  </a:lnTo>
                  <a:lnTo>
                    <a:pt x="1070" y="220"/>
                  </a:lnTo>
                  <a:lnTo>
                    <a:pt x="1041" y="226"/>
                  </a:lnTo>
                  <a:lnTo>
                    <a:pt x="1014" y="231"/>
                  </a:lnTo>
                  <a:lnTo>
                    <a:pt x="983" y="235"/>
                  </a:lnTo>
                  <a:lnTo>
                    <a:pt x="952" y="238"/>
                  </a:lnTo>
                  <a:lnTo>
                    <a:pt x="954" y="249"/>
                  </a:lnTo>
                  <a:lnTo>
                    <a:pt x="959" y="279"/>
                  </a:lnTo>
                  <a:lnTo>
                    <a:pt x="964" y="322"/>
                  </a:lnTo>
                  <a:lnTo>
                    <a:pt x="964" y="374"/>
                  </a:lnTo>
                  <a:lnTo>
                    <a:pt x="959" y="429"/>
                  </a:lnTo>
                  <a:lnTo>
                    <a:pt x="942" y="480"/>
                  </a:lnTo>
                  <a:lnTo>
                    <a:pt x="913" y="524"/>
                  </a:lnTo>
                  <a:lnTo>
                    <a:pt x="867" y="553"/>
                  </a:lnTo>
                  <a:lnTo>
                    <a:pt x="862" y="554"/>
                  </a:lnTo>
                  <a:lnTo>
                    <a:pt x="848" y="559"/>
                  </a:lnTo>
                  <a:lnTo>
                    <a:pt x="831" y="565"/>
                  </a:lnTo>
                  <a:lnTo>
                    <a:pt x="816" y="571"/>
                  </a:lnTo>
                  <a:lnTo>
                    <a:pt x="807" y="579"/>
                  </a:lnTo>
                  <a:lnTo>
                    <a:pt x="812" y="583"/>
                  </a:lnTo>
                  <a:lnTo>
                    <a:pt x="833" y="587"/>
                  </a:lnTo>
                  <a:lnTo>
                    <a:pt x="875" y="587"/>
                  </a:lnTo>
                  <a:close/>
                </a:path>
              </a:pathLst>
            </a:custGeom>
            <a:solidFill>
              <a:srgbClr val="B5772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94" name="Freeform 34"/>
            <p:cNvSpPr>
              <a:spLocks/>
            </p:cNvSpPr>
            <p:nvPr/>
          </p:nvSpPr>
          <p:spPr bwMode="auto">
            <a:xfrm>
              <a:off x="1378" y="3006"/>
              <a:ext cx="616" cy="485"/>
            </a:xfrm>
            <a:custGeom>
              <a:avLst/>
              <a:gdLst>
                <a:gd name="T0" fmla="*/ 496 w 616"/>
                <a:gd name="T1" fmla="*/ 327 h 485"/>
                <a:gd name="T2" fmla="*/ 17 w 616"/>
                <a:gd name="T3" fmla="*/ 427 h 485"/>
                <a:gd name="T4" fmla="*/ 15 w 616"/>
                <a:gd name="T5" fmla="*/ 372 h 485"/>
                <a:gd name="T6" fmla="*/ 8 w 616"/>
                <a:gd name="T7" fmla="*/ 280 h 485"/>
                <a:gd name="T8" fmla="*/ 3 w 616"/>
                <a:gd name="T9" fmla="*/ 194 h 485"/>
                <a:gd name="T10" fmla="*/ 0 w 616"/>
                <a:gd name="T11" fmla="*/ 156 h 485"/>
                <a:gd name="T12" fmla="*/ 423 w 616"/>
                <a:gd name="T13" fmla="*/ 184 h 485"/>
                <a:gd name="T14" fmla="*/ 426 w 616"/>
                <a:gd name="T15" fmla="*/ 153 h 485"/>
                <a:gd name="T16" fmla="*/ 433 w 616"/>
                <a:gd name="T17" fmla="*/ 121 h 485"/>
                <a:gd name="T18" fmla="*/ 443 w 616"/>
                <a:gd name="T19" fmla="*/ 91 h 485"/>
                <a:gd name="T20" fmla="*/ 454 w 616"/>
                <a:gd name="T21" fmla="*/ 61 h 485"/>
                <a:gd name="T22" fmla="*/ 464 w 616"/>
                <a:gd name="T23" fmla="*/ 37 h 485"/>
                <a:gd name="T24" fmla="*/ 474 w 616"/>
                <a:gd name="T25" fmla="*/ 17 h 485"/>
                <a:gd name="T26" fmla="*/ 481 w 616"/>
                <a:gd name="T27" fmla="*/ 5 h 485"/>
                <a:gd name="T28" fmla="*/ 483 w 616"/>
                <a:gd name="T29" fmla="*/ 0 h 485"/>
                <a:gd name="T30" fmla="*/ 483 w 616"/>
                <a:gd name="T31" fmla="*/ 11 h 485"/>
                <a:gd name="T32" fmla="*/ 483 w 616"/>
                <a:gd name="T33" fmla="*/ 40 h 485"/>
                <a:gd name="T34" fmla="*/ 486 w 616"/>
                <a:gd name="T35" fmla="*/ 86 h 485"/>
                <a:gd name="T36" fmla="*/ 494 w 616"/>
                <a:gd name="T37" fmla="*/ 146 h 485"/>
                <a:gd name="T38" fmla="*/ 510 w 616"/>
                <a:gd name="T39" fmla="*/ 217 h 485"/>
                <a:gd name="T40" fmla="*/ 534 w 616"/>
                <a:gd name="T41" fmla="*/ 300 h 485"/>
                <a:gd name="T42" fmla="*/ 568 w 616"/>
                <a:gd name="T43" fmla="*/ 390 h 485"/>
                <a:gd name="T44" fmla="*/ 616 w 616"/>
                <a:gd name="T45" fmla="*/ 485 h 485"/>
                <a:gd name="T46" fmla="*/ 612 w 616"/>
                <a:gd name="T47" fmla="*/ 482 h 485"/>
                <a:gd name="T48" fmla="*/ 600 w 616"/>
                <a:gd name="T49" fmla="*/ 472 h 485"/>
                <a:gd name="T50" fmla="*/ 585 w 616"/>
                <a:gd name="T51" fmla="*/ 459 h 485"/>
                <a:gd name="T52" fmla="*/ 566 w 616"/>
                <a:gd name="T53" fmla="*/ 440 h 485"/>
                <a:gd name="T54" fmla="*/ 546 w 616"/>
                <a:gd name="T55" fmla="*/ 417 h 485"/>
                <a:gd name="T56" fmla="*/ 525 w 616"/>
                <a:gd name="T57" fmla="*/ 392 h 485"/>
                <a:gd name="T58" fmla="*/ 508 w 616"/>
                <a:gd name="T59" fmla="*/ 361 h 485"/>
                <a:gd name="T60" fmla="*/ 496 w 616"/>
                <a:gd name="T61" fmla="*/ 327 h 48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616"/>
                <a:gd name="T94" fmla="*/ 0 h 485"/>
                <a:gd name="T95" fmla="*/ 616 w 616"/>
                <a:gd name="T96" fmla="*/ 485 h 48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616" h="485">
                  <a:moveTo>
                    <a:pt x="496" y="327"/>
                  </a:moveTo>
                  <a:lnTo>
                    <a:pt x="17" y="427"/>
                  </a:lnTo>
                  <a:lnTo>
                    <a:pt x="15" y="372"/>
                  </a:lnTo>
                  <a:lnTo>
                    <a:pt x="8" y="280"/>
                  </a:lnTo>
                  <a:lnTo>
                    <a:pt x="3" y="194"/>
                  </a:lnTo>
                  <a:lnTo>
                    <a:pt x="0" y="156"/>
                  </a:lnTo>
                  <a:lnTo>
                    <a:pt x="423" y="184"/>
                  </a:lnTo>
                  <a:lnTo>
                    <a:pt x="426" y="153"/>
                  </a:lnTo>
                  <a:lnTo>
                    <a:pt x="433" y="121"/>
                  </a:lnTo>
                  <a:lnTo>
                    <a:pt x="443" y="91"/>
                  </a:lnTo>
                  <a:lnTo>
                    <a:pt x="454" y="61"/>
                  </a:lnTo>
                  <a:lnTo>
                    <a:pt x="464" y="37"/>
                  </a:lnTo>
                  <a:lnTo>
                    <a:pt x="474" y="17"/>
                  </a:lnTo>
                  <a:lnTo>
                    <a:pt x="481" y="5"/>
                  </a:lnTo>
                  <a:lnTo>
                    <a:pt x="483" y="0"/>
                  </a:lnTo>
                  <a:lnTo>
                    <a:pt x="483" y="11"/>
                  </a:lnTo>
                  <a:lnTo>
                    <a:pt x="483" y="40"/>
                  </a:lnTo>
                  <a:lnTo>
                    <a:pt x="486" y="86"/>
                  </a:lnTo>
                  <a:lnTo>
                    <a:pt x="494" y="146"/>
                  </a:lnTo>
                  <a:lnTo>
                    <a:pt x="510" y="217"/>
                  </a:lnTo>
                  <a:lnTo>
                    <a:pt x="534" y="300"/>
                  </a:lnTo>
                  <a:lnTo>
                    <a:pt x="568" y="390"/>
                  </a:lnTo>
                  <a:lnTo>
                    <a:pt x="616" y="485"/>
                  </a:lnTo>
                  <a:lnTo>
                    <a:pt x="612" y="482"/>
                  </a:lnTo>
                  <a:lnTo>
                    <a:pt x="600" y="472"/>
                  </a:lnTo>
                  <a:lnTo>
                    <a:pt x="585" y="459"/>
                  </a:lnTo>
                  <a:lnTo>
                    <a:pt x="566" y="440"/>
                  </a:lnTo>
                  <a:lnTo>
                    <a:pt x="546" y="417"/>
                  </a:lnTo>
                  <a:lnTo>
                    <a:pt x="525" y="392"/>
                  </a:lnTo>
                  <a:lnTo>
                    <a:pt x="508" y="361"/>
                  </a:lnTo>
                  <a:lnTo>
                    <a:pt x="496" y="327"/>
                  </a:lnTo>
                  <a:close/>
                </a:path>
              </a:pathLst>
            </a:custGeom>
            <a:solidFill>
              <a:srgbClr val="B59E5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95" name="Freeform 35"/>
            <p:cNvSpPr>
              <a:spLocks/>
            </p:cNvSpPr>
            <p:nvPr/>
          </p:nvSpPr>
          <p:spPr bwMode="auto">
            <a:xfrm>
              <a:off x="1364" y="3130"/>
              <a:ext cx="508" cy="92"/>
            </a:xfrm>
            <a:custGeom>
              <a:avLst/>
              <a:gdLst>
                <a:gd name="T0" fmla="*/ 508 w 508"/>
                <a:gd name="T1" fmla="*/ 69 h 92"/>
                <a:gd name="T2" fmla="*/ 2 w 508"/>
                <a:gd name="T3" fmla="*/ 92 h 92"/>
                <a:gd name="T4" fmla="*/ 0 w 508"/>
                <a:gd name="T5" fmla="*/ 0 h 92"/>
                <a:gd name="T6" fmla="*/ 508 w 508"/>
                <a:gd name="T7" fmla="*/ 69 h 9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08"/>
                <a:gd name="T13" fmla="*/ 0 h 92"/>
                <a:gd name="T14" fmla="*/ 508 w 508"/>
                <a:gd name="T15" fmla="*/ 92 h 9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08" h="92">
                  <a:moveTo>
                    <a:pt x="508" y="69"/>
                  </a:moveTo>
                  <a:lnTo>
                    <a:pt x="2" y="92"/>
                  </a:lnTo>
                  <a:lnTo>
                    <a:pt x="0" y="0"/>
                  </a:lnTo>
                  <a:lnTo>
                    <a:pt x="508" y="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96" name="Freeform 36"/>
            <p:cNvSpPr>
              <a:spLocks/>
            </p:cNvSpPr>
            <p:nvPr/>
          </p:nvSpPr>
          <p:spPr bwMode="auto">
            <a:xfrm>
              <a:off x="1350" y="3258"/>
              <a:ext cx="369" cy="60"/>
            </a:xfrm>
            <a:custGeom>
              <a:avLst/>
              <a:gdLst>
                <a:gd name="T0" fmla="*/ 369 w 369"/>
                <a:gd name="T1" fmla="*/ 30 h 60"/>
                <a:gd name="T2" fmla="*/ 7 w 369"/>
                <a:gd name="T3" fmla="*/ 60 h 60"/>
                <a:gd name="T4" fmla="*/ 0 w 369"/>
                <a:gd name="T5" fmla="*/ 0 h 60"/>
                <a:gd name="T6" fmla="*/ 369 w 369"/>
                <a:gd name="T7" fmla="*/ 30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9"/>
                <a:gd name="T13" fmla="*/ 0 h 60"/>
                <a:gd name="T14" fmla="*/ 369 w 369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9" h="60">
                  <a:moveTo>
                    <a:pt x="369" y="30"/>
                  </a:moveTo>
                  <a:lnTo>
                    <a:pt x="7" y="60"/>
                  </a:lnTo>
                  <a:lnTo>
                    <a:pt x="0" y="0"/>
                  </a:lnTo>
                  <a:lnTo>
                    <a:pt x="369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97" name="Freeform 37"/>
            <p:cNvSpPr>
              <a:spLocks/>
            </p:cNvSpPr>
            <p:nvPr/>
          </p:nvSpPr>
          <p:spPr bwMode="auto">
            <a:xfrm>
              <a:off x="2064" y="2820"/>
              <a:ext cx="261" cy="414"/>
            </a:xfrm>
            <a:custGeom>
              <a:avLst/>
              <a:gdLst>
                <a:gd name="T0" fmla="*/ 0 w 261"/>
                <a:gd name="T1" fmla="*/ 412 h 414"/>
                <a:gd name="T2" fmla="*/ 5 w 261"/>
                <a:gd name="T3" fmla="*/ 412 h 414"/>
                <a:gd name="T4" fmla="*/ 17 w 261"/>
                <a:gd name="T5" fmla="*/ 414 h 414"/>
                <a:gd name="T6" fmla="*/ 35 w 261"/>
                <a:gd name="T7" fmla="*/ 414 h 414"/>
                <a:gd name="T8" fmla="*/ 58 w 261"/>
                <a:gd name="T9" fmla="*/ 412 h 414"/>
                <a:gd name="T10" fmla="*/ 85 w 261"/>
                <a:gd name="T11" fmla="*/ 409 h 414"/>
                <a:gd name="T12" fmla="*/ 114 w 261"/>
                <a:gd name="T13" fmla="*/ 402 h 414"/>
                <a:gd name="T14" fmla="*/ 145 w 261"/>
                <a:gd name="T15" fmla="*/ 393 h 414"/>
                <a:gd name="T16" fmla="*/ 174 w 261"/>
                <a:gd name="T17" fmla="*/ 377 h 414"/>
                <a:gd name="T18" fmla="*/ 201 w 261"/>
                <a:gd name="T19" fmla="*/ 357 h 414"/>
                <a:gd name="T20" fmla="*/ 225 w 261"/>
                <a:gd name="T21" fmla="*/ 332 h 414"/>
                <a:gd name="T22" fmla="*/ 244 w 261"/>
                <a:gd name="T23" fmla="*/ 298 h 414"/>
                <a:gd name="T24" fmla="*/ 255 w 261"/>
                <a:gd name="T25" fmla="*/ 257 h 414"/>
                <a:gd name="T26" fmla="*/ 261 w 261"/>
                <a:gd name="T27" fmla="*/ 208 h 414"/>
                <a:gd name="T28" fmla="*/ 255 w 261"/>
                <a:gd name="T29" fmla="*/ 148 h 414"/>
                <a:gd name="T30" fmla="*/ 242 w 261"/>
                <a:gd name="T31" fmla="*/ 79 h 414"/>
                <a:gd name="T32" fmla="*/ 215 w 261"/>
                <a:gd name="T33" fmla="*/ 0 h 414"/>
                <a:gd name="T34" fmla="*/ 215 w 261"/>
                <a:gd name="T35" fmla="*/ 9 h 414"/>
                <a:gd name="T36" fmla="*/ 213 w 261"/>
                <a:gd name="T37" fmla="*/ 35 h 414"/>
                <a:gd name="T38" fmla="*/ 204 w 261"/>
                <a:gd name="T39" fmla="*/ 76 h 414"/>
                <a:gd name="T40" fmla="*/ 191 w 261"/>
                <a:gd name="T41" fmla="*/ 128 h 414"/>
                <a:gd name="T42" fmla="*/ 165 w 261"/>
                <a:gd name="T43" fmla="*/ 191 h 414"/>
                <a:gd name="T44" fmla="*/ 128 w 261"/>
                <a:gd name="T45" fmla="*/ 261 h 414"/>
                <a:gd name="T46" fmla="*/ 73 w 261"/>
                <a:gd name="T47" fmla="*/ 336 h 414"/>
                <a:gd name="T48" fmla="*/ 0 w 261"/>
                <a:gd name="T49" fmla="*/ 412 h 41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61"/>
                <a:gd name="T76" fmla="*/ 0 h 414"/>
                <a:gd name="T77" fmla="*/ 261 w 261"/>
                <a:gd name="T78" fmla="*/ 414 h 41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61" h="414">
                  <a:moveTo>
                    <a:pt x="0" y="412"/>
                  </a:moveTo>
                  <a:lnTo>
                    <a:pt x="5" y="412"/>
                  </a:lnTo>
                  <a:lnTo>
                    <a:pt x="17" y="414"/>
                  </a:lnTo>
                  <a:lnTo>
                    <a:pt x="35" y="414"/>
                  </a:lnTo>
                  <a:lnTo>
                    <a:pt x="58" y="412"/>
                  </a:lnTo>
                  <a:lnTo>
                    <a:pt x="85" y="409"/>
                  </a:lnTo>
                  <a:lnTo>
                    <a:pt x="114" y="402"/>
                  </a:lnTo>
                  <a:lnTo>
                    <a:pt x="145" y="393"/>
                  </a:lnTo>
                  <a:lnTo>
                    <a:pt x="174" y="377"/>
                  </a:lnTo>
                  <a:lnTo>
                    <a:pt x="201" y="357"/>
                  </a:lnTo>
                  <a:lnTo>
                    <a:pt x="225" y="332"/>
                  </a:lnTo>
                  <a:lnTo>
                    <a:pt x="244" y="298"/>
                  </a:lnTo>
                  <a:lnTo>
                    <a:pt x="255" y="257"/>
                  </a:lnTo>
                  <a:lnTo>
                    <a:pt x="261" y="208"/>
                  </a:lnTo>
                  <a:lnTo>
                    <a:pt x="255" y="148"/>
                  </a:lnTo>
                  <a:lnTo>
                    <a:pt x="242" y="79"/>
                  </a:lnTo>
                  <a:lnTo>
                    <a:pt x="215" y="0"/>
                  </a:lnTo>
                  <a:lnTo>
                    <a:pt x="215" y="9"/>
                  </a:lnTo>
                  <a:lnTo>
                    <a:pt x="213" y="35"/>
                  </a:lnTo>
                  <a:lnTo>
                    <a:pt x="204" y="76"/>
                  </a:lnTo>
                  <a:lnTo>
                    <a:pt x="191" y="128"/>
                  </a:lnTo>
                  <a:lnTo>
                    <a:pt x="165" y="191"/>
                  </a:lnTo>
                  <a:lnTo>
                    <a:pt x="128" y="261"/>
                  </a:lnTo>
                  <a:lnTo>
                    <a:pt x="73" y="336"/>
                  </a:lnTo>
                  <a:lnTo>
                    <a:pt x="0" y="412"/>
                  </a:lnTo>
                  <a:close/>
                </a:path>
              </a:pathLst>
            </a:custGeom>
            <a:solidFill>
              <a:srgbClr val="B59E5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98" name="Freeform 38"/>
            <p:cNvSpPr>
              <a:spLocks/>
            </p:cNvSpPr>
            <p:nvPr/>
          </p:nvSpPr>
          <p:spPr bwMode="auto">
            <a:xfrm>
              <a:off x="2552" y="2724"/>
              <a:ext cx="121" cy="180"/>
            </a:xfrm>
            <a:custGeom>
              <a:avLst/>
              <a:gdLst>
                <a:gd name="T0" fmla="*/ 121 w 121"/>
                <a:gd name="T1" fmla="*/ 180 h 180"/>
                <a:gd name="T2" fmla="*/ 117 w 121"/>
                <a:gd name="T3" fmla="*/ 174 h 180"/>
                <a:gd name="T4" fmla="*/ 105 w 121"/>
                <a:gd name="T5" fmla="*/ 159 h 180"/>
                <a:gd name="T6" fmla="*/ 92 w 121"/>
                <a:gd name="T7" fmla="*/ 137 h 180"/>
                <a:gd name="T8" fmla="*/ 75 w 121"/>
                <a:gd name="T9" fmla="*/ 110 h 180"/>
                <a:gd name="T10" fmla="*/ 56 w 121"/>
                <a:gd name="T11" fmla="*/ 79 h 180"/>
                <a:gd name="T12" fmla="*/ 42 w 121"/>
                <a:gd name="T13" fmla="*/ 50 h 180"/>
                <a:gd name="T14" fmla="*/ 30 w 121"/>
                <a:gd name="T15" fmla="*/ 23 h 180"/>
                <a:gd name="T16" fmla="*/ 27 w 121"/>
                <a:gd name="T17" fmla="*/ 0 h 180"/>
                <a:gd name="T18" fmla="*/ 25 w 121"/>
                <a:gd name="T19" fmla="*/ 3 h 180"/>
                <a:gd name="T20" fmla="*/ 18 w 121"/>
                <a:gd name="T21" fmla="*/ 13 h 180"/>
                <a:gd name="T22" fmla="*/ 11 w 121"/>
                <a:gd name="T23" fmla="*/ 29 h 180"/>
                <a:gd name="T24" fmla="*/ 5 w 121"/>
                <a:gd name="T25" fmla="*/ 49 h 180"/>
                <a:gd name="T26" fmla="*/ 0 w 121"/>
                <a:gd name="T27" fmla="*/ 72 h 180"/>
                <a:gd name="T28" fmla="*/ 0 w 121"/>
                <a:gd name="T29" fmla="*/ 96 h 180"/>
                <a:gd name="T30" fmla="*/ 5 w 121"/>
                <a:gd name="T31" fmla="*/ 122 h 180"/>
                <a:gd name="T32" fmla="*/ 17 w 121"/>
                <a:gd name="T33" fmla="*/ 146 h 180"/>
                <a:gd name="T34" fmla="*/ 121 w 121"/>
                <a:gd name="T35" fmla="*/ 180 h 18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1"/>
                <a:gd name="T55" fmla="*/ 0 h 180"/>
                <a:gd name="T56" fmla="*/ 121 w 121"/>
                <a:gd name="T57" fmla="*/ 180 h 18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1" h="180">
                  <a:moveTo>
                    <a:pt x="121" y="180"/>
                  </a:moveTo>
                  <a:lnTo>
                    <a:pt x="117" y="174"/>
                  </a:lnTo>
                  <a:lnTo>
                    <a:pt x="105" y="159"/>
                  </a:lnTo>
                  <a:lnTo>
                    <a:pt x="92" y="137"/>
                  </a:lnTo>
                  <a:lnTo>
                    <a:pt x="75" y="110"/>
                  </a:lnTo>
                  <a:lnTo>
                    <a:pt x="56" y="79"/>
                  </a:lnTo>
                  <a:lnTo>
                    <a:pt x="42" y="50"/>
                  </a:lnTo>
                  <a:lnTo>
                    <a:pt x="30" y="23"/>
                  </a:lnTo>
                  <a:lnTo>
                    <a:pt x="27" y="0"/>
                  </a:lnTo>
                  <a:lnTo>
                    <a:pt x="25" y="3"/>
                  </a:lnTo>
                  <a:lnTo>
                    <a:pt x="18" y="13"/>
                  </a:lnTo>
                  <a:lnTo>
                    <a:pt x="11" y="29"/>
                  </a:lnTo>
                  <a:lnTo>
                    <a:pt x="5" y="49"/>
                  </a:lnTo>
                  <a:lnTo>
                    <a:pt x="0" y="72"/>
                  </a:lnTo>
                  <a:lnTo>
                    <a:pt x="0" y="96"/>
                  </a:lnTo>
                  <a:lnTo>
                    <a:pt x="5" y="122"/>
                  </a:lnTo>
                  <a:lnTo>
                    <a:pt x="17" y="146"/>
                  </a:lnTo>
                  <a:lnTo>
                    <a:pt x="121" y="1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99" name="Freeform 39"/>
            <p:cNvSpPr>
              <a:spLocks/>
            </p:cNvSpPr>
            <p:nvPr/>
          </p:nvSpPr>
          <p:spPr bwMode="auto">
            <a:xfrm>
              <a:off x="2279" y="2820"/>
              <a:ext cx="98" cy="171"/>
            </a:xfrm>
            <a:custGeom>
              <a:avLst/>
              <a:gdLst>
                <a:gd name="T0" fmla="*/ 54 w 98"/>
                <a:gd name="T1" fmla="*/ 171 h 171"/>
                <a:gd name="T2" fmla="*/ 52 w 98"/>
                <a:gd name="T3" fmla="*/ 167 h 171"/>
                <a:gd name="T4" fmla="*/ 51 w 98"/>
                <a:gd name="T5" fmla="*/ 151 h 171"/>
                <a:gd name="T6" fmla="*/ 46 w 98"/>
                <a:gd name="T7" fmla="*/ 131 h 171"/>
                <a:gd name="T8" fmla="*/ 40 w 98"/>
                <a:gd name="T9" fmla="*/ 105 h 171"/>
                <a:gd name="T10" fmla="*/ 32 w 98"/>
                <a:gd name="T11" fmla="*/ 76 h 171"/>
                <a:gd name="T12" fmla="*/ 22 w 98"/>
                <a:gd name="T13" fmla="*/ 49 h 171"/>
                <a:gd name="T14" fmla="*/ 11 w 98"/>
                <a:gd name="T15" fmla="*/ 23 h 171"/>
                <a:gd name="T16" fmla="*/ 0 w 98"/>
                <a:gd name="T17" fmla="*/ 0 h 171"/>
                <a:gd name="T18" fmla="*/ 3 w 98"/>
                <a:gd name="T19" fmla="*/ 1 h 171"/>
                <a:gd name="T20" fmla="*/ 11 w 98"/>
                <a:gd name="T21" fmla="*/ 8 h 171"/>
                <a:gd name="T22" fmla="*/ 25 w 98"/>
                <a:gd name="T23" fmla="*/ 15 h 171"/>
                <a:gd name="T24" fmla="*/ 40 w 98"/>
                <a:gd name="T25" fmla="*/ 27 h 171"/>
                <a:gd name="T26" fmla="*/ 58 w 98"/>
                <a:gd name="T27" fmla="*/ 43 h 171"/>
                <a:gd name="T28" fmla="*/ 73 w 98"/>
                <a:gd name="T29" fmla="*/ 60 h 171"/>
                <a:gd name="T30" fmla="*/ 88 w 98"/>
                <a:gd name="T31" fmla="*/ 81 h 171"/>
                <a:gd name="T32" fmla="*/ 98 w 98"/>
                <a:gd name="T33" fmla="*/ 104 h 171"/>
                <a:gd name="T34" fmla="*/ 54 w 98"/>
                <a:gd name="T35" fmla="*/ 171 h 17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8"/>
                <a:gd name="T55" fmla="*/ 0 h 171"/>
                <a:gd name="T56" fmla="*/ 98 w 98"/>
                <a:gd name="T57" fmla="*/ 171 h 17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8" h="171">
                  <a:moveTo>
                    <a:pt x="54" y="171"/>
                  </a:moveTo>
                  <a:lnTo>
                    <a:pt x="52" y="167"/>
                  </a:lnTo>
                  <a:lnTo>
                    <a:pt x="51" y="151"/>
                  </a:lnTo>
                  <a:lnTo>
                    <a:pt x="46" y="131"/>
                  </a:lnTo>
                  <a:lnTo>
                    <a:pt x="40" y="105"/>
                  </a:lnTo>
                  <a:lnTo>
                    <a:pt x="32" y="76"/>
                  </a:lnTo>
                  <a:lnTo>
                    <a:pt x="22" y="49"/>
                  </a:lnTo>
                  <a:lnTo>
                    <a:pt x="11" y="23"/>
                  </a:lnTo>
                  <a:lnTo>
                    <a:pt x="0" y="0"/>
                  </a:lnTo>
                  <a:lnTo>
                    <a:pt x="3" y="1"/>
                  </a:lnTo>
                  <a:lnTo>
                    <a:pt x="11" y="8"/>
                  </a:lnTo>
                  <a:lnTo>
                    <a:pt x="25" y="15"/>
                  </a:lnTo>
                  <a:lnTo>
                    <a:pt x="40" y="27"/>
                  </a:lnTo>
                  <a:lnTo>
                    <a:pt x="58" y="43"/>
                  </a:lnTo>
                  <a:lnTo>
                    <a:pt x="73" y="60"/>
                  </a:lnTo>
                  <a:lnTo>
                    <a:pt x="88" y="81"/>
                  </a:lnTo>
                  <a:lnTo>
                    <a:pt x="98" y="104"/>
                  </a:lnTo>
                  <a:lnTo>
                    <a:pt x="54" y="1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00" name="Freeform 40"/>
            <p:cNvSpPr>
              <a:spLocks/>
            </p:cNvSpPr>
            <p:nvPr/>
          </p:nvSpPr>
          <p:spPr bwMode="auto">
            <a:xfrm>
              <a:off x="2553" y="3350"/>
              <a:ext cx="422" cy="139"/>
            </a:xfrm>
            <a:custGeom>
              <a:avLst/>
              <a:gdLst>
                <a:gd name="T0" fmla="*/ 372 w 422"/>
                <a:gd name="T1" fmla="*/ 0 h 139"/>
                <a:gd name="T2" fmla="*/ 381 w 422"/>
                <a:gd name="T3" fmla="*/ 3 h 139"/>
                <a:gd name="T4" fmla="*/ 398 w 422"/>
                <a:gd name="T5" fmla="*/ 12 h 139"/>
                <a:gd name="T6" fmla="*/ 413 w 422"/>
                <a:gd name="T7" fmla="*/ 26 h 139"/>
                <a:gd name="T8" fmla="*/ 422 w 422"/>
                <a:gd name="T9" fmla="*/ 41 h 139"/>
                <a:gd name="T10" fmla="*/ 422 w 422"/>
                <a:gd name="T11" fmla="*/ 49 h 139"/>
                <a:gd name="T12" fmla="*/ 418 w 422"/>
                <a:gd name="T13" fmla="*/ 66 h 139"/>
                <a:gd name="T14" fmla="*/ 406 w 422"/>
                <a:gd name="T15" fmla="*/ 84 h 139"/>
                <a:gd name="T16" fmla="*/ 381 w 422"/>
                <a:gd name="T17" fmla="*/ 98 h 139"/>
                <a:gd name="T18" fmla="*/ 379 w 422"/>
                <a:gd name="T19" fmla="*/ 99 h 139"/>
                <a:gd name="T20" fmla="*/ 374 w 422"/>
                <a:gd name="T21" fmla="*/ 101 h 139"/>
                <a:gd name="T22" fmla="*/ 365 w 422"/>
                <a:gd name="T23" fmla="*/ 106 h 139"/>
                <a:gd name="T24" fmla="*/ 355 w 422"/>
                <a:gd name="T25" fmla="*/ 110 h 139"/>
                <a:gd name="T26" fmla="*/ 341 w 422"/>
                <a:gd name="T27" fmla="*/ 115 h 139"/>
                <a:gd name="T28" fmla="*/ 324 w 422"/>
                <a:gd name="T29" fmla="*/ 121 h 139"/>
                <a:gd name="T30" fmla="*/ 304 w 422"/>
                <a:gd name="T31" fmla="*/ 125 h 139"/>
                <a:gd name="T32" fmla="*/ 283 w 422"/>
                <a:gd name="T33" fmla="*/ 130 h 139"/>
                <a:gd name="T34" fmla="*/ 260 w 422"/>
                <a:gd name="T35" fmla="*/ 135 h 139"/>
                <a:gd name="T36" fmla="*/ 232 w 422"/>
                <a:gd name="T37" fmla="*/ 138 h 139"/>
                <a:gd name="T38" fmla="*/ 205 w 422"/>
                <a:gd name="T39" fmla="*/ 139 h 139"/>
                <a:gd name="T40" fmla="*/ 174 w 422"/>
                <a:gd name="T41" fmla="*/ 139 h 139"/>
                <a:gd name="T42" fmla="*/ 144 w 422"/>
                <a:gd name="T43" fmla="*/ 136 h 139"/>
                <a:gd name="T44" fmla="*/ 109 w 422"/>
                <a:gd name="T45" fmla="*/ 132 h 139"/>
                <a:gd name="T46" fmla="*/ 75 w 422"/>
                <a:gd name="T47" fmla="*/ 124 h 139"/>
                <a:gd name="T48" fmla="*/ 39 w 422"/>
                <a:gd name="T49" fmla="*/ 113 h 139"/>
                <a:gd name="T50" fmla="*/ 33 w 422"/>
                <a:gd name="T51" fmla="*/ 109 h 139"/>
                <a:gd name="T52" fmla="*/ 17 w 422"/>
                <a:gd name="T53" fmla="*/ 96 h 139"/>
                <a:gd name="T54" fmla="*/ 4 w 422"/>
                <a:gd name="T55" fmla="*/ 73 h 139"/>
                <a:gd name="T56" fmla="*/ 0 w 422"/>
                <a:gd name="T57" fmla="*/ 43 h 139"/>
                <a:gd name="T58" fmla="*/ 4 w 422"/>
                <a:gd name="T59" fmla="*/ 38 h 139"/>
                <a:gd name="T60" fmla="*/ 12 w 422"/>
                <a:gd name="T61" fmla="*/ 29 h 139"/>
                <a:gd name="T62" fmla="*/ 22 w 422"/>
                <a:gd name="T63" fmla="*/ 17 h 139"/>
                <a:gd name="T64" fmla="*/ 33 w 422"/>
                <a:gd name="T65" fmla="*/ 8 h 139"/>
                <a:gd name="T66" fmla="*/ 34 w 422"/>
                <a:gd name="T67" fmla="*/ 8 h 139"/>
                <a:gd name="T68" fmla="*/ 39 w 422"/>
                <a:gd name="T69" fmla="*/ 9 h 139"/>
                <a:gd name="T70" fmla="*/ 48 w 422"/>
                <a:gd name="T71" fmla="*/ 11 h 139"/>
                <a:gd name="T72" fmla="*/ 58 w 422"/>
                <a:gd name="T73" fmla="*/ 12 h 139"/>
                <a:gd name="T74" fmla="*/ 74 w 422"/>
                <a:gd name="T75" fmla="*/ 15 h 139"/>
                <a:gd name="T76" fmla="*/ 89 w 422"/>
                <a:gd name="T77" fmla="*/ 17 h 139"/>
                <a:gd name="T78" fmla="*/ 109 w 422"/>
                <a:gd name="T79" fmla="*/ 20 h 139"/>
                <a:gd name="T80" fmla="*/ 132 w 422"/>
                <a:gd name="T81" fmla="*/ 22 h 139"/>
                <a:gd name="T82" fmla="*/ 155 w 422"/>
                <a:gd name="T83" fmla="*/ 22 h 139"/>
                <a:gd name="T84" fmla="*/ 181 w 422"/>
                <a:gd name="T85" fmla="*/ 23 h 139"/>
                <a:gd name="T86" fmla="*/ 208 w 422"/>
                <a:gd name="T87" fmla="*/ 22 h 139"/>
                <a:gd name="T88" fmla="*/ 239 w 422"/>
                <a:gd name="T89" fmla="*/ 20 h 139"/>
                <a:gd name="T90" fmla="*/ 270 w 422"/>
                <a:gd name="T91" fmla="*/ 18 h 139"/>
                <a:gd name="T92" fmla="*/ 302 w 422"/>
                <a:gd name="T93" fmla="*/ 14 h 139"/>
                <a:gd name="T94" fmla="*/ 336 w 422"/>
                <a:gd name="T95" fmla="*/ 8 h 139"/>
                <a:gd name="T96" fmla="*/ 372 w 422"/>
                <a:gd name="T97" fmla="*/ 0 h 13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22"/>
                <a:gd name="T148" fmla="*/ 0 h 139"/>
                <a:gd name="T149" fmla="*/ 422 w 422"/>
                <a:gd name="T150" fmla="*/ 139 h 13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22" h="139">
                  <a:moveTo>
                    <a:pt x="372" y="0"/>
                  </a:moveTo>
                  <a:lnTo>
                    <a:pt x="381" y="3"/>
                  </a:lnTo>
                  <a:lnTo>
                    <a:pt x="398" y="12"/>
                  </a:lnTo>
                  <a:lnTo>
                    <a:pt x="413" y="26"/>
                  </a:lnTo>
                  <a:lnTo>
                    <a:pt x="422" y="41"/>
                  </a:lnTo>
                  <a:lnTo>
                    <a:pt x="422" y="49"/>
                  </a:lnTo>
                  <a:lnTo>
                    <a:pt x="418" y="66"/>
                  </a:lnTo>
                  <a:lnTo>
                    <a:pt x="406" y="84"/>
                  </a:lnTo>
                  <a:lnTo>
                    <a:pt x="381" y="98"/>
                  </a:lnTo>
                  <a:lnTo>
                    <a:pt x="379" y="99"/>
                  </a:lnTo>
                  <a:lnTo>
                    <a:pt x="374" y="101"/>
                  </a:lnTo>
                  <a:lnTo>
                    <a:pt x="365" y="106"/>
                  </a:lnTo>
                  <a:lnTo>
                    <a:pt x="355" y="110"/>
                  </a:lnTo>
                  <a:lnTo>
                    <a:pt x="341" y="115"/>
                  </a:lnTo>
                  <a:lnTo>
                    <a:pt x="324" y="121"/>
                  </a:lnTo>
                  <a:lnTo>
                    <a:pt x="304" y="125"/>
                  </a:lnTo>
                  <a:lnTo>
                    <a:pt x="283" y="130"/>
                  </a:lnTo>
                  <a:lnTo>
                    <a:pt x="260" y="135"/>
                  </a:lnTo>
                  <a:lnTo>
                    <a:pt x="232" y="138"/>
                  </a:lnTo>
                  <a:lnTo>
                    <a:pt x="205" y="139"/>
                  </a:lnTo>
                  <a:lnTo>
                    <a:pt x="174" y="139"/>
                  </a:lnTo>
                  <a:lnTo>
                    <a:pt x="144" y="136"/>
                  </a:lnTo>
                  <a:lnTo>
                    <a:pt x="109" y="132"/>
                  </a:lnTo>
                  <a:lnTo>
                    <a:pt x="75" y="124"/>
                  </a:lnTo>
                  <a:lnTo>
                    <a:pt x="39" y="113"/>
                  </a:lnTo>
                  <a:lnTo>
                    <a:pt x="33" y="109"/>
                  </a:lnTo>
                  <a:lnTo>
                    <a:pt x="17" y="96"/>
                  </a:lnTo>
                  <a:lnTo>
                    <a:pt x="4" y="73"/>
                  </a:lnTo>
                  <a:lnTo>
                    <a:pt x="0" y="43"/>
                  </a:lnTo>
                  <a:lnTo>
                    <a:pt x="4" y="38"/>
                  </a:lnTo>
                  <a:lnTo>
                    <a:pt x="12" y="29"/>
                  </a:lnTo>
                  <a:lnTo>
                    <a:pt x="22" y="17"/>
                  </a:lnTo>
                  <a:lnTo>
                    <a:pt x="33" y="8"/>
                  </a:lnTo>
                  <a:lnTo>
                    <a:pt x="34" y="8"/>
                  </a:lnTo>
                  <a:lnTo>
                    <a:pt x="39" y="9"/>
                  </a:lnTo>
                  <a:lnTo>
                    <a:pt x="48" y="11"/>
                  </a:lnTo>
                  <a:lnTo>
                    <a:pt x="58" y="12"/>
                  </a:lnTo>
                  <a:lnTo>
                    <a:pt x="74" y="15"/>
                  </a:lnTo>
                  <a:lnTo>
                    <a:pt x="89" y="17"/>
                  </a:lnTo>
                  <a:lnTo>
                    <a:pt x="109" y="20"/>
                  </a:lnTo>
                  <a:lnTo>
                    <a:pt x="132" y="22"/>
                  </a:lnTo>
                  <a:lnTo>
                    <a:pt x="155" y="22"/>
                  </a:lnTo>
                  <a:lnTo>
                    <a:pt x="181" y="23"/>
                  </a:lnTo>
                  <a:lnTo>
                    <a:pt x="208" y="22"/>
                  </a:lnTo>
                  <a:lnTo>
                    <a:pt x="239" y="20"/>
                  </a:lnTo>
                  <a:lnTo>
                    <a:pt x="270" y="18"/>
                  </a:lnTo>
                  <a:lnTo>
                    <a:pt x="302" y="14"/>
                  </a:lnTo>
                  <a:lnTo>
                    <a:pt x="336" y="8"/>
                  </a:lnTo>
                  <a:lnTo>
                    <a:pt x="372" y="0"/>
                  </a:lnTo>
                  <a:close/>
                </a:path>
              </a:pathLst>
            </a:custGeom>
            <a:solidFill>
              <a:srgbClr val="B5772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01" name="Freeform 41"/>
            <p:cNvSpPr>
              <a:spLocks/>
            </p:cNvSpPr>
            <p:nvPr/>
          </p:nvSpPr>
          <p:spPr bwMode="auto">
            <a:xfrm>
              <a:off x="1973" y="3350"/>
              <a:ext cx="522" cy="188"/>
            </a:xfrm>
            <a:custGeom>
              <a:avLst/>
              <a:gdLst>
                <a:gd name="T0" fmla="*/ 522 w 522"/>
                <a:gd name="T1" fmla="*/ 168 h 188"/>
                <a:gd name="T2" fmla="*/ 519 w 522"/>
                <a:gd name="T3" fmla="*/ 170 h 188"/>
                <a:gd name="T4" fmla="*/ 509 w 522"/>
                <a:gd name="T5" fmla="*/ 173 h 188"/>
                <a:gd name="T6" fmla="*/ 491 w 522"/>
                <a:gd name="T7" fmla="*/ 176 h 188"/>
                <a:gd name="T8" fmla="*/ 469 w 522"/>
                <a:gd name="T9" fmla="*/ 180 h 188"/>
                <a:gd name="T10" fmla="*/ 440 w 522"/>
                <a:gd name="T11" fmla="*/ 184 h 188"/>
                <a:gd name="T12" fmla="*/ 410 w 522"/>
                <a:gd name="T13" fmla="*/ 187 h 188"/>
                <a:gd name="T14" fmla="*/ 374 w 522"/>
                <a:gd name="T15" fmla="*/ 188 h 188"/>
                <a:gd name="T16" fmla="*/ 336 w 522"/>
                <a:gd name="T17" fmla="*/ 187 h 188"/>
                <a:gd name="T18" fmla="*/ 295 w 522"/>
                <a:gd name="T19" fmla="*/ 182 h 188"/>
                <a:gd name="T20" fmla="*/ 253 w 522"/>
                <a:gd name="T21" fmla="*/ 173 h 188"/>
                <a:gd name="T22" fmla="*/ 208 w 522"/>
                <a:gd name="T23" fmla="*/ 159 h 188"/>
                <a:gd name="T24" fmla="*/ 166 w 522"/>
                <a:gd name="T25" fmla="*/ 141 h 188"/>
                <a:gd name="T26" fmla="*/ 121 w 522"/>
                <a:gd name="T27" fmla="*/ 116 h 188"/>
                <a:gd name="T28" fmla="*/ 79 w 522"/>
                <a:gd name="T29" fmla="*/ 86 h 188"/>
                <a:gd name="T30" fmla="*/ 39 w 522"/>
                <a:gd name="T31" fmla="*/ 48 h 188"/>
                <a:gd name="T32" fmla="*/ 0 w 522"/>
                <a:gd name="T33" fmla="*/ 0 h 188"/>
                <a:gd name="T34" fmla="*/ 4 w 522"/>
                <a:gd name="T35" fmla="*/ 2 h 188"/>
                <a:gd name="T36" fmla="*/ 14 w 522"/>
                <a:gd name="T37" fmla="*/ 6 h 188"/>
                <a:gd name="T38" fmla="*/ 31 w 522"/>
                <a:gd name="T39" fmla="*/ 14 h 188"/>
                <a:gd name="T40" fmla="*/ 53 w 522"/>
                <a:gd name="T41" fmla="*/ 25 h 188"/>
                <a:gd name="T42" fmla="*/ 79 w 522"/>
                <a:gd name="T43" fmla="*/ 35 h 188"/>
                <a:gd name="T44" fmla="*/ 109 w 522"/>
                <a:gd name="T45" fmla="*/ 49 h 188"/>
                <a:gd name="T46" fmla="*/ 145 w 522"/>
                <a:gd name="T47" fmla="*/ 64 h 188"/>
                <a:gd name="T48" fmla="*/ 183 w 522"/>
                <a:gd name="T49" fmla="*/ 78 h 188"/>
                <a:gd name="T50" fmla="*/ 222 w 522"/>
                <a:gd name="T51" fmla="*/ 93 h 188"/>
                <a:gd name="T52" fmla="*/ 265 w 522"/>
                <a:gd name="T53" fmla="*/ 109 h 188"/>
                <a:gd name="T54" fmla="*/ 309 w 522"/>
                <a:gd name="T55" fmla="*/ 122 h 188"/>
                <a:gd name="T56" fmla="*/ 352 w 522"/>
                <a:gd name="T57" fmla="*/ 136 h 188"/>
                <a:gd name="T58" fmla="*/ 396 w 522"/>
                <a:gd name="T59" fmla="*/ 147 h 188"/>
                <a:gd name="T60" fmla="*/ 440 w 522"/>
                <a:gd name="T61" fmla="*/ 156 h 188"/>
                <a:gd name="T62" fmla="*/ 481 w 522"/>
                <a:gd name="T63" fmla="*/ 164 h 188"/>
                <a:gd name="T64" fmla="*/ 522 w 522"/>
                <a:gd name="T65" fmla="*/ 168 h 18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22"/>
                <a:gd name="T100" fmla="*/ 0 h 188"/>
                <a:gd name="T101" fmla="*/ 522 w 522"/>
                <a:gd name="T102" fmla="*/ 188 h 18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22" h="188">
                  <a:moveTo>
                    <a:pt x="522" y="168"/>
                  </a:moveTo>
                  <a:lnTo>
                    <a:pt x="519" y="170"/>
                  </a:lnTo>
                  <a:lnTo>
                    <a:pt x="509" y="173"/>
                  </a:lnTo>
                  <a:lnTo>
                    <a:pt x="491" y="176"/>
                  </a:lnTo>
                  <a:lnTo>
                    <a:pt x="469" y="180"/>
                  </a:lnTo>
                  <a:lnTo>
                    <a:pt x="440" y="184"/>
                  </a:lnTo>
                  <a:lnTo>
                    <a:pt x="410" y="187"/>
                  </a:lnTo>
                  <a:lnTo>
                    <a:pt x="374" y="188"/>
                  </a:lnTo>
                  <a:lnTo>
                    <a:pt x="336" y="187"/>
                  </a:lnTo>
                  <a:lnTo>
                    <a:pt x="295" y="182"/>
                  </a:lnTo>
                  <a:lnTo>
                    <a:pt x="253" y="173"/>
                  </a:lnTo>
                  <a:lnTo>
                    <a:pt x="208" y="159"/>
                  </a:lnTo>
                  <a:lnTo>
                    <a:pt x="166" y="141"/>
                  </a:lnTo>
                  <a:lnTo>
                    <a:pt x="121" y="116"/>
                  </a:lnTo>
                  <a:lnTo>
                    <a:pt x="79" y="86"/>
                  </a:lnTo>
                  <a:lnTo>
                    <a:pt x="39" y="48"/>
                  </a:lnTo>
                  <a:lnTo>
                    <a:pt x="0" y="0"/>
                  </a:lnTo>
                  <a:lnTo>
                    <a:pt x="4" y="2"/>
                  </a:lnTo>
                  <a:lnTo>
                    <a:pt x="14" y="6"/>
                  </a:lnTo>
                  <a:lnTo>
                    <a:pt x="31" y="14"/>
                  </a:lnTo>
                  <a:lnTo>
                    <a:pt x="53" y="25"/>
                  </a:lnTo>
                  <a:lnTo>
                    <a:pt x="79" y="35"/>
                  </a:lnTo>
                  <a:lnTo>
                    <a:pt x="109" y="49"/>
                  </a:lnTo>
                  <a:lnTo>
                    <a:pt x="145" y="64"/>
                  </a:lnTo>
                  <a:lnTo>
                    <a:pt x="183" y="78"/>
                  </a:lnTo>
                  <a:lnTo>
                    <a:pt x="222" y="93"/>
                  </a:lnTo>
                  <a:lnTo>
                    <a:pt x="265" y="109"/>
                  </a:lnTo>
                  <a:lnTo>
                    <a:pt x="309" y="122"/>
                  </a:lnTo>
                  <a:lnTo>
                    <a:pt x="352" y="136"/>
                  </a:lnTo>
                  <a:lnTo>
                    <a:pt x="396" y="147"/>
                  </a:lnTo>
                  <a:lnTo>
                    <a:pt x="440" y="156"/>
                  </a:lnTo>
                  <a:lnTo>
                    <a:pt x="481" y="164"/>
                  </a:lnTo>
                  <a:lnTo>
                    <a:pt x="522" y="168"/>
                  </a:lnTo>
                  <a:close/>
                </a:path>
              </a:pathLst>
            </a:custGeom>
            <a:solidFill>
              <a:srgbClr val="B59E5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02" name="Freeform 42"/>
            <p:cNvSpPr>
              <a:spLocks/>
            </p:cNvSpPr>
            <p:nvPr/>
          </p:nvSpPr>
          <p:spPr bwMode="auto">
            <a:xfrm>
              <a:off x="1352" y="2924"/>
              <a:ext cx="512" cy="116"/>
            </a:xfrm>
            <a:custGeom>
              <a:avLst/>
              <a:gdLst>
                <a:gd name="T0" fmla="*/ 512 w 512"/>
                <a:gd name="T1" fmla="*/ 116 h 116"/>
                <a:gd name="T2" fmla="*/ 10 w 512"/>
                <a:gd name="T3" fmla="*/ 90 h 116"/>
                <a:gd name="T4" fmla="*/ 0 w 512"/>
                <a:gd name="T5" fmla="*/ 0 h 116"/>
                <a:gd name="T6" fmla="*/ 509 w 512"/>
                <a:gd name="T7" fmla="*/ 82 h 116"/>
                <a:gd name="T8" fmla="*/ 512 w 512"/>
                <a:gd name="T9" fmla="*/ 116 h 1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2"/>
                <a:gd name="T16" fmla="*/ 0 h 116"/>
                <a:gd name="T17" fmla="*/ 512 w 512"/>
                <a:gd name="T18" fmla="*/ 116 h 1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2" h="116">
                  <a:moveTo>
                    <a:pt x="512" y="116"/>
                  </a:moveTo>
                  <a:lnTo>
                    <a:pt x="10" y="90"/>
                  </a:lnTo>
                  <a:lnTo>
                    <a:pt x="0" y="0"/>
                  </a:lnTo>
                  <a:lnTo>
                    <a:pt x="509" y="82"/>
                  </a:lnTo>
                  <a:lnTo>
                    <a:pt x="512" y="116"/>
                  </a:lnTo>
                  <a:close/>
                </a:path>
              </a:pathLst>
            </a:custGeom>
            <a:solidFill>
              <a:srgbClr val="7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03" name="Freeform 43"/>
            <p:cNvSpPr>
              <a:spLocks/>
            </p:cNvSpPr>
            <p:nvPr/>
          </p:nvSpPr>
          <p:spPr bwMode="auto">
            <a:xfrm>
              <a:off x="2727" y="2792"/>
              <a:ext cx="82" cy="77"/>
            </a:xfrm>
            <a:custGeom>
              <a:avLst/>
              <a:gdLst>
                <a:gd name="T0" fmla="*/ 82 w 82"/>
                <a:gd name="T1" fmla="*/ 75 h 77"/>
                <a:gd name="T2" fmla="*/ 80 w 82"/>
                <a:gd name="T3" fmla="*/ 75 h 77"/>
                <a:gd name="T4" fmla="*/ 77 w 82"/>
                <a:gd name="T5" fmla="*/ 74 h 77"/>
                <a:gd name="T6" fmla="*/ 70 w 82"/>
                <a:gd name="T7" fmla="*/ 72 h 77"/>
                <a:gd name="T8" fmla="*/ 63 w 82"/>
                <a:gd name="T9" fmla="*/ 72 h 77"/>
                <a:gd name="T10" fmla="*/ 53 w 82"/>
                <a:gd name="T11" fmla="*/ 72 h 77"/>
                <a:gd name="T12" fmla="*/ 45 w 82"/>
                <a:gd name="T13" fmla="*/ 72 h 77"/>
                <a:gd name="T14" fmla="*/ 34 w 82"/>
                <a:gd name="T15" fmla="*/ 74 h 77"/>
                <a:gd name="T16" fmla="*/ 24 w 82"/>
                <a:gd name="T17" fmla="*/ 77 h 77"/>
                <a:gd name="T18" fmla="*/ 19 w 82"/>
                <a:gd name="T19" fmla="*/ 69 h 77"/>
                <a:gd name="T20" fmla="*/ 10 w 82"/>
                <a:gd name="T21" fmla="*/ 51 h 77"/>
                <a:gd name="T22" fmla="*/ 2 w 82"/>
                <a:gd name="T23" fmla="*/ 28 h 77"/>
                <a:gd name="T24" fmla="*/ 0 w 82"/>
                <a:gd name="T25" fmla="*/ 7 h 77"/>
                <a:gd name="T26" fmla="*/ 2 w 82"/>
                <a:gd name="T27" fmla="*/ 5 h 77"/>
                <a:gd name="T28" fmla="*/ 9 w 82"/>
                <a:gd name="T29" fmla="*/ 4 h 77"/>
                <a:gd name="T30" fmla="*/ 19 w 82"/>
                <a:gd name="T31" fmla="*/ 2 h 77"/>
                <a:gd name="T32" fmla="*/ 38 w 82"/>
                <a:gd name="T33" fmla="*/ 0 h 77"/>
                <a:gd name="T34" fmla="*/ 82 w 82"/>
                <a:gd name="T35" fmla="*/ 75 h 7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2"/>
                <a:gd name="T55" fmla="*/ 0 h 77"/>
                <a:gd name="T56" fmla="*/ 82 w 82"/>
                <a:gd name="T57" fmla="*/ 77 h 7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2" h="77">
                  <a:moveTo>
                    <a:pt x="82" y="75"/>
                  </a:moveTo>
                  <a:lnTo>
                    <a:pt x="80" y="75"/>
                  </a:lnTo>
                  <a:lnTo>
                    <a:pt x="77" y="74"/>
                  </a:lnTo>
                  <a:lnTo>
                    <a:pt x="70" y="72"/>
                  </a:lnTo>
                  <a:lnTo>
                    <a:pt x="63" y="72"/>
                  </a:lnTo>
                  <a:lnTo>
                    <a:pt x="53" y="72"/>
                  </a:lnTo>
                  <a:lnTo>
                    <a:pt x="45" y="72"/>
                  </a:lnTo>
                  <a:lnTo>
                    <a:pt x="34" y="74"/>
                  </a:lnTo>
                  <a:lnTo>
                    <a:pt x="24" y="77"/>
                  </a:lnTo>
                  <a:lnTo>
                    <a:pt x="19" y="69"/>
                  </a:lnTo>
                  <a:lnTo>
                    <a:pt x="10" y="51"/>
                  </a:lnTo>
                  <a:lnTo>
                    <a:pt x="2" y="28"/>
                  </a:lnTo>
                  <a:lnTo>
                    <a:pt x="0" y="7"/>
                  </a:lnTo>
                  <a:lnTo>
                    <a:pt x="2" y="5"/>
                  </a:lnTo>
                  <a:lnTo>
                    <a:pt x="9" y="4"/>
                  </a:lnTo>
                  <a:lnTo>
                    <a:pt x="19" y="2"/>
                  </a:lnTo>
                  <a:lnTo>
                    <a:pt x="38" y="0"/>
                  </a:lnTo>
                  <a:lnTo>
                    <a:pt x="82" y="75"/>
                  </a:lnTo>
                  <a:close/>
                </a:path>
              </a:pathLst>
            </a:custGeom>
            <a:solidFill>
              <a:srgbClr val="B59E6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04" name="Freeform 44"/>
            <p:cNvSpPr>
              <a:spLocks/>
            </p:cNvSpPr>
            <p:nvPr/>
          </p:nvSpPr>
          <p:spPr bwMode="auto">
            <a:xfrm>
              <a:off x="2519" y="3174"/>
              <a:ext cx="502" cy="146"/>
            </a:xfrm>
            <a:custGeom>
              <a:avLst/>
              <a:gdLst>
                <a:gd name="T0" fmla="*/ 432 w 502"/>
                <a:gd name="T1" fmla="*/ 0 h 146"/>
                <a:gd name="T2" fmla="*/ 435 w 502"/>
                <a:gd name="T3" fmla="*/ 0 h 146"/>
                <a:gd name="T4" fmla="*/ 442 w 502"/>
                <a:gd name="T5" fmla="*/ 3 h 146"/>
                <a:gd name="T6" fmla="*/ 452 w 502"/>
                <a:gd name="T7" fmla="*/ 7 h 146"/>
                <a:gd name="T8" fmla="*/ 464 w 502"/>
                <a:gd name="T9" fmla="*/ 11 h 146"/>
                <a:gd name="T10" fmla="*/ 476 w 502"/>
                <a:gd name="T11" fmla="*/ 16 h 146"/>
                <a:gd name="T12" fmla="*/ 486 w 502"/>
                <a:gd name="T13" fmla="*/ 22 h 146"/>
                <a:gd name="T14" fmla="*/ 495 w 502"/>
                <a:gd name="T15" fmla="*/ 29 h 146"/>
                <a:gd name="T16" fmla="*/ 500 w 502"/>
                <a:gd name="T17" fmla="*/ 36 h 146"/>
                <a:gd name="T18" fmla="*/ 500 w 502"/>
                <a:gd name="T19" fmla="*/ 39 h 146"/>
                <a:gd name="T20" fmla="*/ 502 w 502"/>
                <a:gd name="T21" fmla="*/ 45 h 146"/>
                <a:gd name="T22" fmla="*/ 500 w 502"/>
                <a:gd name="T23" fmla="*/ 54 h 146"/>
                <a:gd name="T24" fmla="*/ 498 w 502"/>
                <a:gd name="T25" fmla="*/ 66 h 146"/>
                <a:gd name="T26" fmla="*/ 493 w 502"/>
                <a:gd name="T27" fmla="*/ 77 h 146"/>
                <a:gd name="T28" fmla="*/ 486 w 502"/>
                <a:gd name="T29" fmla="*/ 89 h 146"/>
                <a:gd name="T30" fmla="*/ 473 w 502"/>
                <a:gd name="T31" fmla="*/ 97 h 146"/>
                <a:gd name="T32" fmla="*/ 454 w 502"/>
                <a:gd name="T33" fmla="*/ 103 h 146"/>
                <a:gd name="T34" fmla="*/ 452 w 502"/>
                <a:gd name="T35" fmla="*/ 104 h 146"/>
                <a:gd name="T36" fmla="*/ 449 w 502"/>
                <a:gd name="T37" fmla="*/ 106 h 146"/>
                <a:gd name="T38" fmla="*/ 442 w 502"/>
                <a:gd name="T39" fmla="*/ 109 h 146"/>
                <a:gd name="T40" fmla="*/ 432 w 502"/>
                <a:gd name="T41" fmla="*/ 114 h 146"/>
                <a:gd name="T42" fmla="*/ 418 w 502"/>
                <a:gd name="T43" fmla="*/ 118 h 146"/>
                <a:gd name="T44" fmla="*/ 403 w 502"/>
                <a:gd name="T45" fmla="*/ 123 h 146"/>
                <a:gd name="T46" fmla="*/ 382 w 502"/>
                <a:gd name="T47" fmla="*/ 129 h 146"/>
                <a:gd name="T48" fmla="*/ 360 w 502"/>
                <a:gd name="T49" fmla="*/ 133 h 146"/>
                <a:gd name="T50" fmla="*/ 333 w 502"/>
                <a:gd name="T51" fmla="*/ 138 h 146"/>
                <a:gd name="T52" fmla="*/ 304 w 502"/>
                <a:gd name="T53" fmla="*/ 143 h 146"/>
                <a:gd name="T54" fmla="*/ 270 w 502"/>
                <a:gd name="T55" fmla="*/ 144 h 146"/>
                <a:gd name="T56" fmla="*/ 232 w 502"/>
                <a:gd name="T57" fmla="*/ 146 h 146"/>
                <a:gd name="T58" fmla="*/ 191 w 502"/>
                <a:gd name="T59" fmla="*/ 146 h 146"/>
                <a:gd name="T60" fmla="*/ 147 w 502"/>
                <a:gd name="T61" fmla="*/ 144 h 146"/>
                <a:gd name="T62" fmla="*/ 97 w 502"/>
                <a:gd name="T63" fmla="*/ 139 h 146"/>
                <a:gd name="T64" fmla="*/ 44 w 502"/>
                <a:gd name="T65" fmla="*/ 133 h 146"/>
                <a:gd name="T66" fmla="*/ 43 w 502"/>
                <a:gd name="T67" fmla="*/ 133 h 146"/>
                <a:gd name="T68" fmla="*/ 36 w 502"/>
                <a:gd name="T69" fmla="*/ 130 h 146"/>
                <a:gd name="T70" fmla="*/ 27 w 502"/>
                <a:gd name="T71" fmla="*/ 127 h 146"/>
                <a:gd name="T72" fmla="*/ 19 w 502"/>
                <a:gd name="T73" fmla="*/ 120 h 146"/>
                <a:gd name="T74" fmla="*/ 10 w 502"/>
                <a:gd name="T75" fmla="*/ 112 h 146"/>
                <a:gd name="T76" fmla="*/ 4 w 502"/>
                <a:gd name="T77" fmla="*/ 100 h 146"/>
                <a:gd name="T78" fmla="*/ 0 w 502"/>
                <a:gd name="T79" fmla="*/ 84 h 146"/>
                <a:gd name="T80" fmla="*/ 0 w 502"/>
                <a:gd name="T81" fmla="*/ 66 h 146"/>
                <a:gd name="T82" fmla="*/ 4 w 502"/>
                <a:gd name="T83" fmla="*/ 62 h 146"/>
                <a:gd name="T84" fmla="*/ 14 w 502"/>
                <a:gd name="T85" fmla="*/ 51 h 146"/>
                <a:gd name="T86" fmla="*/ 27 w 502"/>
                <a:gd name="T87" fmla="*/ 37 h 146"/>
                <a:gd name="T88" fmla="*/ 41 w 502"/>
                <a:gd name="T89" fmla="*/ 26 h 146"/>
                <a:gd name="T90" fmla="*/ 43 w 502"/>
                <a:gd name="T91" fmla="*/ 26 h 146"/>
                <a:gd name="T92" fmla="*/ 50 w 502"/>
                <a:gd name="T93" fmla="*/ 28 h 146"/>
                <a:gd name="T94" fmla="*/ 58 w 502"/>
                <a:gd name="T95" fmla="*/ 28 h 146"/>
                <a:gd name="T96" fmla="*/ 72 w 502"/>
                <a:gd name="T97" fmla="*/ 29 h 146"/>
                <a:gd name="T98" fmla="*/ 87 w 502"/>
                <a:gd name="T99" fmla="*/ 29 h 146"/>
                <a:gd name="T100" fmla="*/ 106 w 502"/>
                <a:gd name="T101" fmla="*/ 31 h 146"/>
                <a:gd name="T102" fmla="*/ 128 w 502"/>
                <a:gd name="T103" fmla="*/ 31 h 146"/>
                <a:gd name="T104" fmla="*/ 154 w 502"/>
                <a:gd name="T105" fmla="*/ 31 h 146"/>
                <a:gd name="T106" fmla="*/ 181 w 502"/>
                <a:gd name="T107" fmla="*/ 31 h 146"/>
                <a:gd name="T108" fmla="*/ 212 w 502"/>
                <a:gd name="T109" fmla="*/ 29 h 146"/>
                <a:gd name="T110" fmla="*/ 244 w 502"/>
                <a:gd name="T111" fmla="*/ 28 h 146"/>
                <a:gd name="T112" fmla="*/ 278 w 502"/>
                <a:gd name="T113" fmla="*/ 25 h 146"/>
                <a:gd name="T114" fmla="*/ 314 w 502"/>
                <a:gd name="T115" fmla="*/ 20 h 146"/>
                <a:gd name="T116" fmla="*/ 352 w 502"/>
                <a:gd name="T117" fmla="*/ 16 h 146"/>
                <a:gd name="T118" fmla="*/ 391 w 502"/>
                <a:gd name="T119" fmla="*/ 8 h 146"/>
                <a:gd name="T120" fmla="*/ 432 w 502"/>
                <a:gd name="T121" fmla="*/ 0 h 14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02"/>
                <a:gd name="T184" fmla="*/ 0 h 146"/>
                <a:gd name="T185" fmla="*/ 502 w 502"/>
                <a:gd name="T186" fmla="*/ 146 h 14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02" h="146">
                  <a:moveTo>
                    <a:pt x="432" y="0"/>
                  </a:moveTo>
                  <a:lnTo>
                    <a:pt x="435" y="0"/>
                  </a:lnTo>
                  <a:lnTo>
                    <a:pt x="442" y="3"/>
                  </a:lnTo>
                  <a:lnTo>
                    <a:pt x="452" y="7"/>
                  </a:lnTo>
                  <a:lnTo>
                    <a:pt x="464" y="11"/>
                  </a:lnTo>
                  <a:lnTo>
                    <a:pt x="476" y="16"/>
                  </a:lnTo>
                  <a:lnTo>
                    <a:pt x="486" y="22"/>
                  </a:lnTo>
                  <a:lnTo>
                    <a:pt x="495" y="29"/>
                  </a:lnTo>
                  <a:lnTo>
                    <a:pt x="500" y="36"/>
                  </a:lnTo>
                  <a:lnTo>
                    <a:pt x="500" y="39"/>
                  </a:lnTo>
                  <a:lnTo>
                    <a:pt x="502" y="45"/>
                  </a:lnTo>
                  <a:lnTo>
                    <a:pt x="500" y="54"/>
                  </a:lnTo>
                  <a:lnTo>
                    <a:pt x="498" y="66"/>
                  </a:lnTo>
                  <a:lnTo>
                    <a:pt x="493" y="77"/>
                  </a:lnTo>
                  <a:lnTo>
                    <a:pt x="486" y="89"/>
                  </a:lnTo>
                  <a:lnTo>
                    <a:pt x="473" y="97"/>
                  </a:lnTo>
                  <a:lnTo>
                    <a:pt x="454" y="103"/>
                  </a:lnTo>
                  <a:lnTo>
                    <a:pt x="452" y="104"/>
                  </a:lnTo>
                  <a:lnTo>
                    <a:pt x="449" y="106"/>
                  </a:lnTo>
                  <a:lnTo>
                    <a:pt x="442" y="109"/>
                  </a:lnTo>
                  <a:lnTo>
                    <a:pt x="432" y="114"/>
                  </a:lnTo>
                  <a:lnTo>
                    <a:pt x="418" y="118"/>
                  </a:lnTo>
                  <a:lnTo>
                    <a:pt x="403" y="123"/>
                  </a:lnTo>
                  <a:lnTo>
                    <a:pt x="382" y="129"/>
                  </a:lnTo>
                  <a:lnTo>
                    <a:pt x="360" y="133"/>
                  </a:lnTo>
                  <a:lnTo>
                    <a:pt x="333" y="138"/>
                  </a:lnTo>
                  <a:lnTo>
                    <a:pt x="304" y="143"/>
                  </a:lnTo>
                  <a:lnTo>
                    <a:pt x="270" y="144"/>
                  </a:lnTo>
                  <a:lnTo>
                    <a:pt x="232" y="146"/>
                  </a:lnTo>
                  <a:lnTo>
                    <a:pt x="191" y="146"/>
                  </a:lnTo>
                  <a:lnTo>
                    <a:pt x="147" y="144"/>
                  </a:lnTo>
                  <a:lnTo>
                    <a:pt x="97" y="139"/>
                  </a:lnTo>
                  <a:lnTo>
                    <a:pt x="44" y="133"/>
                  </a:lnTo>
                  <a:lnTo>
                    <a:pt x="43" y="133"/>
                  </a:lnTo>
                  <a:lnTo>
                    <a:pt x="36" y="130"/>
                  </a:lnTo>
                  <a:lnTo>
                    <a:pt x="27" y="127"/>
                  </a:lnTo>
                  <a:lnTo>
                    <a:pt x="19" y="120"/>
                  </a:lnTo>
                  <a:lnTo>
                    <a:pt x="10" y="112"/>
                  </a:lnTo>
                  <a:lnTo>
                    <a:pt x="4" y="100"/>
                  </a:lnTo>
                  <a:lnTo>
                    <a:pt x="0" y="84"/>
                  </a:lnTo>
                  <a:lnTo>
                    <a:pt x="0" y="66"/>
                  </a:lnTo>
                  <a:lnTo>
                    <a:pt x="4" y="62"/>
                  </a:lnTo>
                  <a:lnTo>
                    <a:pt x="14" y="51"/>
                  </a:lnTo>
                  <a:lnTo>
                    <a:pt x="27" y="37"/>
                  </a:lnTo>
                  <a:lnTo>
                    <a:pt x="41" y="26"/>
                  </a:lnTo>
                  <a:lnTo>
                    <a:pt x="43" y="26"/>
                  </a:lnTo>
                  <a:lnTo>
                    <a:pt x="50" y="28"/>
                  </a:lnTo>
                  <a:lnTo>
                    <a:pt x="58" y="28"/>
                  </a:lnTo>
                  <a:lnTo>
                    <a:pt x="72" y="29"/>
                  </a:lnTo>
                  <a:lnTo>
                    <a:pt x="87" y="29"/>
                  </a:lnTo>
                  <a:lnTo>
                    <a:pt x="106" y="31"/>
                  </a:lnTo>
                  <a:lnTo>
                    <a:pt x="128" y="31"/>
                  </a:lnTo>
                  <a:lnTo>
                    <a:pt x="154" y="31"/>
                  </a:lnTo>
                  <a:lnTo>
                    <a:pt x="181" y="31"/>
                  </a:lnTo>
                  <a:lnTo>
                    <a:pt x="212" y="29"/>
                  </a:lnTo>
                  <a:lnTo>
                    <a:pt x="244" y="28"/>
                  </a:lnTo>
                  <a:lnTo>
                    <a:pt x="278" y="25"/>
                  </a:lnTo>
                  <a:lnTo>
                    <a:pt x="314" y="20"/>
                  </a:lnTo>
                  <a:lnTo>
                    <a:pt x="352" y="16"/>
                  </a:lnTo>
                  <a:lnTo>
                    <a:pt x="391" y="8"/>
                  </a:lnTo>
                  <a:lnTo>
                    <a:pt x="432" y="0"/>
                  </a:lnTo>
                  <a:close/>
                </a:path>
              </a:pathLst>
            </a:custGeom>
            <a:solidFill>
              <a:srgbClr val="B5772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05" name="Freeform 45"/>
            <p:cNvSpPr>
              <a:spLocks/>
            </p:cNvSpPr>
            <p:nvPr/>
          </p:nvSpPr>
          <p:spPr bwMode="auto">
            <a:xfrm>
              <a:off x="2509" y="3017"/>
              <a:ext cx="527" cy="131"/>
            </a:xfrm>
            <a:custGeom>
              <a:avLst/>
              <a:gdLst>
                <a:gd name="T0" fmla="*/ 455 w 527"/>
                <a:gd name="T1" fmla="*/ 0 h 131"/>
                <a:gd name="T2" fmla="*/ 459 w 527"/>
                <a:gd name="T3" fmla="*/ 0 h 131"/>
                <a:gd name="T4" fmla="*/ 467 w 527"/>
                <a:gd name="T5" fmla="*/ 3 h 131"/>
                <a:gd name="T6" fmla="*/ 478 w 527"/>
                <a:gd name="T7" fmla="*/ 6 h 131"/>
                <a:gd name="T8" fmla="*/ 491 w 527"/>
                <a:gd name="T9" fmla="*/ 11 h 131"/>
                <a:gd name="T10" fmla="*/ 505 w 527"/>
                <a:gd name="T11" fmla="*/ 17 h 131"/>
                <a:gd name="T12" fmla="*/ 515 w 527"/>
                <a:gd name="T13" fmla="*/ 23 h 131"/>
                <a:gd name="T14" fmla="*/ 524 w 527"/>
                <a:gd name="T15" fmla="*/ 32 h 131"/>
                <a:gd name="T16" fmla="*/ 527 w 527"/>
                <a:gd name="T17" fmla="*/ 41 h 131"/>
                <a:gd name="T18" fmla="*/ 527 w 527"/>
                <a:gd name="T19" fmla="*/ 43 h 131"/>
                <a:gd name="T20" fmla="*/ 527 w 527"/>
                <a:gd name="T21" fmla="*/ 49 h 131"/>
                <a:gd name="T22" fmla="*/ 525 w 527"/>
                <a:gd name="T23" fmla="*/ 57 h 131"/>
                <a:gd name="T24" fmla="*/ 524 w 527"/>
                <a:gd name="T25" fmla="*/ 66 h 131"/>
                <a:gd name="T26" fmla="*/ 517 w 527"/>
                <a:gd name="T27" fmla="*/ 75 h 131"/>
                <a:gd name="T28" fmla="*/ 508 w 527"/>
                <a:gd name="T29" fmla="*/ 84 h 131"/>
                <a:gd name="T30" fmla="*/ 495 w 527"/>
                <a:gd name="T31" fmla="*/ 92 h 131"/>
                <a:gd name="T32" fmla="*/ 476 w 527"/>
                <a:gd name="T33" fmla="*/ 96 h 131"/>
                <a:gd name="T34" fmla="*/ 474 w 527"/>
                <a:gd name="T35" fmla="*/ 96 h 131"/>
                <a:gd name="T36" fmla="*/ 469 w 527"/>
                <a:gd name="T37" fmla="*/ 99 h 131"/>
                <a:gd name="T38" fmla="*/ 459 w 527"/>
                <a:gd name="T39" fmla="*/ 101 h 131"/>
                <a:gd name="T40" fmla="*/ 447 w 527"/>
                <a:gd name="T41" fmla="*/ 105 h 131"/>
                <a:gd name="T42" fmla="*/ 430 w 527"/>
                <a:gd name="T43" fmla="*/ 109 h 131"/>
                <a:gd name="T44" fmla="*/ 411 w 527"/>
                <a:gd name="T45" fmla="*/ 113 h 131"/>
                <a:gd name="T46" fmla="*/ 387 w 527"/>
                <a:gd name="T47" fmla="*/ 118 h 131"/>
                <a:gd name="T48" fmla="*/ 362 w 527"/>
                <a:gd name="T49" fmla="*/ 121 h 131"/>
                <a:gd name="T50" fmla="*/ 333 w 527"/>
                <a:gd name="T51" fmla="*/ 125 h 131"/>
                <a:gd name="T52" fmla="*/ 298 w 527"/>
                <a:gd name="T53" fmla="*/ 128 h 131"/>
                <a:gd name="T54" fmla="*/ 264 w 527"/>
                <a:gd name="T55" fmla="*/ 130 h 131"/>
                <a:gd name="T56" fmla="*/ 225 w 527"/>
                <a:gd name="T57" fmla="*/ 131 h 131"/>
                <a:gd name="T58" fmla="*/ 184 w 527"/>
                <a:gd name="T59" fmla="*/ 131 h 131"/>
                <a:gd name="T60" fmla="*/ 140 w 527"/>
                <a:gd name="T61" fmla="*/ 128 h 131"/>
                <a:gd name="T62" fmla="*/ 94 w 527"/>
                <a:gd name="T63" fmla="*/ 125 h 131"/>
                <a:gd name="T64" fmla="*/ 44 w 527"/>
                <a:gd name="T65" fmla="*/ 119 h 131"/>
                <a:gd name="T66" fmla="*/ 43 w 527"/>
                <a:gd name="T67" fmla="*/ 119 h 131"/>
                <a:gd name="T68" fmla="*/ 36 w 527"/>
                <a:gd name="T69" fmla="*/ 118 h 131"/>
                <a:gd name="T70" fmla="*/ 27 w 527"/>
                <a:gd name="T71" fmla="*/ 115 h 131"/>
                <a:gd name="T72" fmla="*/ 19 w 527"/>
                <a:gd name="T73" fmla="*/ 110 h 131"/>
                <a:gd name="T74" fmla="*/ 10 w 527"/>
                <a:gd name="T75" fmla="*/ 102 h 131"/>
                <a:gd name="T76" fmla="*/ 3 w 527"/>
                <a:gd name="T77" fmla="*/ 92 h 131"/>
                <a:gd name="T78" fmla="*/ 0 w 527"/>
                <a:gd name="T79" fmla="*/ 78 h 131"/>
                <a:gd name="T80" fmla="*/ 0 w 527"/>
                <a:gd name="T81" fmla="*/ 60 h 131"/>
                <a:gd name="T82" fmla="*/ 3 w 527"/>
                <a:gd name="T83" fmla="*/ 54 h 131"/>
                <a:gd name="T84" fmla="*/ 14 w 527"/>
                <a:gd name="T85" fmla="*/ 41 h 131"/>
                <a:gd name="T86" fmla="*/ 27 w 527"/>
                <a:gd name="T87" fmla="*/ 26 h 131"/>
                <a:gd name="T88" fmla="*/ 43 w 527"/>
                <a:gd name="T89" fmla="*/ 15 h 131"/>
                <a:gd name="T90" fmla="*/ 44 w 527"/>
                <a:gd name="T91" fmla="*/ 15 h 131"/>
                <a:gd name="T92" fmla="*/ 51 w 527"/>
                <a:gd name="T93" fmla="*/ 17 h 131"/>
                <a:gd name="T94" fmla="*/ 61 w 527"/>
                <a:gd name="T95" fmla="*/ 17 h 131"/>
                <a:gd name="T96" fmla="*/ 75 w 527"/>
                <a:gd name="T97" fmla="*/ 18 h 131"/>
                <a:gd name="T98" fmla="*/ 92 w 527"/>
                <a:gd name="T99" fmla="*/ 20 h 131"/>
                <a:gd name="T100" fmla="*/ 114 w 527"/>
                <a:gd name="T101" fmla="*/ 21 h 131"/>
                <a:gd name="T102" fmla="*/ 136 w 527"/>
                <a:gd name="T103" fmla="*/ 23 h 131"/>
                <a:gd name="T104" fmla="*/ 164 w 527"/>
                <a:gd name="T105" fmla="*/ 23 h 131"/>
                <a:gd name="T106" fmla="*/ 193 w 527"/>
                <a:gd name="T107" fmla="*/ 23 h 131"/>
                <a:gd name="T108" fmla="*/ 225 w 527"/>
                <a:gd name="T109" fmla="*/ 23 h 131"/>
                <a:gd name="T110" fmla="*/ 259 w 527"/>
                <a:gd name="T111" fmla="*/ 21 h 131"/>
                <a:gd name="T112" fmla="*/ 295 w 527"/>
                <a:gd name="T113" fmla="*/ 20 h 131"/>
                <a:gd name="T114" fmla="*/ 333 w 527"/>
                <a:gd name="T115" fmla="*/ 17 h 131"/>
                <a:gd name="T116" fmla="*/ 372 w 527"/>
                <a:gd name="T117" fmla="*/ 12 h 131"/>
                <a:gd name="T118" fmla="*/ 413 w 527"/>
                <a:gd name="T119" fmla="*/ 8 h 131"/>
                <a:gd name="T120" fmla="*/ 455 w 527"/>
                <a:gd name="T121" fmla="*/ 0 h 13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27"/>
                <a:gd name="T184" fmla="*/ 0 h 131"/>
                <a:gd name="T185" fmla="*/ 527 w 527"/>
                <a:gd name="T186" fmla="*/ 131 h 13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27" h="131">
                  <a:moveTo>
                    <a:pt x="455" y="0"/>
                  </a:moveTo>
                  <a:lnTo>
                    <a:pt x="459" y="0"/>
                  </a:lnTo>
                  <a:lnTo>
                    <a:pt x="467" y="3"/>
                  </a:lnTo>
                  <a:lnTo>
                    <a:pt x="478" y="6"/>
                  </a:lnTo>
                  <a:lnTo>
                    <a:pt x="491" y="11"/>
                  </a:lnTo>
                  <a:lnTo>
                    <a:pt x="505" y="17"/>
                  </a:lnTo>
                  <a:lnTo>
                    <a:pt x="515" y="23"/>
                  </a:lnTo>
                  <a:lnTo>
                    <a:pt x="524" y="32"/>
                  </a:lnTo>
                  <a:lnTo>
                    <a:pt x="527" y="41"/>
                  </a:lnTo>
                  <a:lnTo>
                    <a:pt x="527" y="43"/>
                  </a:lnTo>
                  <a:lnTo>
                    <a:pt x="527" y="49"/>
                  </a:lnTo>
                  <a:lnTo>
                    <a:pt x="525" y="57"/>
                  </a:lnTo>
                  <a:lnTo>
                    <a:pt x="524" y="66"/>
                  </a:lnTo>
                  <a:lnTo>
                    <a:pt x="517" y="75"/>
                  </a:lnTo>
                  <a:lnTo>
                    <a:pt x="508" y="84"/>
                  </a:lnTo>
                  <a:lnTo>
                    <a:pt x="495" y="92"/>
                  </a:lnTo>
                  <a:lnTo>
                    <a:pt x="476" y="96"/>
                  </a:lnTo>
                  <a:lnTo>
                    <a:pt x="474" y="96"/>
                  </a:lnTo>
                  <a:lnTo>
                    <a:pt x="469" y="99"/>
                  </a:lnTo>
                  <a:lnTo>
                    <a:pt x="459" y="101"/>
                  </a:lnTo>
                  <a:lnTo>
                    <a:pt x="447" y="105"/>
                  </a:lnTo>
                  <a:lnTo>
                    <a:pt x="430" y="109"/>
                  </a:lnTo>
                  <a:lnTo>
                    <a:pt x="411" y="113"/>
                  </a:lnTo>
                  <a:lnTo>
                    <a:pt x="387" y="118"/>
                  </a:lnTo>
                  <a:lnTo>
                    <a:pt x="362" y="121"/>
                  </a:lnTo>
                  <a:lnTo>
                    <a:pt x="333" y="125"/>
                  </a:lnTo>
                  <a:lnTo>
                    <a:pt x="298" y="128"/>
                  </a:lnTo>
                  <a:lnTo>
                    <a:pt x="264" y="130"/>
                  </a:lnTo>
                  <a:lnTo>
                    <a:pt x="225" y="131"/>
                  </a:lnTo>
                  <a:lnTo>
                    <a:pt x="184" y="131"/>
                  </a:lnTo>
                  <a:lnTo>
                    <a:pt x="140" y="128"/>
                  </a:lnTo>
                  <a:lnTo>
                    <a:pt x="94" y="125"/>
                  </a:lnTo>
                  <a:lnTo>
                    <a:pt x="44" y="119"/>
                  </a:lnTo>
                  <a:lnTo>
                    <a:pt x="43" y="119"/>
                  </a:lnTo>
                  <a:lnTo>
                    <a:pt x="36" y="118"/>
                  </a:lnTo>
                  <a:lnTo>
                    <a:pt x="27" y="115"/>
                  </a:lnTo>
                  <a:lnTo>
                    <a:pt x="19" y="110"/>
                  </a:lnTo>
                  <a:lnTo>
                    <a:pt x="10" y="102"/>
                  </a:lnTo>
                  <a:lnTo>
                    <a:pt x="3" y="92"/>
                  </a:lnTo>
                  <a:lnTo>
                    <a:pt x="0" y="78"/>
                  </a:lnTo>
                  <a:lnTo>
                    <a:pt x="0" y="60"/>
                  </a:lnTo>
                  <a:lnTo>
                    <a:pt x="3" y="54"/>
                  </a:lnTo>
                  <a:lnTo>
                    <a:pt x="14" y="41"/>
                  </a:lnTo>
                  <a:lnTo>
                    <a:pt x="27" y="26"/>
                  </a:lnTo>
                  <a:lnTo>
                    <a:pt x="43" y="15"/>
                  </a:lnTo>
                  <a:lnTo>
                    <a:pt x="44" y="15"/>
                  </a:lnTo>
                  <a:lnTo>
                    <a:pt x="51" y="17"/>
                  </a:lnTo>
                  <a:lnTo>
                    <a:pt x="61" y="17"/>
                  </a:lnTo>
                  <a:lnTo>
                    <a:pt x="75" y="18"/>
                  </a:lnTo>
                  <a:lnTo>
                    <a:pt x="92" y="20"/>
                  </a:lnTo>
                  <a:lnTo>
                    <a:pt x="114" y="21"/>
                  </a:lnTo>
                  <a:lnTo>
                    <a:pt x="136" y="23"/>
                  </a:lnTo>
                  <a:lnTo>
                    <a:pt x="164" y="23"/>
                  </a:lnTo>
                  <a:lnTo>
                    <a:pt x="193" y="23"/>
                  </a:lnTo>
                  <a:lnTo>
                    <a:pt x="225" y="23"/>
                  </a:lnTo>
                  <a:lnTo>
                    <a:pt x="259" y="21"/>
                  </a:lnTo>
                  <a:lnTo>
                    <a:pt x="295" y="20"/>
                  </a:lnTo>
                  <a:lnTo>
                    <a:pt x="333" y="17"/>
                  </a:lnTo>
                  <a:lnTo>
                    <a:pt x="372" y="12"/>
                  </a:lnTo>
                  <a:lnTo>
                    <a:pt x="413" y="8"/>
                  </a:lnTo>
                  <a:lnTo>
                    <a:pt x="455" y="0"/>
                  </a:lnTo>
                  <a:close/>
                </a:path>
              </a:pathLst>
            </a:custGeom>
            <a:solidFill>
              <a:srgbClr val="B5772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06" name="Freeform 46"/>
            <p:cNvSpPr>
              <a:spLocks/>
            </p:cNvSpPr>
            <p:nvPr/>
          </p:nvSpPr>
          <p:spPr bwMode="auto">
            <a:xfrm>
              <a:off x="2741" y="2843"/>
              <a:ext cx="101" cy="32"/>
            </a:xfrm>
            <a:custGeom>
              <a:avLst/>
              <a:gdLst>
                <a:gd name="T0" fmla="*/ 101 w 101"/>
                <a:gd name="T1" fmla="*/ 23 h 32"/>
                <a:gd name="T2" fmla="*/ 92 w 101"/>
                <a:gd name="T3" fmla="*/ 21 h 32"/>
                <a:gd name="T4" fmla="*/ 80 w 101"/>
                <a:gd name="T5" fmla="*/ 20 h 32"/>
                <a:gd name="T6" fmla="*/ 65 w 101"/>
                <a:gd name="T7" fmla="*/ 21 h 32"/>
                <a:gd name="T8" fmla="*/ 49 w 101"/>
                <a:gd name="T9" fmla="*/ 23 h 32"/>
                <a:gd name="T10" fmla="*/ 34 w 101"/>
                <a:gd name="T11" fmla="*/ 24 h 32"/>
                <a:gd name="T12" fmla="*/ 20 w 101"/>
                <a:gd name="T13" fmla="*/ 27 h 32"/>
                <a:gd name="T14" fmla="*/ 8 w 101"/>
                <a:gd name="T15" fmla="*/ 29 h 32"/>
                <a:gd name="T16" fmla="*/ 0 w 101"/>
                <a:gd name="T17" fmla="*/ 32 h 32"/>
                <a:gd name="T18" fmla="*/ 2 w 101"/>
                <a:gd name="T19" fmla="*/ 30 h 32"/>
                <a:gd name="T20" fmla="*/ 5 w 101"/>
                <a:gd name="T21" fmla="*/ 29 h 32"/>
                <a:gd name="T22" fmla="*/ 10 w 101"/>
                <a:gd name="T23" fmla="*/ 24 h 32"/>
                <a:gd name="T24" fmla="*/ 19 w 101"/>
                <a:gd name="T25" fmla="*/ 20 h 32"/>
                <a:gd name="T26" fmla="*/ 29 w 101"/>
                <a:gd name="T27" fmla="*/ 15 h 32"/>
                <a:gd name="T28" fmla="*/ 44 w 101"/>
                <a:gd name="T29" fmla="*/ 9 h 32"/>
                <a:gd name="T30" fmla="*/ 61 w 101"/>
                <a:gd name="T31" fmla="*/ 4 h 32"/>
                <a:gd name="T32" fmla="*/ 82 w 101"/>
                <a:gd name="T33" fmla="*/ 0 h 32"/>
                <a:gd name="T34" fmla="*/ 101 w 101"/>
                <a:gd name="T35" fmla="*/ 23 h 3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1"/>
                <a:gd name="T55" fmla="*/ 0 h 32"/>
                <a:gd name="T56" fmla="*/ 101 w 101"/>
                <a:gd name="T57" fmla="*/ 32 h 3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1" h="32">
                  <a:moveTo>
                    <a:pt x="101" y="23"/>
                  </a:moveTo>
                  <a:lnTo>
                    <a:pt x="92" y="21"/>
                  </a:lnTo>
                  <a:lnTo>
                    <a:pt x="80" y="20"/>
                  </a:lnTo>
                  <a:lnTo>
                    <a:pt x="65" y="21"/>
                  </a:lnTo>
                  <a:lnTo>
                    <a:pt x="49" y="23"/>
                  </a:lnTo>
                  <a:lnTo>
                    <a:pt x="34" y="24"/>
                  </a:lnTo>
                  <a:lnTo>
                    <a:pt x="20" y="27"/>
                  </a:lnTo>
                  <a:lnTo>
                    <a:pt x="8" y="29"/>
                  </a:lnTo>
                  <a:lnTo>
                    <a:pt x="0" y="32"/>
                  </a:lnTo>
                  <a:lnTo>
                    <a:pt x="2" y="30"/>
                  </a:lnTo>
                  <a:lnTo>
                    <a:pt x="5" y="29"/>
                  </a:lnTo>
                  <a:lnTo>
                    <a:pt x="10" y="24"/>
                  </a:lnTo>
                  <a:lnTo>
                    <a:pt x="19" y="20"/>
                  </a:lnTo>
                  <a:lnTo>
                    <a:pt x="29" y="15"/>
                  </a:lnTo>
                  <a:lnTo>
                    <a:pt x="44" y="9"/>
                  </a:lnTo>
                  <a:lnTo>
                    <a:pt x="61" y="4"/>
                  </a:lnTo>
                  <a:lnTo>
                    <a:pt x="82" y="0"/>
                  </a:lnTo>
                  <a:lnTo>
                    <a:pt x="101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07" name="Freeform 47"/>
            <p:cNvSpPr>
              <a:spLocks/>
            </p:cNvSpPr>
            <p:nvPr/>
          </p:nvSpPr>
          <p:spPr bwMode="auto">
            <a:xfrm>
              <a:off x="2517" y="2847"/>
              <a:ext cx="463" cy="143"/>
            </a:xfrm>
            <a:custGeom>
              <a:avLst/>
              <a:gdLst>
                <a:gd name="T0" fmla="*/ 331 w 463"/>
                <a:gd name="T1" fmla="*/ 0 h 143"/>
                <a:gd name="T2" fmla="*/ 337 w 463"/>
                <a:gd name="T3" fmla="*/ 2 h 143"/>
                <a:gd name="T4" fmla="*/ 350 w 463"/>
                <a:gd name="T5" fmla="*/ 5 h 143"/>
                <a:gd name="T6" fmla="*/ 371 w 463"/>
                <a:gd name="T7" fmla="*/ 10 h 143"/>
                <a:gd name="T8" fmla="*/ 395 w 463"/>
                <a:gd name="T9" fmla="*/ 16 h 143"/>
                <a:gd name="T10" fmla="*/ 418 w 463"/>
                <a:gd name="T11" fmla="*/ 23 h 143"/>
                <a:gd name="T12" fmla="*/ 439 w 463"/>
                <a:gd name="T13" fmla="*/ 33 h 143"/>
                <a:gd name="T14" fmla="*/ 454 w 463"/>
                <a:gd name="T15" fmla="*/ 42 h 143"/>
                <a:gd name="T16" fmla="*/ 461 w 463"/>
                <a:gd name="T17" fmla="*/ 54 h 143"/>
                <a:gd name="T18" fmla="*/ 463 w 463"/>
                <a:gd name="T19" fmla="*/ 60 h 143"/>
                <a:gd name="T20" fmla="*/ 461 w 463"/>
                <a:gd name="T21" fmla="*/ 77 h 143"/>
                <a:gd name="T22" fmla="*/ 453 w 463"/>
                <a:gd name="T23" fmla="*/ 97 h 143"/>
                <a:gd name="T24" fmla="*/ 429 w 463"/>
                <a:gd name="T25" fmla="*/ 115 h 143"/>
                <a:gd name="T26" fmla="*/ 427 w 463"/>
                <a:gd name="T27" fmla="*/ 115 h 143"/>
                <a:gd name="T28" fmla="*/ 425 w 463"/>
                <a:gd name="T29" fmla="*/ 117 h 143"/>
                <a:gd name="T30" fmla="*/ 420 w 463"/>
                <a:gd name="T31" fmla="*/ 118 h 143"/>
                <a:gd name="T32" fmla="*/ 412 w 463"/>
                <a:gd name="T33" fmla="*/ 121 h 143"/>
                <a:gd name="T34" fmla="*/ 401 w 463"/>
                <a:gd name="T35" fmla="*/ 124 h 143"/>
                <a:gd name="T36" fmla="*/ 388 w 463"/>
                <a:gd name="T37" fmla="*/ 127 h 143"/>
                <a:gd name="T38" fmla="*/ 371 w 463"/>
                <a:gd name="T39" fmla="*/ 130 h 143"/>
                <a:gd name="T40" fmla="*/ 350 w 463"/>
                <a:gd name="T41" fmla="*/ 133 h 143"/>
                <a:gd name="T42" fmla="*/ 326 w 463"/>
                <a:gd name="T43" fmla="*/ 136 h 143"/>
                <a:gd name="T44" fmla="*/ 299 w 463"/>
                <a:gd name="T45" fmla="*/ 140 h 143"/>
                <a:gd name="T46" fmla="*/ 267 w 463"/>
                <a:gd name="T47" fmla="*/ 141 h 143"/>
                <a:gd name="T48" fmla="*/ 231 w 463"/>
                <a:gd name="T49" fmla="*/ 143 h 143"/>
                <a:gd name="T50" fmla="*/ 190 w 463"/>
                <a:gd name="T51" fmla="*/ 143 h 143"/>
                <a:gd name="T52" fmla="*/ 144 w 463"/>
                <a:gd name="T53" fmla="*/ 143 h 143"/>
                <a:gd name="T54" fmla="*/ 93 w 463"/>
                <a:gd name="T55" fmla="*/ 141 h 143"/>
                <a:gd name="T56" fmla="*/ 36 w 463"/>
                <a:gd name="T57" fmla="*/ 138 h 143"/>
                <a:gd name="T58" fmla="*/ 35 w 463"/>
                <a:gd name="T59" fmla="*/ 138 h 143"/>
                <a:gd name="T60" fmla="*/ 28 w 463"/>
                <a:gd name="T61" fmla="*/ 135 h 143"/>
                <a:gd name="T62" fmla="*/ 19 w 463"/>
                <a:gd name="T63" fmla="*/ 132 h 143"/>
                <a:gd name="T64" fmla="*/ 11 w 463"/>
                <a:gd name="T65" fmla="*/ 124 h 143"/>
                <a:gd name="T66" fmla="*/ 4 w 463"/>
                <a:gd name="T67" fmla="*/ 114 h 143"/>
                <a:gd name="T68" fmla="*/ 0 w 463"/>
                <a:gd name="T69" fmla="*/ 100 h 143"/>
                <a:gd name="T70" fmla="*/ 2 w 463"/>
                <a:gd name="T71" fmla="*/ 81 h 143"/>
                <a:gd name="T72" fmla="*/ 11 w 463"/>
                <a:gd name="T73" fmla="*/ 57 h 143"/>
                <a:gd name="T74" fmla="*/ 17 w 463"/>
                <a:gd name="T75" fmla="*/ 55 h 143"/>
                <a:gd name="T76" fmla="*/ 31 w 463"/>
                <a:gd name="T77" fmla="*/ 49 h 143"/>
                <a:gd name="T78" fmla="*/ 46 w 463"/>
                <a:gd name="T79" fmla="*/ 43 h 143"/>
                <a:gd name="T80" fmla="*/ 57 w 463"/>
                <a:gd name="T81" fmla="*/ 36 h 143"/>
                <a:gd name="T82" fmla="*/ 58 w 463"/>
                <a:gd name="T83" fmla="*/ 39 h 143"/>
                <a:gd name="T84" fmla="*/ 62 w 463"/>
                <a:gd name="T85" fmla="*/ 46 h 143"/>
                <a:gd name="T86" fmla="*/ 69 w 463"/>
                <a:gd name="T87" fmla="*/ 59 h 143"/>
                <a:gd name="T88" fmla="*/ 81 w 463"/>
                <a:gd name="T89" fmla="*/ 72 h 143"/>
                <a:gd name="T90" fmla="*/ 93 w 463"/>
                <a:gd name="T91" fmla="*/ 86 h 143"/>
                <a:gd name="T92" fmla="*/ 110 w 463"/>
                <a:gd name="T93" fmla="*/ 98 h 143"/>
                <a:gd name="T94" fmla="*/ 130 w 463"/>
                <a:gd name="T95" fmla="*/ 109 h 143"/>
                <a:gd name="T96" fmla="*/ 154 w 463"/>
                <a:gd name="T97" fmla="*/ 114 h 143"/>
                <a:gd name="T98" fmla="*/ 159 w 463"/>
                <a:gd name="T99" fmla="*/ 114 h 143"/>
                <a:gd name="T100" fmla="*/ 174 w 463"/>
                <a:gd name="T101" fmla="*/ 115 h 143"/>
                <a:gd name="T102" fmla="*/ 197 w 463"/>
                <a:gd name="T103" fmla="*/ 115 h 143"/>
                <a:gd name="T104" fmla="*/ 224 w 463"/>
                <a:gd name="T105" fmla="*/ 112 h 143"/>
                <a:gd name="T106" fmla="*/ 255 w 463"/>
                <a:gd name="T107" fmla="*/ 106 h 143"/>
                <a:gd name="T108" fmla="*/ 287 w 463"/>
                <a:gd name="T109" fmla="*/ 95 h 143"/>
                <a:gd name="T110" fmla="*/ 319 w 463"/>
                <a:gd name="T111" fmla="*/ 77 h 143"/>
                <a:gd name="T112" fmla="*/ 348 w 463"/>
                <a:gd name="T113" fmla="*/ 51 h 143"/>
                <a:gd name="T114" fmla="*/ 331 w 463"/>
                <a:gd name="T115" fmla="*/ 0 h 14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63"/>
                <a:gd name="T175" fmla="*/ 0 h 143"/>
                <a:gd name="T176" fmla="*/ 463 w 463"/>
                <a:gd name="T177" fmla="*/ 143 h 143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63" h="143">
                  <a:moveTo>
                    <a:pt x="331" y="0"/>
                  </a:moveTo>
                  <a:lnTo>
                    <a:pt x="337" y="2"/>
                  </a:lnTo>
                  <a:lnTo>
                    <a:pt x="350" y="5"/>
                  </a:lnTo>
                  <a:lnTo>
                    <a:pt x="371" y="10"/>
                  </a:lnTo>
                  <a:lnTo>
                    <a:pt x="395" y="16"/>
                  </a:lnTo>
                  <a:lnTo>
                    <a:pt x="418" y="23"/>
                  </a:lnTo>
                  <a:lnTo>
                    <a:pt x="439" y="33"/>
                  </a:lnTo>
                  <a:lnTo>
                    <a:pt x="454" y="42"/>
                  </a:lnTo>
                  <a:lnTo>
                    <a:pt x="461" y="54"/>
                  </a:lnTo>
                  <a:lnTo>
                    <a:pt x="463" y="60"/>
                  </a:lnTo>
                  <a:lnTo>
                    <a:pt x="461" y="77"/>
                  </a:lnTo>
                  <a:lnTo>
                    <a:pt x="453" y="97"/>
                  </a:lnTo>
                  <a:lnTo>
                    <a:pt x="429" y="115"/>
                  </a:lnTo>
                  <a:lnTo>
                    <a:pt x="427" y="115"/>
                  </a:lnTo>
                  <a:lnTo>
                    <a:pt x="425" y="117"/>
                  </a:lnTo>
                  <a:lnTo>
                    <a:pt x="420" y="118"/>
                  </a:lnTo>
                  <a:lnTo>
                    <a:pt x="412" y="121"/>
                  </a:lnTo>
                  <a:lnTo>
                    <a:pt x="401" y="124"/>
                  </a:lnTo>
                  <a:lnTo>
                    <a:pt x="388" y="127"/>
                  </a:lnTo>
                  <a:lnTo>
                    <a:pt x="371" y="130"/>
                  </a:lnTo>
                  <a:lnTo>
                    <a:pt x="350" y="133"/>
                  </a:lnTo>
                  <a:lnTo>
                    <a:pt x="326" y="136"/>
                  </a:lnTo>
                  <a:lnTo>
                    <a:pt x="299" y="140"/>
                  </a:lnTo>
                  <a:lnTo>
                    <a:pt x="267" y="141"/>
                  </a:lnTo>
                  <a:lnTo>
                    <a:pt x="231" y="143"/>
                  </a:lnTo>
                  <a:lnTo>
                    <a:pt x="190" y="143"/>
                  </a:lnTo>
                  <a:lnTo>
                    <a:pt x="144" y="143"/>
                  </a:lnTo>
                  <a:lnTo>
                    <a:pt x="93" y="141"/>
                  </a:lnTo>
                  <a:lnTo>
                    <a:pt x="36" y="138"/>
                  </a:lnTo>
                  <a:lnTo>
                    <a:pt x="35" y="138"/>
                  </a:lnTo>
                  <a:lnTo>
                    <a:pt x="28" y="135"/>
                  </a:lnTo>
                  <a:lnTo>
                    <a:pt x="19" y="132"/>
                  </a:lnTo>
                  <a:lnTo>
                    <a:pt x="11" y="124"/>
                  </a:lnTo>
                  <a:lnTo>
                    <a:pt x="4" y="114"/>
                  </a:lnTo>
                  <a:lnTo>
                    <a:pt x="0" y="100"/>
                  </a:lnTo>
                  <a:lnTo>
                    <a:pt x="2" y="81"/>
                  </a:lnTo>
                  <a:lnTo>
                    <a:pt x="11" y="57"/>
                  </a:lnTo>
                  <a:lnTo>
                    <a:pt x="17" y="55"/>
                  </a:lnTo>
                  <a:lnTo>
                    <a:pt x="31" y="49"/>
                  </a:lnTo>
                  <a:lnTo>
                    <a:pt x="46" y="43"/>
                  </a:lnTo>
                  <a:lnTo>
                    <a:pt x="57" y="36"/>
                  </a:lnTo>
                  <a:lnTo>
                    <a:pt x="58" y="39"/>
                  </a:lnTo>
                  <a:lnTo>
                    <a:pt x="62" y="46"/>
                  </a:lnTo>
                  <a:lnTo>
                    <a:pt x="69" y="59"/>
                  </a:lnTo>
                  <a:lnTo>
                    <a:pt x="81" y="72"/>
                  </a:lnTo>
                  <a:lnTo>
                    <a:pt x="93" y="86"/>
                  </a:lnTo>
                  <a:lnTo>
                    <a:pt x="110" y="98"/>
                  </a:lnTo>
                  <a:lnTo>
                    <a:pt x="130" y="109"/>
                  </a:lnTo>
                  <a:lnTo>
                    <a:pt x="154" y="114"/>
                  </a:lnTo>
                  <a:lnTo>
                    <a:pt x="159" y="114"/>
                  </a:lnTo>
                  <a:lnTo>
                    <a:pt x="174" y="115"/>
                  </a:lnTo>
                  <a:lnTo>
                    <a:pt x="197" y="115"/>
                  </a:lnTo>
                  <a:lnTo>
                    <a:pt x="224" y="112"/>
                  </a:lnTo>
                  <a:lnTo>
                    <a:pt x="255" y="106"/>
                  </a:lnTo>
                  <a:lnTo>
                    <a:pt x="287" y="95"/>
                  </a:lnTo>
                  <a:lnTo>
                    <a:pt x="319" y="77"/>
                  </a:lnTo>
                  <a:lnTo>
                    <a:pt x="348" y="51"/>
                  </a:lnTo>
                  <a:lnTo>
                    <a:pt x="331" y="0"/>
                  </a:lnTo>
                  <a:close/>
                </a:path>
              </a:pathLst>
            </a:custGeom>
            <a:solidFill>
              <a:srgbClr val="B5772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08" name="Freeform 48"/>
            <p:cNvSpPr>
              <a:spLocks/>
            </p:cNvSpPr>
            <p:nvPr/>
          </p:nvSpPr>
          <p:spPr bwMode="auto">
            <a:xfrm>
              <a:off x="2502" y="2881"/>
              <a:ext cx="246" cy="113"/>
            </a:xfrm>
            <a:custGeom>
              <a:avLst/>
              <a:gdLst>
                <a:gd name="T0" fmla="*/ 246 w 246"/>
                <a:gd name="T1" fmla="*/ 107 h 113"/>
                <a:gd name="T2" fmla="*/ 225 w 246"/>
                <a:gd name="T3" fmla="*/ 109 h 113"/>
                <a:gd name="T4" fmla="*/ 205 w 246"/>
                <a:gd name="T5" fmla="*/ 110 h 113"/>
                <a:gd name="T6" fmla="*/ 183 w 246"/>
                <a:gd name="T7" fmla="*/ 112 h 113"/>
                <a:gd name="T8" fmla="*/ 157 w 246"/>
                <a:gd name="T9" fmla="*/ 113 h 113"/>
                <a:gd name="T10" fmla="*/ 131 w 246"/>
                <a:gd name="T11" fmla="*/ 113 h 113"/>
                <a:gd name="T12" fmla="*/ 102 w 246"/>
                <a:gd name="T13" fmla="*/ 113 h 113"/>
                <a:gd name="T14" fmla="*/ 70 w 246"/>
                <a:gd name="T15" fmla="*/ 110 h 113"/>
                <a:gd name="T16" fmla="*/ 36 w 246"/>
                <a:gd name="T17" fmla="*/ 106 h 113"/>
                <a:gd name="T18" fmla="*/ 34 w 246"/>
                <a:gd name="T19" fmla="*/ 106 h 113"/>
                <a:gd name="T20" fmla="*/ 27 w 246"/>
                <a:gd name="T21" fmla="*/ 102 h 113"/>
                <a:gd name="T22" fmla="*/ 19 w 246"/>
                <a:gd name="T23" fmla="*/ 99 h 113"/>
                <a:gd name="T24" fmla="*/ 10 w 246"/>
                <a:gd name="T25" fmla="*/ 92 h 113"/>
                <a:gd name="T26" fmla="*/ 3 w 246"/>
                <a:gd name="T27" fmla="*/ 81 h 113"/>
                <a:gd name="T28" fmla="*/ 0 w 246"/>
                <a:gd name="T29" fmla="*/ 67 h 113"/>
                <a:gd name="T30" fmla="*/ 2 w 246"/>
                <a:gd name="T31" fmla="*/ 49 h 113"/>
                <a:gd name="T32" fmla="*/ 10 w 246"/>
                <a:gd name="T33" fmla="*/ 25 h 113"/>
                <a:gd name="T34" fmla="*/ 12 w 246"/>
                <a:gd name="T35" fmla="*/ 25 h 113"/>
                <a:gd name="T36" fmla="*/ 19 w 246"/>
                <a:gd name="T37" fmla="*/ 21 h 113"/>
                <a:gd name="T38" fmla="*/ 27 w 246"/>
                <a:gd name="T39" fmla="*/ 18 h 113"/>
                <a:gd name="T40" fmla="*/ 38 w 246"/>
                <a:gd name="T41" fmla="*/ 15 h 113"/>
                <a:gd name="T42" fmla="*/ 50 w 246"/>
                <a:gd name="T43" fmla="*/ 11 h 113"/>
                <a:gd name="T44" fmla="*/ 58 w 246"/>
                <a:gd name="T45" fmla="*/ 8 h 113"/>
                <a:gd name="T46" fmla="*/ 67 w 246"/>
                <a:gd name="T47" fmla="*/ 3 h 113"/>
                <a:gd name="T48" fmla="*/ 70 w 246"/>
                <a:gd name="T49" fmla="*/ 0 h 113"/>
                <a:gd name="T50" fmla="*/ 72 w 246"/>
                <a:gd name="T51" fmla="*/ 3 h 113"/>
                <a:gd name="T52" fmla="*/ 75 w 246"/>
                <a:gd name="T53" fmla="*/ 11 h 113"/>
                <a:gd name="T54" fmla="*/ 84 w 246"/>
                <a:gd name="T55" fmla="*/ 23 h 113"/>
                <a:gd name="T56" fmla="*/ 94 w 246"/>
                <a:gd name="T57" fmla="*/ 37 h 113"/>
                <a:gd name="T58" fmla="*/ 108 w 246"/>
                <a:gd name="T59" fmla="*/ 50 h 113"/>
                <a:gd name="T60" fmla="*/ 125 w 246"/>
                <a:gd name="T61" fmla="*/ 63 h 113"/>
                <a:gd name="T62" fmla="*/ 145 w 246"/>
                <a:gd name="T63" fmla="*/ 72 h 113"/>
                <a:gd name="T64" fmla="*/ 169 w 246"/>
                <a:gd name="T65" fmla="*/ 78 h 113"/>
                <a:gd name="T66" fmla="*/ 171 w 246"/>
                <a:gd name="T67" fmla="*/ 78 h 113"/>
                <a:gd name="T68" fmla="*/ 174 w 246"/>
                <a:gd name="T69" fmla="*/ 78 h 113"/>
                <a:gd name="T70" fmla="*/ 181 w 246"/>
                <a:gd name="T71" fmla="*/ 80 h 113"/>
                <a:gd name="T72" fmla="*/ 189 w 246"/>
                <a:gd name="T73" fmla="*/ 80 h 113"/>
                <a:gd name="T74" fmla="*/ 201 w 246"/>
                <a:gd name="T75" fmla="*/ 80 h 113"/>
                <a:gd name="T76" fmla="*/ 213 w 246"/>
                <a:gd name="T77" fmla="*/ 78 h 113"/>
                <a:gd name="T78" fmla="*/ 227 w 246"/>
                <a:gd name="T79" fmla="*/ 78 h 113"/>
                <a:gd name="T80" fmla="*/ 241 w 246"/>
                <a:gd name="T81" fmla="*/ 75 h 113"/>
                <a:gd name="T82" fmla="*/ 246 w 246"/>
                <a:gd name="T83" fmla="*/ 107 h 11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46"/>
                <a:gd name="T127" fmla="*/ 0 h 113"/>
                <a:gd name="T128" fmla="*/ 246 w 246"/>
                <a:gd name="T129" fmla="*/ 113 h 11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46" h="113">
                  <a:moveTo>
                    <a:pt x="246" y="107"/>
                  </a:moveTo>
                  <a:lnTo>
                    <a:pt x="225" y="109"/>
                  </a:lnTo>
                  <a:lnTo>
                    <a:pt x="205" y="110"/>
                  </a:lnTo>
                  <a:lnTo>
                    <a:pt x="183" y="112"/>
                  </a:lnTo>
                  <a:lnTo>
                    <a:pt x="157" y="113"/>
                  </a:lnTo>
                  <a:lnTo>
                    <a:pt x="131" y="113"/>
                  </a:lnTo>
                  <a:lnTo>
                    <a:pt x="102" y="113"/>
                  </a:lnTo>
                  <a:lnTo>
                    <a:pt x="70" y="110"/>
                  </a:lnTo>
                  <a:lnTo>
                    <a:pt x="36" y="106"/>
                  </a:lnTo>
                  <a:lnTo>
                    <a:pt x="34" y="106"/>
                  </a:lnTo>
                  <a:lnTo>
                    <a:pt x="27" y="102"/>
                  </a:lnTo>
                  <a:lnTo>
                    <a:pt x="19" y="99"/>
                  </a:lnTo>
                  <a:lnTo>
                    <a:pt x="10" y="92"/>
                  </a:lnTo>
                  <a:lnTo>
                    <a:pt x="3" y="81"/>
                  </a:lnTo>
                  <a:lnTo>
                    <a:pt x="0" y="67"/>
                  </a:lnTo>
                  <a:lnTo>
                    <a:pt x="2" y="49"/>
                  </a:lnTo>
                  <a:lnTo>
                    <a:pt x="10" y="25"/>
                  </a:lnTo>
                  <a:lnTo>
                    <a:pt x="12" y="25"/>
                  </a:lnTo>
                  <a:lnTo>
                    <a:pt x="19" y="21"/>
                  </a:lnTo>
                  <a:lnTo>
                    <a:pt x="27" y="18"/>
                  </a:lnTo>
                  <a:lnTo>
                    <a:pt x="38" y="15"/>
                  </a:lnTo>
                  <a:lnTo>
                    <a:pt x="50" y="11"/>
                  </a:lnTo>
                  <a:lnTo>
                    <a:pt x="58" y="8"/>
                  </a:lnTo>
                  <a:lnTo>
                    <a:pt x="67" y="3"/>
                  </a:lnTo>
                  <a:lnTo>
                    <a:pt x="70" y="0"/>
                  </a:lnTo>
                  <a:lnTo>
                    <a:pt x="72" y="3"/>
                  </a:lnTo>
                  <a:lnTo>
                    <a:pt x="75" y="11"/>
                  </a:lnTo>
                  <a:lnTo>
                    <a:pt x="84" y="23"/>
                  </a:lnTo>
                  <a:lnTo>
                    <a:pt x="94" y="37"/>
                  </a:lnTo>
                  <a:lnTo>
                    <a:pt x="108" y="50"/>
                  </a:lnTo>
                  <a:lnTo>
                    <a:pt x="125" y="63"/>
                  </a:lnTo>
                  <a:lnTo>
                    <a:pt x="145" y="72"/>
                  </a:lnTo>
                  <a:lnTo>
                    <a:pt x="169" y="78"/>
                  </a:lnTo>
                  <a:lnTo>
                    <a:pt x="171" y="78"/>
                  </a:lnTo>
                  <a:lnTo>
                    <a:pt x="174" y="78"/>
                  </a:lnTo>
                  <a:lnTo>
                    <a:pt x="181" y="80"/>
                  </a:lnTo>
                  <a:lnTo>
                    <a:pt x="189" y="80"/>
                  </a:lnTo>
                  <a:lnTo>
                    <a:pt x="201" y="80"/>
                  </a:lnTo>
                  <a:lnTo>
                    <a:pt x="213" y="78"/>
                  </a:lnTo>
                  <a:lnTo>
                    <a:pt x="227" y="78"/>
                  </a:lnTo>
                  <a:lnTo>
                    <a:pt x="241" y="75"/>
                  </a:lnTo>
                  <a:lnTo>
                    <a:pt x="246" y="107"/>
                  </a:lnTo>
                  <a:close/>
                </a:path>
              </a:pathLst>
            </a:custGeom>
            <a:solidFill>
              <a:srgbClr val="7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09" name="Freeform 49"/>
            <p:cNvSpPr>
              <a:spLocks/>
            </p:cNvSpPr>
            <p:nvPr/>
          </p:nvSpPr>
          <p:spPr bwMode="auto">
            <a:xfrm>
              <a:off x="2748" y="2916"/>
              <a:ext cx="18" cy="69"/>
            </a:xfrm>
            <a:custGeom>
              <a:avLst/>
              <a:gdLst>
                <a:gd name="T0" fmla="*/ 0 w 18"/>
                <a:gd name="T1" fmla="*/ 69 h 69"/>
                <a:gd name="T2" fmla="*/ 7 w 18"/>
                <a:gd name="T3" fmla="*/ 66 h 69"/>
                <a:gd name="T4" fmla="*/ 17 w 18"/>
                <a:gd name="T5" fmla="*/ 54 h 69"/>
                <a:gd name="T6" fmla="*/ 18 w 18"/>
                <a:gd name="T7" fmla="*/ 32 h 69"/>
                <a:gd name="T8" fmla="*/ 0 w 18"/>
                <a:gd name="T9" fmla="*/ 0 h 69"/>
                <a:gd name="T10" fmla="*/ 0 w 18"/>
                <a:gd name="T11" fmla="*/ 69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69"/>
                <a:gd name="T20" fmla="*/ 18 w 18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69">
                  <a:moveTo>
                    <a:pt x="0" y="69"/>
                  </a:moveTo>
                  <a:lnTo>
                    <a:pt x="7" y="66"/>
                  </a:lnTo>
                  <a:lnTo>
                    <a:pt x="17" y="54"/>
                  </a:lnTo>
                  <a:lnTo>
                    <a:pt x="18" y="32"/>
                  </a:lnTo>
                  <a:lnTo>
                    <a:pt x="0" y="0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10" name="Freeform 50"/>
            <p:cNvSpPr>
              <a:spLocks/>
            </p:cNvSpPr>
            <p:nvPr/>
          </p:nvSpPr>
          <p:spPr bwMode="auto">
            <a:xfrm>
              <a:off x="1905" y="2647"/>
              <a:ext cx="740" cy="553"/>
            </a:xfrm>
            <a:custGeom>
              <a:avLst/>
              <a:gdLst>
                <a:gd name="T0" fmla="*/ 177 w 740"/>
                <a:gd name="T1" fmla="*/ 113 h 553"/>
                <a:gd name="T2" fmla="*/ 123 w 740"/>
                <a:gd name="T3" fmla="*/ 185 h 553"/>
                <a:gd name="T4" fmla="*/ 80 w 740"/>
                <a:gd name="T5" fmla="*/ 260 h 553"/>
                <a:gd name="T6" fmla="*/ 48 w 740"/>
                <a:gd name="T7" fmla="*/ 333 h 553"/>
                <a:gd name="T8" fmla="*/ 27 w 740"/>
                <a:gd name="T9" fmla="*/ 402 h 553"/>
                <a:gd name="T10" fmla="*/ 12 w 740"/>
                <a:gd name="T11" fmla="*/ 463 h 553"/>
                <a:gd name="T12" fmla="*/ 5 w 740"/>
                <a:gd name="T13" fmla="*/ 511 h 553"/>
                <a:gd name="T14" fmla="*/ 0 w 740"/>
                <a:gd name="T15" fmla="*/ 543 h 553"/>
                <a:gd name="T16" fmla="*/ 0 w 740"/>
                <a:gd name="T17" fmla="*/ 553 h 553"/>
                <a:gd name="T18" fmla="*/ 2 w 740"/>
                <a:gd name="T19" fmla="*/ 547 h 553"/>
                <a:gd name="T20" fmla="*/ 5 w 740"/>
                <a:gd name="T21" fmla="*/ 532 h 553"/>
                <a:gd name="T22" fmla="*/ 14 w 740"/>
                <a:gd name="T23" fmla="*/ 506 h 553"/>
                <a:gd name="T24" fmla="*/ 25 w 740"/>
                <a:gd name="T25" fmla="*/ 472 h 553"/>
                <a:gd name="T26" fmla="*/ 43 w 740"/>
                <a:gd name="T27" fmla="*/ 434 h 553"/>
                <a:gd name="T28" fmla="*/ 65 w 740"/>
                <a:gd name="T29" fmla="*/ 390 h 553"/>
                <a:gd name="T30" fmla="*/ 92 w 740"/>
                <a:gd name="T31" fmla="*/ 343 h 553"/>
                <a:gd name="T32" fmla="*/ 128 w 740"/>
                <a:gd name="T33" fmla="*/ 294 h 553"/>
                <a:gd name="T34" fmla="*/ 170 w 740"/>
                <a:gd name="T35" fmla="*/ 245 h 553"/>
                <a:gd name="T36" fmla="*/ 220 w 740"/>
                <a:gd name="T37" fmla="*/ 197 h 553"/>
                <a:gd name="T38" fmla="*/ 280 w 740"/>
                <a:gd name="T39" fmla="*/ 152 h 553"/>
                <a:gd name="T40" fmla="*/ 346 w 740"/>
                <a:gd name="T41" fmla="*/ 112 h 553"/>
                <a:gd name="T42" fmla="*/ 425 w 740"/>
                <a:gd name="T43" fmla="*/ 75 h 553"/>
                <a:gd name="T44" fmla="*/ 512 w 740"/>
                <a:gd name="T45" fmla="*/ 48 h 553"/>
                <a:gd name="T46" fmla="*/ 611 w 740"/>
                <a:gd name="T47" fmla="*/ 28 h 553"/>
                <a:gd name="T48" fmla="*/ 722 w 740"/>
                <a:gd name="T49" fmla="*/ 17 h 553"/>
                <a:gd name="T50" fmla="*/ 740 w 740"/>
                <a:gd name="T51" fmla="*/ 16 h 553"/>
                <a:gd name="T52" fmla="*/ 699 w 740"/>
                <a:gd name="T53" fmla="*/ 9 h 553"/>
                <a:gd name="T54" fmla="*/ 660 w 740"/>
                <a:gd name="T55" fmla="*/ 5 h 553"/>
                <a:gd name="T56" fmla="*/ 621 w 740"/>
                <a:gd name="T57" fmla="*/ 2 h 553"/>
                <a:gd name="T58" fmla="*/ 583 w 740"/>
                <a:gd name="T59" fmla="*/ 0 h 553"/>
                <a:gd name="T60" fmla="*/ 548 w 740"/>
                <a:gd name="T61" fmla="*/ 0 h 553"/>
                <a:gd name="T62" fmla="*/ 513 w 740"/>
                <a:gd name="T63" fmla="*/ 2 h 553"/>
                <a:gd name="T64" fmla="*/ 481 w 740"/>
                <a:gd name="T65" fmla="*/ 3 h 553"/>
                <a:gd name="T66" fmla="*/ 452 w 740"/>
                <a:gd name="T67" fmla="*/ 6 h 553"/>
                <a:gd name="T68" fmla="*/ 425 w 740"/>
                <a:gd name="T69" fmla="*/ 8 h 553"/>
                <a:gd name="T70" fmla="*/ 399 w 740"/>
                <a:gd name="T71" fmla="*/ 13 h 553"/>
                <a:gd name="T72" fmla="*/ 379 w 740"/>
                <a:gd name="T73" fmla="*/ 16 h 553"/>
                <a:gd name="T74" fmla="*/ 360 w 740"/>
                <a:gd name="T75" fmla="*/ 19 h 553"/>
                <a:gd name="T76" fmla="*/ 346 w 740"/>
                <a:gd name="T77" fmla="*/ 20 h 553"/>
                <a:gd name="T78" fmla="*/ 334 w 740"/>
                <a:gd name="T79" fmla="*/ 23 h 553"/>
                <a:gd name="T80" fmla="*/ 327 w 740"/>
                <a:gd name="T81" fmla="*/ 25 h 553"/>
                <a:gd name="T82" fmla="*/ 326 w 740"/>
                <a:gd name="T83" fmla="*/ 25 h 553"/>
                <a:gd name="T84" fmla="*/ 287 w 740"/>
                <a:gd name="T85" fmla="*/ 34 h 553"/>
                <a:gd name="T86" fmla="*/ 254 w 740"/>
                <a:gd name="T87" fmla="*/ 46 h 553"/>
                <a:gd name="T88" fmla="*/ 229 w 740"/>
                <a:gd name="T89" fmla="*/ 60 h 553"/>
                <a:gd name="T90" fmla="*/ 208 w 740"/>
                <a:gd name="T91" fmla="*/ 75 h 553"/>
                <a:gd name="T92" fmla="*/ 194 w 740"/>
                <a:gd name="T93" fmla="*/ 90 h 553"/>
                <a:gd name="T94" fmla="*/ 184 w 740"/>
                <a:gd name="T95" fmla="*/ 101 h 553"/>
                <a:gd name="T96" fmla="*/ 179 w 740"/>
                <a:gd name="T97" fmla="*/ 110 h 553"/>
                <a:gd name="T98" fmla="*/ 177 w 740"/>
                <a:gd name="T99" fmla="*/ 113 h 55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40"/>
                <a:gd name="T151" fmla="*/ 0 h 553"/>
                <a:gd name="T152" fmla="*/ 740 w 740"/>
                <a:gd name="T153" fmla="*/ 553 h 55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40" h="553">
                  <a:moveTo>
                    <a:pt x="177" y="113"/>
                  </a:moveTo>
                  <a:lnTo>
                    <a:pt x="123" y="185"/>
                  </a:lnTo>
                  <a:lnTo>
                    <a:pt x="80" y="260"/>
                  </a:lnTo>
                  <a:lnTo>
                    <a:pt x="48" y="333"/>
                  </a:lnTo>
                  <a:lnTo>
                    <a:pt x="27" y="402"/>
                  </a:lnTo>
                  <a:lnTo>
                    <a:pt x="12" y="463"/>
                  </a:lnTo>
                  <a:lnTo>
                    <a:pt x="5" y="511"/>
                  </a:lnTo>
                  <a:lnTo>
                    <a:pt x="0" y="543"/>
                  </a:lnTo>
                  <a:lnTo>
                    <a:pt x="0" y="553"/>
                  </a:lnTo>
                  <a:lnTo>
                    <a:pt x="2" y="547"/>
                  </a:lnTo>
                  <a:lnTo>
                    <a:pt x="5" y="532"/>
                  </a:lnTo>
                  <a:lnTo>
                    <a:pt x="14" y="506"/>
                  </a:lnTo>
                  <a:lnTo>
                    <a:pt x="25" y="472"/>
                  </a:lnTo>
                  <a:lnTo>
                    <a:pt x="43" y="434"/>
                  </a:lnTo>
                  <a:lnTo>
                    <a:pt x="65" y="390"/>
                  </a:lnTo>
                  <a:lnTo>
                    <a:pt x="92" y="343"/>
                  </a:lnTo>
                  <a:lnTo>
                    <a:pt x="128" y="294"/>
                  </a:lnTo>
                  <a:lnTo>
                    <a:pt x="170" y="245"/>
                  </a:lnTo>
                  <a:lnTo>
                    <a:pt x="220" y="197"/>
                  </a:lnTo>
                  <a:lnTo>
                    <a:pt x="280" y="152"/>
                  </a:lnTo>
                  <a:lnTo>
                    <a:pt x="346" y="112"/>
                  </a:lnTo>
                  <a:lnTo>
                    <a:pt x="425" y="75"/>
                  </a:lnTo>
                  <a:lnTo>
                    <a:pt x="512" y="48"/>
                  </a:lnTo>
                  <a:lnTo>
                    <a:pt x="611" y="28"/>
                  </a:lnTo>
                  <a:lnTo>
                    <a:pt x="722" y="17"/>
                  </a:lnTo>
                  <a:lnTo>
                    <a:pt x="740" y="16"/>
                  </a:lnTo>
                  <a:lnTo>
                    <a:pt x="699" y="9"/>
                  </a:lnTo>
                  <a:lnTo>
                    <a:pt x="660" y="5"/>
                  </a:lnTo>
                  <a:lnTo>
                    <a:pt x="621" y="2"/>
                  </a:lnTo>
                  <a:lnTo>
                    <a:pt x="583" y="0"/>
                  </a:lnTo>
                  <a:lnTo>
                    <a:pt x="548" y="0"/>
                  </a:lnTo>
                  <a:lnTo>
                    <a:pt x="513" y="2"/>
                  </a:lnTo>
                  <a:lnTo>
                    <a:pt x="481" y="3"/>
                  </a:lnTo>
                  <a:lnTo>
                    <a:pt x="452" y="6"/>
                  </a:lnTo>
                  <a:lnTo>
                    <a:pt x="425" y="8"/>
                  </a:lnTo>
                  <a:lnTo>
                    <a:pt x="399" y="13"/>
                  </a:lnTo>
                  <a:lnTo>
                    <a:pt x="379" y="16"/>
                  </a:lnTo>
                  <a:lnTo>
                    <a:pt x="360" y="19"/>
                  </a:lnTo>
                  <a:lnTo>
                    <a:pt x="346" y="20"/>
                  </a:lnTo>
                  <a:lnTo>
                    <a:pt x="334" y="23"/>
                  </a:lnTo>
                  <a:lnTo>
                    <a:pt x="327" y="25"/>
                  </a:lnTo>
                  <a:lnTo>
                    <a:pt x="326" y="25"/>
                  </a:lnTo>
                  <a:lnTo>
                    <a:pt x="287" y="34"/>
                  </a:lnTo>
                  <a:lnTo>
                    <a:pt x="254" y="46"/>
                  </a:lnTo>
                  <a:lnTo>
                    <a:pt x="229" y="60"/>
                  </a:lnTo>
                  <a:lnTo>
                    <a:pt x="208" y="75"/>
                  </a:lnTo>
                  <a:lnTo>
                    <a:pt x="194" y="90"/>
                  </a:lnTo>
                  <a:lnTo>
                    <a:pt x="184" y="101"/>
                  </a:lnTo>
                  <a:lnTo>
                    <a:pt x="179" y="110"/>
                  </a:lnTo>
                  <a:lnTo>
                    <a:pt x="177" y="113"/>
                  </a:lnTo>
                  <a:close/>
                </a:path>
              </a:pathLst>
            </a:custGeom>
            <a:solidFill>
              <a:srgbClr val="7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11" name="Freeform 51"/>
            <p:cNvSpPr>
              <a:spLocks/>
            </p:cNvSpPr>
            <p:nvPr/>
          </p:nvSpPr>
          <p:spPr bwMode="auto">
            <a:xfrm>
              <a:off x="2526" y="3353"/>
              <a:ext cx="210" cy="136"/>
            </a:xfrm>
            <a:custGeom>
              <a:avLst/>
              <a:gdLst>
                <a:gd name="T0" fmla="*/ 196 w 210"/>
                <a:gd name="T1" fmla="*/ 136 h 136"/>
                <a:gd name="T2" fmla="*/ 181 w 210"/>
                <a:gd name="T3" fmla="*/ 135 h 136"/>
                <a:gd name="T4" fmla="*/ 162 w 210"/>
                <a:gd name="T5" fmla="*/ 133 h 136"/>
                <a:gd name="T6" fmla="*/ 142 w 210"/>
                <a:gd name="T7" fmla="*/ 130 h 136"/>
                <a:gd name="T8" fmla="*/ 121 w 210"/>
                <a:gd name="T9" fmla="*/ 125 h 136"/>
                <a:gd name="T10" fmla="*/ 101 w 210"/>
                <a:gd name="T11" fmla="*/ 122 h 136"/>
                <a:gd name="T12" fmla="*/ 78 w 210"/>
                <a:gd name="T13" fmla="*/ 118 h 136"/>
                <a:gd name="T14" fmla="*/ 60 w 210"/>
                <a:gd name="T15" fmla="*/ 113 h 136"/>
                <a:gd name="T16" fmla="*/ 41 w 210"/>
                <a:gd name="T17" fmla="*/ 107 h 136"/>
                <a:gd name="T18" fmla="*/ 34 w 210"/>
                <a:gd name="T19" fmla="*/ 103 h 136"/>
                <a:gd name="T20" fmla="*/ 19 w 210"/>
                <a:gd name="T21" fmla="*/ 89 h 136"/>
                <a:gd name="T22" fmla="*/ 3 w 210"/>
                <a:gd name="T23" fmla="*/ 67 h 136"/>
                <a:gd name="T24" fmla="*/ 0 w 210"/>
                <a:gd name="T25" fmla="*/ 37 h 136"/>
                <a:gd name="T26" fmla="*/ 3 w 210"/>
                <a:gd name="T27" fmla="*/ 32 h 136"/>
                <a:gd name="T28" fmla="*/ 10 w 210"/>
                <a:gd name="T29" fmla="*/ 22 h 136"/>
                <a:gd name="T30" fmla="*/ 20 w 210"/>
                <a:gd name="T31" fmla="*/ 9 h 136"/>
                <a:gd name="T32" fmla="*/ 31 w 210"/>
                <a:gd name="T33" fmla="*/ 0 h 136"/>
                <a:gd name="T34" fmla="*/ 34 w 210"/>
                <a:gd name="T35" fmla="*/ 2 h 136"/>
                <a:gd name="T36" fmla="*/ 46 w 210"/>
                <a:gd name="T37" fmla="*/ 3 h 136"/>
                <a:gd name="T38" fmla="*/ 63 w 210"/>
                <a:gd name="T39" fmla="*/ 6 h 136"/>
                <a:gd name="T40" fmla="*/ 85 w 210"/>
                <a:gd name="T41" fmla="*/ 9 h 136"/>
                <a:gd name="T42" fmla="*/ 113 w 210"/>
                <a:gd name="T43" fmla="*/ 14 h 136"/>
                <a:gd name="T44" fmla="*/ 143 w 210"/>
                <a:gd name="T45" fmla="*/ 17 h 136"/>
                <a:gd name="T46" fmla="*/ 176 w 210"/>
                <a:gd name="T47" fmla="*/ 19 h 136"/>
                <a:gd name="T48" fmla="*/ 210 w 210"/>
                <a:gd name="T49" fmla="*/ 20 h 136"/>
                <a:gd name="T50" fmla="*/ 196 w 210"/>
                <a:gd name="T51" fmla="*/ 136 h 1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10"/>
                <a:gd name="T79" fmla="*/ 0 h 136"/>
                <a:gd name="T80" fmla="*/ 210 w 210"/>
                <a:gd name="T81" fmla="*/ 136 h 1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10" h="136">
                  <a:moveTo>
                    <a:pt x="196" y="136"/>
                  </a:moveTo>
                  <a:lnTo>
                    <a:pt x="181" y="135"/>
                  </a:lnTo>
                  <a:lnTo>
                    <a:pt x="162" y="133"/>
                  </a:lnTo>
                  <a:lnTo>
                    <a:pt x="142" y="130"/>
                  </a:lnTo>
                  <a:lnTo>
                    <a:pt x="121" y="125"/>
                  </a:lnTo>
                  <a:lnTo>
                    <a:pt x="101" y="122"/>
                  </a:lnTo>
                  <a:lnTo>
                    <a:pt x="78" y="118"/>
                  </a:lnTo>
                  <a:lnTo>
                    <a:pt x="60" y="113"/>
                  </a:lnTo>
                  <a:lnTo>
                    <a:pt x="41" y="107"/>
                  </a:lnTo>
                  <a:lnTo>
                    <a:pt x="34" y="103"/>
                  </a:lnTo>
                  <a:lnTo>
                    <a:pt x="19" y="89"/>
                  </a:lnTo>
                  <a:lnTo>
                    <a:pt x="3" y="67"/>
                  </a:lnTo>
                  <a:lnTo>
                    <a:pt x="0" y="37"/>
                  </a:lnTo>
                  <a:lnTo>
                    <a:pt x="3" y="32"/>
                  </a:lnTo>
                  <a:lnTo>
                    <a:pt x="10" y="22"/>
                  </a:lnTo>
                  <a:lnTo>
                    <a:pt x="20" y="9"/>
                  </a:lnTo>
                  <a:lnTo>
                    <a:pt x="31" y="0"/>
                  </a:lnTo>
                  <a:lnTo>
                    <a:pt x="34" y="2"/>
                  </a:lnTo>
                  <a:lnTo>
                    <a:pt x="46" y="3"/>
                  </a:lnTo>
                  <a:lnTo>
                    <a:pt x="63" y="6"/>
                  </a:lnTo>
                  <a:lnTo>
                    <a:pt x="85" y="9"/>
                  </a:lnTo>
                  <a:lnTo>
                    <a:pt x="113" y="14"/>
                  </a:lnTo>
                  <a:lnTo>
                    <a:pt x="143" y="17"/>
                  </a:lnTo>
                  <a:lnTo>
                    <a:pt x="176" y="19"/>
                  </a:lnTo>
                  <a:lnTo>
                    <a:pt x="210" y="20"/>
                  </a:lnTo>
                  <a:lnTo>
                    <a:pt x="196" y="136"/>
                  </a:lnTo>
                  <a:close/>
                </a:path>
              </a:pathLst>
            </a:custGeom>
            <a:solidFill>
              <a:srgbClr val="7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12" name="Freeform 52"/>
            <p:cNvSpPr>
              <a:spLocks/>
            </p:cNvSpPr>
            <p:nvPr/>
          </p:nvSpPr>
          <p:spPr bwMode="auto">
            <a:xfrm>
              <a:off x="2471" y="3199"/>
              <a:ext cx="289" cy="124"/>
            </a:xfrm>
            <a:custGeom>
              <a:avLst/>
              <a:gdLst>
                <a:gd name="T0" fmla="*/ 277 w 289"/>
                <a:gd name="T1" fmla="*/ 124 h 124"/>
                <a:gd name="T2" fmla="*/ 255 w 289"/>
                <a:gd name="T3" fmla="*/ 124 h 124"/>
                <a:gd name="T4" fmla="*/ 229 w 289"/>
                <a:gd name="T5" fmla="*/ 122 h 124"/>
                <a:gd name="T6" fmla="*/ 200 w 289"/>
                <a:gd name="T7" fmla="*/ 122 h 124"/>
                <a:gd name="T8" fmla="*/ 171 w 289"/>
                <a:gd name="T9" fmla="*/ 119 h 124"/>
                <a:gd name="T10" fmla="*/ 139 w 289"/>
                <a:gd name="T11" fmla="*/ 118 h 124"/>
                <a:gd name="T12" fmla="*/ 108 w 289"/>
                <a:gd name="T13" fmla="*/ 114 h 124"/>
                <a:gd name="T14" fmla="*/ 77 w 289"/>
                <a:gd name="T15" fmla="*/ 111 h 124"/>
                <a:gd name="T16" fmla="*/ 46 w 289"/>
                <a:gd name="T17" fmla="*/ 107 h 124"/>
                <a:gd name="T18" fmla="*/ 45 w 289"/>
                <a:gd name="T19" fmla="*/ 107 h 124"/>
                <a:gd name="T20" fmla="*/ 38 w 289"/>
                <a:gd name="T21" fmla="*/ 104 h 124"/>
                <a:gd name="T22" fmla="*/ 29 w 289"/>
                <a:gd name="T23" fmla="*/ 99 h 124"/>
                <a:gd name="T24" fmla="*/ 21 w 289"/>
                <a:gd name="T25" fmla="*/ 93 h 124"/>
                <a:gd name="T26" fmla="*/ 12 w 289"/>
                <a:gd name="T27" fmla="*/ 84 h 124"/>
                <a:gd name="T28" fmla="*/ 5 w 289"/>
                <a:gd name="T29" fmla="*/ 72 h 124"/>
                <a:gd name="T30" fmla="*/ 0 w 289"/>
                <a:gd name="T31" fmla="*/ 56 h 124"/>
                <a:gd name="T32" fmla="*/ 2 w 289"/>
                <a:gd name="T33" fmla="*/ 38 h 124"/>
                <a:gd name="T34" fmla="*/ 5 w 289"/>
                <a:gd name="T35" fmla="*/ 33 h 124"/>
                <a:gd name="T36" fmla="*/ 14 w 289"/>
                <a:gd name="T37" fmla="*/ 23 h 124"/>
                <a:gd name="T38" fmla="*/ 28 w 289"/>
                <a:gd name="T39" fmla="*/ 11 h 124"/>
                <a:gd name="T40" fmla="*/ 41 w 289"/>
                <a:gd name="T41" fmla="*/ 0 h 124"/>
                <a:gd name="T42" fmla="*/ 46 w 289"/>
                <a:gd name="T43" fmla="*/ 0 h 124"/>
                <a:gd name="T44" fmla="*/ 63 w 289"/>
                <a:gd name="T45" fmla="*/ 1 h 124"/>
                <a:gd name="T46" fmla="*/ 87 w 289"/>
                <a:gd name="T47" fmla="*/ 3 h 124"/>
                <a:gd name="T48" fmla="*/ 120 w 289"/>
                <a:gd name="T49" fmla="*/ 4 h 124"/>
                <a:gd name="T50" fmla="*/ 157 w 289"/>
                <a:gd name="T51" fmla="*/ 4 h 124"/>
                <a:gd name="T52" fmla="*/ 200 w 289"/>
                <a:gd name="T53" fmla="*/ 4 h 124"/>
                <a:gd name="T54" fmla="*/ 244 w 289"/>
                <a:gd name="T55" fmla="*/ 4 h 124"/>
                <a:gd name="T56" fmla="*/ 289 w 289"/>
                <a:gd name="T57" fmla="*/ 1 h 124"/>
                <a:gd name="T58" fmla="*/ 277 w 289"/>
                <a:gd name="T59" fmla="*/ 124 h 12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89"/>
                <a:gd name="T91" fmla="*/ 0 h 124"/>
                <a:gd name="T92" fmla="*/ 289 w 289"/>
                <a:gd name="T93" fmla="*/ 124 h 124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89" h="124">
                  <a:moveTo>
                    <a:pt x="277" y="124"/>
                  </a:moveTo>
                  <a:lnTo>
                    <a:pt x="255" y="124"/>
                  </a:lnTo>
                  <a:lnTo>
                    <a:pt x="229" y="122"/>
                  </a:lnTo>
                  <a:lnTo>
                    <a:pt x="200" y="122"/>
                  </a:lnTo>
                  <a:lnTo>
                    <a:pt x="171" y="119"/>
                  </a:lnTo>
                  <a:lnTo>
                    <a:pt x="139" y="118"/>
                  </a:lnTo>
                  <a:lnTo>
                    <a:pt x="108" y="114"/>
                  </a:lnTo>
                  <a:lnTo>
                    <a:pt x="77" y="111"/>
                  </a:lnTo>
                  <a:lnTo>
                    <a:pt x="46" y="107"/>
                  </a:lnTo>
                  <a:lnTo>
                    <a:pt x="45" y="107"/>
                  </a:lnTo>
                  <a:lnTo>
                    <a:pt x="38" y="104"/>
                  </a:lnTo>
                  <a:lnTo>
                    <a:pt x="29" y="99"/>
                  </a:lnTo>
                  <a:lnTo>
                    <a:pt x="21" y="93"/>
                  </a:lnTo>
                  <a:lnTo>
                    <a:pt x="12" y="84"/>
                  </a:lnTo>
                  <a:lnTo>
                    <a:pt x="5" y="72"/>
                  </a:lnTo>
                  <a:lnTo>
                    <a:pt x="0" y="56"/>
                  </a:lnTo>
                  <a:lnTo>
                    <a:pt x="2" y="38"/>
                  </a:lnTo>
                  <a:lnTo>
                    <a:pt x="5" y="33"/>
                  </a:lnTo>
                  <a:lnTo>
                    <a:pt x="14" y="23"/>
                  </a:lnTo>
                  <a:lnTo>
                    <a:pt x="28" y="11"/>
                  </a:lnTo>
                  <a:lnTo>
                    <a:pt x="41" y="0"/>
                  </a:lnTo>
                  <a:lnTo>
                    <a:pt x="46" y="0"/>
                  </a:lnTo>
                  <a:lnTo>
                    <a:pt x="63" y="1"/>
                  </a:lnTo>
                  <a:lnTo>
                    <a:pt x="87" y="3"/>
                  </a:lnTo>
                  <a:lnTo>
                    <a:pt x="120" y="4"/>
                  </a:lnTo>
                  <a:lnTo>
                    <a:pt x="157" y="4"/>
                  </a:lnTo>
                  <a:lnTo>
                    <a:pt x="200" y="4"/>
                  </a:lnTo>
                  <a:lnTo>
                    <a:pt x="244" y="4"/>
                  </a:lnTo>
                  <a:lnTo>
                    <a:pt x="289" y="1"/>
                  </a:lnTo>
                  <a:lnTo>
                    <a:pt x="277" y="124"/>
                  </a:lnTo>
                  <a:close/>
                </a:path>
              </a:pathLst>
            </a:custGeom>
            <a:solidFill>
              <a:srgbClr val="7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13" name="Freeform 53"/>
            <p:cNvSpPr>
              <a:spLocks/>
            </p:cNvSpPr>
            <p:nvPr/>
          </p:nvSpPr>
          <p:spPr bwMode="auto">
            <a:xfrm>
              <a:off x="2463" y="3034"/>
              <a:ext cx="293" cy="114"/>
            </a:xfrm>
            <a:custGeom>
              <a:avLst/>
              <a:gdLst>
                <a:gd name="T0" fmla="*/ 290 w 293"/>
                <a:gd name="T1" fmla="*/ 113 h 114"/>
                <a:gd name="T2" fmla="*/ 264 w 293"/>
                <a:gd name="T3" fmla="*/ 114 h 114"/>
                <a:gd name="T4" fmla="*/ 237 w 293"/>
                <a:gd name="T5" fmla="*/ 114 h 114"/>
                <a:gd name="T6" fmla="*/ 208 w 293"/>
                <a:gd name="T7" fmla="*/ 114 h 114"/>
                <a:gd name="T8" fmla="*/ 176 w 293"/>
                <a:gd name="T9" fmla="*/ 114 h 114"/>
                <a:gd name="T10" fmla="*/ 143 w 293"/>
                <a:gd name="T11" fmla="*/ 113 h 114"/>
                <a:gd name="T12" fmla="*/ 109 w 293"/>
                <a:gd name="T13" fmla="*/ 110 h 114"/>
                <a:gd name="T14" fmla="*/ 77 w 293"/>
                <a:gd name="T15" fmla="*/ 107 h 114"/>
                <a:gd name="T16" fmla="*/ 44 w 293"/>
                <a:gd name="T17" fmla="*/ 102 h 114"/>
                <a:gd name="T18" fmla="*/ 42 w 293"/>
                <a:gd name="T19" fmla="*/ 102 h 114"/>
                <a:gd name="T20" fmla="*/ 36 w 293"/>
                <a:gd name="T21" fmla="*/ 101 h 114"/>
                <a:gd name="T22" fmla="*/ 27 w 293"/>
                <a:gd name="T23" fmla="*/ 98 h 114"/>
                <a:gd name="T24" fmla="*/ 19 w 293"/>
                <a:gd name="T25" fmla="*/ 93 h 114"/>
                <a:gd name="T26" fmla="*/ 10 w 293"/>
                <a:gd name="T27" fmla="*/ 85 h 114"/>
                <a:gd name="T28" fmla="*/ 3 w 293"/>
                <a:gd name="T29" fmla="*/ 75 h 114"/>
                <a:gd name="T30" fmla="*/ 0 w 293"/>
                <a:gd name="T31" fmla="*/ 61 h 114"/>
                <a:gd name="T32" fmla="*/ 0 w 293"/>
                <a:gd name="T33" fmla="*/ 43 h 114"/>
                <a:gd name="T34" fmla="*/ 3 w 293"/>
                <a:gd name="T35" fmla="*/ 38 h 114"/>
                <a:gd name="T36" fmla="*/ 13 w 293"/>
                <a:gd name="T37" fmla="*/ 26 h 114"/>
                <a:gd name="T38" fmla="*/ 25 w 293"/>
                <a:gd name="T39" fmla="*/ 12 h 114"/>
                <a:gd name="T40" fmla="*/ 41 w 293"/>
                <a:gd name="T41" fmla="*/ 0 h 114"/>
                <a:gd name="T42" fmla="*/ 46 w 293"/>
                <a:gd name="T43" fmla="*/ 0 h 114"/>
                <a:gd name="T44" fmla="*/ 63 w 293"/>
                <a:gd name="T45" fmla="*/ 1 h 114"/>
                <a:gd name="T46" fmla="*/ 89 w 293"/>
                <a:gd name="T47" fmla="*/ 3 h 114"/>
                <a:gd name="T48" fmla="*/ 121 w 293"/>
                <a:gd name="T49" fmla="*/ 4 h 114"/>
                <a:gd name="T50" fmla="*/ 160 w 293"/>
                <a:gd name="T51" fmla="*/ 6 h 114"/>
                <a:gd name="T52" fmla="*/ 203 w 293"/>
                <a:gd name="T53" fmla="*/ 6 h 114"/>
                <a:gd name="T54" fmla="*/ 247 w 293"/>
                <a:gd name="T55" fmla="*/ 4 h 114"/>
                <a:gd name="T56" fmla="*/ 293 w 293"/>
                <a:gd name="T57" fmla="*/ 3 h 114"/>
                <a:gd name="T58" fmla="*/ 290 w 293"/>
                <a:gd name="T59" fmla="*/ 113 h 11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93"/>
                <a:gd name="T91" fmla="*/ 0 h 114"/>
                <a:gd name="T92" fmla="*/ 293 w 293"/>
                <a:gd name="T93" fmla="*/ 114 h 114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93" h="114">
                  <a:moveTo>
                    <a:pt x="290" y="113"/>
                  </a:moveTo>
                  <a:lnTo>
                    <a:pt x="264" y="114"/>
                  </a:lnTo>
                  <a:lnTo>
                    <a:pt x="237" y="114"/>
                  </a:lnTo>
                  <a:lnTo>
                    <a:pt x="208" y="114"/>
                  </a:lnTo>
                  <a:lnTo>
                    <a:pt x="176" y="114"/>
                  </a:lnTo>
                  <a:lnTo>
                    <a:pt x="143" y="113"/>
                  </a:lnTo>
                  <a:lnTo>
                    <a:pt x="109" y="110"/>
                  </a:lnTo>
                  <a:lnTo>
                    <a:pt x="77" y="107"/>
                  </a:lnTo>
                  <a:lnTo>
                    <a:pt x="44" y="102"/>
                  </a:lnTo>
                  <a:lnTo>
                    <a:pt x="42" y="102"/>
                  </a:lnTo>
                  <a:lnTo>
                    <a:pt x="36" y="101"/>
                  </a:lnTo>
                  <a:lnTo>
                    <a:pt x="27" y="98"/>
                  </a:lnTo>
                  <a:lnTo>
                    <a:pt x="19" y="93"/>
                  </a:lnTo>
                  <a:lnTo>
                    <a:pt x="10" y="85"/>
                  </a:lnTo>
                  <a:lnTo>
                    <a:pt x="3" y="75"/>
                  </a:lnTo>
                  <a:lnTo>
                    <a:pt x="0" y="61"/>
                  </a:lnTo>
                  <a:lnTo>
                    <a:pt x="0" y="43"/>
                  </a:lnTo>
                  <a:lnTo>
                    <a:pt x="3" y="38"/>
                  </a:lnTo>
                  <a:lnTo>
                    <a:pt x="13" y="26"/>
                  </a:lnTo>
                  <a:lnTo>
                    <a:pt x="25" y="12"/>
                  </a:lnTo>
                  <a:lnTo>
                    <a:pt x="41" y="0"/>
                  </a:lnTo>
                  <a:lnTo>
                    <a:pt x="46" y="0"/>
                  </a:lnTo>
                  <a:lnTo>
                    <a:pt x="63" y="1"/>
                  </a:lnTo>
                  <a:lnTo>
                    <a:pt x="89" y="3"/>
                  </a:lnTo>
                  <a:lnTo>
                    <a:pt x="121" y="4"/>
                  </a:lnTo>
                  <a:lnTo>
                    <a:pt x="160" y="6"/>
                  </a:lnTo>
                  <a:lnTo>
                    <a:pt x="203" y="6"/>
                  </a:lnTo>
                  <a:lnTo>
                    <a:pt x="247" y="4"/>
                  </a:lnTo>
                  <a:lnTo>
                    <a:pt x="293" y="3"/>
                  </a:lnTo>
                  <a:lnTo>
                    <a:pt x="290" y="113"/>
                  </a:lnTo>
                  <a:close/>
                </a:path>
              </a:pathLst>
            </a:custGeom>
            <a:solidFill>
              <a:srgbClr val="7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14" name="Freeform 54"/>
            <p:cNvSpPr>
              <a:spLocks/>
            </p:cNvSpPr>
            <p:nvPr/>
          </p:nvSpPr>
          <p:spPr bwMode="auto">
            <a:xfrm>
              <a:off x="2722" y="3382"/>
              <a:ext cx="31" cy="93"/>
            </a:xfrm>
            <a:custGeom>
              <a:avLst/>
              <a:gdLst>
                <a:gd name="T0" fmla="*/ 0 w 31"/>
                <a:gd name="T1" fmla="*/ 93 h 93"/>
                <a:gd name="T2" fmla="*/ 2 w 31"/>
                <a:gd name="T3" fmla="*/ 92 h 93"/>
                <a:gd name="T4" fmla="*/ 9 w 31"/>
                <a:gd name="T5" fmla="*/ 89 h 93"/>
                <a:gd name="T6" fmla="*/ 15 w 31"/>
                <a:gd name="T7" fmla="*/ 81 h 93"/>
                <a:gd name="T8" fmla="*/ 22 w 31"/>
                <a:gd name="T9" fmla="*/ 72 h 93"/>
                <a:gd name="T10" fmla="*/ 27 w 31"/>
                <a:gd name="T11" fmla="*/ 58 h 93"/>
                <a:gd name="T12" fmla="*/ 31 w 31"/>
                <a:gd name="T13" fmla="*/ 43 h 93"/>
                <a:gd name="T14" fmla="*/ 27 w 31"/>
                <a:gd name="T15" fmla="*/ 23 h 93"/>
                <a:gd name="T16" fmla="*/ 19 w 31"/>
                <a:gd name="T17" fmla="*/ 0 h 93"/>
                <a:gd name="T18" fmla="*/ 0 w 31"/>
                <a:gd name="T19" fmla="*/ 93 h 9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93"/>
                <a:gd name="T32" fmla="*/ 31 w 31"/>
                <a:gd name="T33" fmla="*/ 93 h 9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93">
                  <a:moveTo>
                    <a:pt x="0" y="93"/>
                  </a:moveTo>
                  <a:lnTo>
                    <a:pt x="2" y="92"/>
                  </a:lnTo>
                  <a:lnTo>
                    <a:pt x="9" y="89"/>
                  </a:lnTo>
                  <a:lnTo>
                    <a:pt x="15" y="81"/>
                  </a:lnTo>
                  <a:lnTo>
                    <a:pt x="22" y="72"/>
                  </a:lnTo>
                  <a:lnTo>
                    <a:pt x="27" y="58"/>
                  </a:lnTo>
                  <a:lnTo>
                    <a:pt x="31" y="43"/>
                  </a:lnTo>
                  <a:lnTo>
                    <a:pt x="27" y="23"/>
                  </a:lnTo>
                  <a:lnTo>
                    <a:pt x="19" y="0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15" name="Freeform 55"/>
            <p:cNvSpPr>
              <a:spLocks/>
            </p:cNvSpPr>
            <p:nvPr/>
          </p:nvSpPr>
          <p:spPr bwMode="auto">
            <a:xfrm>
              <a:off x="2748" y="3210"/>
              <a:ext cx="24" cy="94"/>
            </a:xfrm>
            <a:custGeom>
              <a:avLst/>
              <a:gdLst>
                <a:gd name="T0" fmla="*/ 0 w 24"/>
                <a:gd name="T1" fmla="*/ 94 h 94"/>
                <a:gd name="T2" fmla="*/ 7 w 24"/>
                <a:gd name="T3" fmla="*/ 88 h 94"/>
                <a:gd name="T4" fmla="*/ 18 w 24"/>
                <a:gd name="T5" fmla="*/ 70 h 94"/>
                <a:gd name="T6" fmla="*/ 24 w 24"/>
                <a:gd name="T7" fmla="*/ 41 h 94"/>
                <a:gd name="T8" fmla="*/ 7 w 24"/>
                <a:gd name="T9" fmla="*/ 0 h 94"/>
                <a:gd name="T10" fmla="*/ 0 w 24"/>
                <a:gd name="T11" fmla="*/ 94 h 9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94"/>
                <a:gd name="T20" fmla="*/ 24 w 24"/>
                <a:gd name="T21" fmla="*/ 94 h 9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94">
                  <a:moveTo>
                    <a:pt x="0" y="94"/>
                  </a:moveTo>
                  <a:lnTo>
                    <a:pt x="7" y="88"/>
                  </a:lnTo>
                  <a:lnTo>
                    <a:pt x="18" y="70"/>
                  </a:lnTo>
                  <a:lnTo>
                    <a:pt x="24" y="41"/>
                  </a:lnTo>
                  <a:lnTo>
                    <a:pt x="7" y="0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16" name="Freeform 56"/>
            <p:cNvSpPr>
              <a:spLocks/>
            </p:cNvSpPr>
            <p:nvPr/>
          </p:nvSpPr>
          <p:spPr bwMode="auto">
            <a:xfrm>
              <a:off x="2753" y="3042"/>
              <a:ext cx="20" cy="94"/>
            </a:xfrm>
            <a:custGeom>
              <a:avLst/>
              <a:gdLst>
                <a:gd name="T0" fmla="*/ 2 w 20"/>
                <a:gd name="T1" fmla="*/ 94 h 94"/>
                <a:gd name="T2" fmla="*/ 8 w 20"/>
                <a:gd name="T3" fmla="*/ 88 h 94"/>
                <a:gd name="T4" fmla="*/ 19 w 20"/>
                <a:gd name="T5" fmla="*/ 70 h 94"/>
                <a:gd name="T6" fmla="*/ 20 w 20"/>
                <a:gd name="T7" fmla="*/ 39 h 94"/>
                <a:gd name="T8" fmla="*/ 0 w 20"/>
                <a:gd name="T9" fmla="*/ 0 h 94"/>
                <a:gd name="T10" fmla="*/ 2 w 20"/>
                <a:gd name="T11" fmla="*/ 94 h 9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"/>
                <a:gd name="T19" fmla="*/ 0 h 94"/>
                <a:gd name="T20" fmla="*/ 20 w 20"/>
                <a:gd name="T21" fmla="*/ 94 h 9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" h="94">
                  <a:moveTo>
                    <a:pt x="2" y="94"/>
                  </a:moveTo>
                  <a:lnTo>
                    <a:pt x="8" y="88"/>
                  </a:lnTo>
                  <a:lnTo>
                    <a:pt x="19" y="70"/>
                  </a:lnTo>
                  <a:lnTo>
                    <a:pt x="20" y="39"/>
                  </a:lnTo>
                  <a:lnTo>
                    <a:pt x="0" y="0"/>
                  </a:lnTo>
                  <a:lnTo>
                    <a:pt x="2" y="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17" name="Freeform 57"/>
            <p:cNvSpPr>
              <a:spLocks/>
            </p:cNvSpPr>
            <p:nvPr/>
          </p:nvSpPr>
          <p:spPr bwMode="auto">
            <a:xfrm>
              <a:off x="1905" y="3211"/>
              <a:ext cx="48" cy="257"/>
            </a:xfrm>
            <a:custGeom>
              <a:avLst/>
              <a:gdLst>
                <a:gd name="T0" fmla="*/ 5 w 48"/>
                <a:gd name="T1" fmla="*/ 257 h 257"/>
                <a:gd name="T2" fmla="*/ 8 w 48"/>
                <a:gd name="T3" fmla="*/ 252 h 257"/>
                <a:gd name="T4" fmla="*/ 19 w 48"/>
                <a:gd name="T5" fmla="*/ 240 h 257"/>
                <a:gd name="T6" fmla="*/ 31 w 48"/>
                <a:gd name="T7" fmla="*/ 219 h 257"/>
                <a:gd name="T8" fmla="*/ 41 w 48"/>
                <a:gd name="T9" fmla="*/ 190 h 257"/>
                <a:gd name="T10" fmla="*/ 48 w 48"/>
                <a:gd name="T11" fmla="*/ 154 h 257"/>
                <a:gd name="T12" fmla="*/ 44 w 48"/>
                <a:gd name="T13" fmla="*/ 110 h 257"/>
                <a:gd name="T14" fmla="*/ 31 w 48"/>
                <a:gd name="T15" fmla="*/ 58 h 257"/>
                <a:gd name="T16" fmla="*/ 0 w 48"/>
                <a:gd name="T17" fmla="*/ 0 h 257"/>
                <a:gd name="T18" fmla="*/ 5 w 48"/>
                <a:gd name="T19" fmla="*/ 257 h 25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8"/>
                <a:gd name="T31" fmla="*/ 0 h 257"/>
                <a:gd name="T32" fmla="*/ 48 w 48"/>
                <a:gd name="T33" fmla="*/ 257 h 25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8" h="257">
                  <a:moveTo>
                    <a:pt x="5" y="257"/>
                  </a:moveTo>
                  <a:lnTo>
                    <a:pt x="8" y="252"/>
                  </a:lnTo>
                  <a:lnTo>
                    <a:pt x="19" y="240"/>
                  </a:lnTo>
                  <a:lnTo>
                    <a:pt x="31" y="219"/>
                  </a:lnTo>
                  <a:lnTo>
                    <a:pt x="41" y="190"/>
                  </a:lnTo>
                  <a:lnTo>
                    <a:pt x="48" y="154"/>
                  </a:lnTo>
                  <a:lnTo>
                    <a:pt x="44" y="110"/>
                  </a:lnTo>
                  <a:lnTo>
                    <a:pt x="31" y="58"/>
                  </a:lnTo>
                  <a:lnTo>
                    <a:pt x="0" y="0"/>
                  </a:lnTo>
                  <a:lnTo>
                    <a:pt x="5" y="2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" name="Content Placeholder 2"/>
          <p:cNvSpPr txBox="1">
            <a:spLocks/>
          </p:cNvSpPr>
          <p:nvPr/>
        </p:nvSpPr>
        <p:spPr>
          <a:xfrm>
            <a:off x="457200" y="2743200"/>
            <a:ext cx="8229600" cy="1371600"/>
          </a:xfrm>
          <a:prstGeom prst="rect">
            <a:avLst/>
          </a:prstGeom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Dictators have absolute control over the lives of their citizens and usually people are not allowed to voice their negative opinions</a:t>
            </a: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457200" y="4343400"/>
            <a:ext cx="8229600" cy="1371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North Korea’s leader Kim </a:t>
            </a:r>
            <a:r>
              <a:rPr lang="en-US" sz="3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Jong</a:t>
            </a: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Il is considered a dictator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2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rington" pitchFamily="82" charset="0"/>
              </a:rPr>
              <a:t>What else? 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arringto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763000" cy="4754563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We’ve talked about </a:t>
            </a:r>
            <a:r>
              <a:rPr lang="en-US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DEMOCRACIES</a:t>
            </a:r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  <p:pic>
        <p:nvPicPr>
          <p:cNvPr id="4" name="Picture 3" descr="jeffrey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53073">
            <a:off x="38100" y="4591050"/>
            <a:ext cx="1641475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mabe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91607" flipH="1">
            <a:off x="7450138" y="4584700"/>
            <a:ext cx="17399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ular Callout 5"/>
          <p:cNvSpPr/>
          <p:nvPr/>
        </p:nvSpPr>
        <p:spPr>
          <a:xfrm>
            <a:off x="1371600" y="2286000"/>
            <a:ext cx="3352800" cy="1752600"/>
          </a:xfrm>
          <a:prstGeom prst="wedgeRoundRectCallout">
            <a:avLst>
              <a:gd name="adj1" fmla="val -36189"/>
              <a:gd name="adj2" fmla="val 146776"/>
              <a:gd name="adj3" fmla="val 16667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/>
              <a:t>Democracy is…</a:t>
            </a:r>
            <a:endParaRPr lang="en-US" sz="4800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4267200" y="3276600"/>
            <a:ext cx="3124200" cy="1905000"/>
          </a:xfrm>
          <a:prstGeom prst="wedgeRoundRectCallout">
            <a:avLst>
              <a:gd name="adj1" fmla="val 47375"/>
              <a:gd name="adj2" fmla="val 11525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/>
              <a:t>rule by the people! 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rington" pitchFamily="82" charset="0"/>
              </a:rPr>
              <a:t>What else? 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arrington" pitchFamily="82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and </a:t>
            </a:r>
            <a:r>
              <a:rPr lang="en-US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AUTOCRACIES</a:t>
            </a:r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  <p:pic>
        <p:nvPicPr>
          <p:cNvPr id="6" name="Picture 5" descr="jeffrey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53073">
            <a:off x="38100" y="4591050"/>
            <a:ext cx="1641475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mabe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91607" flipH="1">
            <a:off x="7450138" y="4584700"/>
            <a:ext cx="17399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ounded Rectangular Callout 7"/>
          <p:cNvSpPr/>
          <p:nvPr/>
        </p:nvSpPr>
        <p:spPr>
          <a:xfrm>
            <a:off x="1371600" y="2286000"/>
            <a:ext cx="3352800" cy="1752600"/>
          </a:xfrm>
          <a:prstGeom prst="wedgeRoundRectCallout">
            <a:avLst>
              <a:gd name="adj1" fmla="val -36189"/>
              <a:gd name="adj2" fmla="val 146776"/>
              <a:gd name="adj3" fmla="val 16667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/>
              <a:t>Autocracy is…</a:t>
            </a:r>
            <a:endParaRPr lang="en-US" sz="4800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4267200" y="3276600"/>
            <a:ext cx="3124200" cy="1905000"/>
          </a:xfrm>
          <a:prstGeom prst="wedgeRoundRectCallout">
            <a:avLst>
              <a:gd name="adj1" fmla="val 47375"/>
              <a:gd name="adj2" fmla="val 11525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/>
              <a:t>… rule by one! 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but what other forms of government are there?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rington" pitchFamily="82" charset="0"/>
              </a:rPr>
              <a:t>What else? 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arrington" pitchFamily="82" charset="0"/>
            </a:endParaRPr>
          </a:p>
        </p:txBody>
      </p:sp>
      <p:pic>
        <p:nvPicPr>
          <p:cNvPr id="5" name="Picture 4" descr="pat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89540">
            <a:off x="-79375" y="4198938"/>
            <a:ext cx="1738313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ular Callout 5"/>
          <p:cNvSpPr/>
          <p:nvPr/>
        </p:nvSpPr>
        <p:spPr>
          <a:xfrm>
            <a:off x="2133600" y="3276600"/>
            <a:ext cx="6477000" cy="2895600"/>
          </a:xfrm>
          <a:prstGeom prst="wedgeRoundRectCallout">
            <a:avLst>
              <a:gd name="adj1" fmla="val -59434"/>
              <a:gd name="adj2" fmla="val 4066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What if, instead of everyone or just one person, a few people got together to rule a nation?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/>
              <a:t>Rule by Few!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rington" pitchFamily="82" charset="0"/>
              </a:rPr>
              <a:t>Oligarchy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arrington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295400"/>
            <a:ext cx="8382000" cy="554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000" dirty="0">
                <a:latin typeface="+mn-lt"/>
                <a:cs typeface="+mn-cs"/>
              </a:rPr>
              <a:t> </a:t>
            </a: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“Rule by few” </a:t>
            </a:r>
          </a:p>
        </p:txBody>
      </p:sp>
      <p:pic>
        <p:nvPicPr>
          <p:cNvPr id="20484" name="Picture 5" descr="go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152400"/>
            <a:ext cx="53816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6" descr="maud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381000"/>
            <a:ext cx="674688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7" descr="ivan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609600"/>
            <a:ext cx="4445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81000" y="1828800"/>
            <a:ext cx="8382000" cy="554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Power can be based on several things: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3400" y="2362200"/>
            <a:ext cx="8382000" cy="554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2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Military strength = Military Junta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3400" y="2819400"/>
            <a:ext cx="8382000" cy="554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2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Family power = Aristocracy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3400" y="3255963"/>
            <a:ext cx="8382000" cy="554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2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Religious control = Theocratic Oligarchy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3886200"/>
            <a:ext cx="8382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Oligarchies can often come from or lead to other forms of government (like autocracies)</a:t>
            </a:r>
            <a:endParaRPr lang="en-US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rington" pitchFamily="82" charset="0"/>
              </a:rPr>
              <a:t>Forms of Government</a:t>
            </a:r>
            <a:endParaRPr lang="en-US" sz="5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arrington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9200" y="1447800"/>
            <a:ext cx="6781800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When people decide to form the social contracts that we call governments, they make many different decisions about how their government will look.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 rot="20601180">
            <a:off x="530225" y="3759200"/>
            <a:ext cx="3208338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President or King? 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57600" y="3886200"/>
            <a:ext cx="4267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Rule by few or rule by all?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 rot="1314799">
            <a:off x="5949950" y="4870450"/>
            <a:ext cx="2514600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Hold elections?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6800" y="5181600"/>
            <a:ext cx="5715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Where do the rulers get their power?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grpSp>
        <p:nvGrpSpPr>
          <p:cNvPr id="3080" name="Group 5"/>
          <p:cNvGrpSpPr>
            <a:grpSpLocks noChangeAspect="1"/>
          </p:cNvGrpSpPr>
          <p:nvPr/>
        </p:nvGrpSpPr>
        <p:grpSpPr bwMode="auto">
          <a:xfrm rot="-1442967">
            <a:off x="966788" y="234950"/>
            <a:ext cx="642937" cy="455613"/>
            <a:chOff x="356" y="1605"/>
            <a:chExt cx="865" cy="720"/>
          </a:xfrm>
        </p:grpSpPr>
        <p:sp>
          <p:nvSpPr>
            <p:cNvPr id="3081" name="Freeform 7"/>
            <p:cNvSpPr>
              <a:spLocks/>
            </p:cNvSpPr>
            <p:nvPr/>
          </p:nvSpPr>
          <p:spPr bwMode="auto">
            <a:xfrm>
              <a:off x="356" y="1605"/>
              <a:ext cx="865" cy="720"/>
            </a:xfrm>
            <a:custGeom>
              <a:avLst/>
              <a:gdLst>
                <a:gd name="T0" fmla="*/ 2 w 1731"/>
                <a:gd name="T1" fmla="*/ 637 h 1440"/>
                <a:gd name="T2" fmla="*/ 2 w 1731"/>
                <a:gd name="T3" fmla="*/ 569 h 1440"/>
                <a:gd name="T4" fmla="*/ 19 w 1731"/>
                <a:gd name="T5" fmla="*/ 483 h 1440"/>
                <a:gd name="T6" fmla="*/ 60 w 1731"/>
                <a:gd name="T7" fmla="*/ 394 h 1440"/>
                <a:gd name="T8" fmla="*/ 141 w 1731"/>
                <a:gd name="T9" fmla="*/ 313 h 1440"/>
                <a:gd name="T10" fmla="*/ 250 w 1731"/>
                <a:gd name="T11" fmla="*/ 259 h 1440"/>
                <a:gd name="T12" fmla="*/ 370 w 1731"/>
                <a:gd name="T13" fmla="*/ 235 h 1440"/>
                <a:gd name="T14" fmla="*/ 483 w 1731"/>
                <a:gd name="T15" fmla="*/ 230 h 1440"/>
                <a:gd name="T16" fmla="*/ 571 w 1731"/>
                <a:gd name="T17" fmla="*/ 235 h 1440"/>
                <a:gd name="T18" fmla="*/ 616 w 1731"/>
                <a:gd name="T19" fmla="*/ 241 h 1440"/>
                <a:gd name="T20" fmla="*/ 628 w 1731"/>
                <a:gd name="T21" fmla="*/ 189 h 1440"/>
                <a:gd name="T22" fmla="*/ 651 w 1731"/>
                <a:gd name="T23" fmla="*/ 125 h 1440"/>
                <a:gd name="T24" fmla="*/ 683 w 1731"/>
                <a:gd name="T25" fmla="*/ 58 h 1440"/>
                <a:gd name="T26" fmla="*/ 730 w 1731"/>
                <a:gd name="T27" fmla="*/ 11 h 1440"/>
                <a:gd name="T28" fmla="*/ 790 w 1731"/>
                <a:gd name="T29" fmla="*/ 1 h 1440"/>
                <a:gd name="T30" fmla="*/ 849 w 1731"/>
                <a:gd name="T31" fmla="*/ 24 h 1440"/>
                <a:gd name="T32" fmla="*/ 898 w 1731"/>
                <a:gd name="T33" fmla="*/ 69 h 1440"/>
                <a:gd name="T34" fmla="*/ 938 w 1731"/>
                <a:gd name="T35" fmla="*/ 117 h 1440"/>
                <a:gd name="T36" fmla="*/ 976 w 1731"/>
                <a:gd name="T37" fmla="*/ 176 h 1440"/>
                <a:gd name="T38" fmla="*/ 1015 w 1731"/>
                <a:gd name="T39" fmla="*/ 155 h 1440"/>
                <a:gd name="T40" fmla="*/ 1089 w 1731"/>
                <a:gd name="T41" fmla="*/ 129 h 1440"/>
                <a:gd name="T42" fmla="*/ 1194 w 1731"/>
                <a:gd name="T43" fmla="*/ 111 h 1440"/>
                <a:gd name="T44" fmla="*/ 1328 w 1731"/>
                <a:gd name="T45" fmla="*/ 117 h 1440"/>
                <a:gd name="T46" fmla="*/ 1488 w 1731"/>
                <a:gd name="T47" fmla="*/ 163 h 1440"/>
                <a:gd name="T48" fmla="*/ 1618 w 1731"/>
                <a:gd name="T49" fmla="*/ 235 h 1440"/>
                <a:gd name="T50" fmla="*/ 1690 w 1731"/>
                <a:gd name="T51" fmla="*/ 315 h 1440"/>
                <a:gd name="T52" fmla="*/ 1722 w 1731"/>
                <a:gd name="T53" fmla="*/ 394 h 1440"/>
                <a:gd name="T54" fmla="*/ 1729 w 1731"/>
                <a:gd name="T55" fmla="*/ 464 h 1440"/>
                <a:gd name="T56" fmla="*/ 1728 w 1731"/>
                <a:gd name="T57" fmla="*/ 516 h 1440"/>
                <a:gd name="T58" fmla="*/ 1722 w 1731"/>
                <a:gd name="T59" fmla="*/ 560 h 1440"/>
                <a:gd name="T60" fmla="*/ 1706 w 1731"/>
                <a:gd name="T61" fmla="*/ 635 h 1440"/>
                <a:gd name="T62" fmla="*/ 1685 w 1731"/>
                <a:gd name="T63" fmla="*/ 721 h 1440"/>
                <a:gd name="T64" fmla="*/ 1663 w 1731"/>
                <a:gd name="T65" fmla="*/ 800 h 1440"/>
                <a:gd name="T66" fmla="*/ 1649 w 1731"/>
                <a:gd name="T67" fmla="*/ 855 h 1440"/>
                <a:gd name="T68" fmla="*/ 1656 w 1731"/>
                <a:gd name="T69" fmla="*/ 895 h 1440"/>
                <a:gd name="T70" fmla="*/ 1678 w 1731"/>
                <a:gd name="T71" fmla="*/ 990 h 1440"/>
                <a:gd name="T72" fmla="*/ 1704 w 1731"/>
                <a:gd name="T73" fmla="*/ 1115 h 1440"/>
                <a:gd name="T74" fmla="*/ 1722 w 1731"/>
                <a:gd name="T75" fmla="*/ 1244 h 1440"/>
                <a:gd name="T76" fmla="*/ 1719 w 1731"/>
                <a:gd name="T77" fmla="*/ 1343 h 1440"/>
                <a:gd name="T78" fmla="*/ 1678 w 1731"/>
                <a:gd name="T79" fmla="*/ 1394 h 1440"/>
                <a:gd name="T80" fmla="*/ 1555 w 1731"/>
                <a:gd name="T81" fmla="*/ 1422 h 1440"/>
                <a:gd name="T82" fmla="*/ 1369 w 1731"/>
                <a:gd name="T83" fmla="*/ 1435 h 1440"/>
                <a:gd name="T84" fmla="*/ 1146 w 1731"/>
                <a:gd name="T85" fmla="*/ 1439 h 1440"/>
                <a:gd name="T86" fmla="*/ 907 w 1731"/>
                <a:gd name="T87" fmla="*/ 1439 h 1440"/>
                <a:gd name="T88" fmla="*/ 682 w 1731"/>
                <a:gd name="T89" fmla="*/ 1438 h 1440"/>
                <a:gd name="T90" fmla="*/ 489 w 1731"/>
                <a:gd name="T91" fmla="*/ 1438 h 1440"/>
                <a:gd name="T92" fmla="*/ 335 w 1731"/>
                <a:gd name="T93" fmla="*/ 1434 h 1440"/>
                <a:gd name="T94" fmla="*/ 223 w 1731"/>
                <a:gd name="T95" fmla="*/ 1428 h 1440"/>
                <a:gd name="T96" fmla="*/ 152 w 1731"/>
                <a:gd name="T97" fmla="*/ 1419 h 1440"/>
                <a:gd name="T98" fmla="*/ 122 w 1731"/>
                <a:gd name="T99" fmla="*/ 1388 h 1440"/>
                <a:gd name="T100" fmla="*/ 122 w 1731"/>
                <a:gd name="T101" fmla="*/ 1312 h 1440"/>
                <a:gd name="T102" fmla="*/ 122 w 1731"/>
                <a:gd name="T103" fmla="*/ 1207 h 1440"/>
                <a:gd name="T104" fmla="*/ 119 w 1731"/>
                <a:gd name="T105" fmla="*/ 1096 h 1440"/>
                <a:gd name="T106" fmla="*/ 116 w 1731"/>
                <a:gd name="T107" fmla="*/ 1001 h 1440"/>
                <a:gd name="T108" fmla="*/ 108 w 1731"/>
                <a:gd name="T109" fmla="*/ 946 h 1440"/>
                <a:gd name="T110" fmla="*/ 91 w 1731"/>
                <a:gd name="T111" fmla="*/ 890 h 1440"/>
                <a:gd name="T112" fmla="*/ 65 w 1731"/>
                <a:gd name="T113" fmla="*/ 822 h 1440"/>
                <a:gd name="T114" fmla="*/ 38 w 1731"/>
                <a:gd name="T115" fmla="*/ 754 h 1440"/>
                <a:gd name="T116" fmla="*/ 16 w 1731"/>
                <a:gd name="T117" fmla="*/ 702 h 144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31"/>
                <a:gd name="T178" fmla="*/ 0 h 1440"/>
                <a:gd name="T179" fmla="*/ 1731 w 1731"/>
                <a:gd name="T180" fmla="*/ 1440 h 144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31" h="1440">
                  <a:moveTo>
                    <a:pt x="8" y="681"/>
                  </a:moveTo>
                  <a:lnTo>
                    <a:pt x="6" y="679"/>
                  </a:lnTo>
                  <a:lnTo>
                    <a:pt x="6" y="677"/>
                  </a:lnTo>
                  <a:lnTo>
                    <a:pt x="6" y="674"/>
                  </a:lnTo>
                  <a:lnTo>
                    <a:pt x="5" y="669"/>
                  </a:lnTo>
                  <a:lnTo>
                    <a:pt x="3" y="664"/>
                  </a:lnTo>
                  <a:lnTo>
                    <a:pt x="3" y="657"/>
                  </a:lnTo>
                  <a:lnTo>
                    <a:pt x="3" y="654"/>
                  </a:lnTo>
                  <a:lnTo>
                    <a:pt x="2" y="650"/>
                  </a:lnTo>
                  <a:lnTo>
                    <a:pt x="2" y="645"/>
                  </a:lnTo>
                  <a:lnTo>
                    <a:pt x="2" y="643"/>
                  </a:lnTo>
                  <a:lnTo>
                    <a:pt x="2" y="637"/>
                  </a:lnTo>
                  <a:lnTo>
                    <a:pt x="2" y="632"/>
                  </a:lnTo>
                  <a:lnTo>
                    <a:pt x="0" y="627"/>
                  </a:lnTo>
                  <a:lnTo>
                    <a:pt x="0" y="623"/>
                  </a:lnTo>
                  <a:lnTo>
                    <a:pt x="0" y="616"/>
                  </a:lnTo>
                  <a:lnTo>
                    <a:pt x="0" y="611"/>
                  </a:lnTo>
                  <a:lnTo>
                    <a:pt x="0" y="606"/>
                  </a:lnTo>
                  <a:lnTo>
                    <a:pt x="0" y="601"/>
                  </a:lnTo>
                  <a:lnTo>
                    <a:pt x="0" y="594"/>
                  </a:lnTo>
                  <a:lnTo>
                    <a:pt x="0" y="588"/>
                  </a:lnTo>
                  <a:lnTo>
                    <a:pt x="0" y="581"/>
                  </a:lnTo>
                  <a:lnTo>
                    <a:pt x="2" y="576"/>
                  </a:lnTo>
                  <a:lnTo>
                    <a:pt x="2" y="569"/>
                  </a:lnTo>
                  <a:lnTo>
                    <a:pt x="3" y="563"/>
                  </a:lnTo>
                  <a:lnTo>
                    <a:pt x="3" y="556"/>
                  </a:lnTo>
                  <a:lnTo>
                    <a:pt x="5" y="548"/>
                  </a:lnTo>
                  <a:lnTo>
                    <a:pt x="5" y="542"/>
                  </a:lnTo>
                  <a:lnTo>
                    <a:pt x="6" y="534"/>
                  </a:lnTo>
                  <a:lnTo>
                    <a:pt x="8" y="527"/>
                  </a:lnTo>
                  <a:lnTo>
                    <a:pt x="9" y="520"/>
                  </a:lnTo>
                  <a:lnTo>
                    <a:pt x="10" y="513"/>
                  </a:lnTo>
                  <a:lnTo>
                    <a:pt x="12" y="505"/>
                  </a:lnTo>
                  <a:lnTo>
                    <a:pt x="15" y="499"/>
                  </a:lnTo>
                  <a:lnTo>
                    <a:pt x="16" y="491"/>
                  </a:lnTo>
                  <a:lnTo>
                    <a:pt x="19" y="483"/>
                  </a:lnTo>
                  <a:lnTo>
                    <a:pt x="21" y="476"/>
                  </a:lnTo>
                  <a:lnTo>
                    <a:pt x="24" y="468"/>
                  </a:lnTo>
                  <a:lnTo>
                    <a:pt x="27" y="461"/>
                  </a:lnTo>
                  <a:lnTo>
                    <a:pt x="29" y="453"/>
                  </a:lnTo>
                  <a:lnTo>
                    <a:pt x="32" y="446"/>
                  </a:lnTo>
                  <a:lnTo>
                    <a:pt x="35" y="438"/>
                  </a:lnTo>
                  <a:lnTo>
                    <a:pt x="40" y="432"/>
                  </a:lnTo>
                  <a:lnTo>
                    <a:pt x="43" y="424"/>
                  </a:lnTo>
                  <a:lnTo>
                    <a:pt x="47" y="416"/>
                  </a:lnTo>
                  <a:lnTo>
                    <a:pt x="51" y="408"/>
                  </a:lnTo>
                  <a:lnTo>
                    <a:pt x="56" y="402"/>
                  </a:lnTo>
                  <a:lnTo>
                    <a:pt x="60" y="394"/>
                  </a:lnTo>
                  <a:lnTo>
                    <a:pt x="66" y="386"/>
                  </a:lnTo>
                  <a:lnTo>
                    <a:pt x="70" y="379"/>
                  </a:lnTo>
                  <a:lnTo>
                    <a:pt x="78" y="373"/>
                  </a:lnTo>
                  <a:lnTo>
                    <a:pt x="82" y="365"/>
                  </a:lnTo>
                  <a:lnTo>
                    <a:pt x="89" y="358"/>
                  </a:lnTo>
                  <a:lnTo>
                    <a:pt x="95" y="351"/>
                  </a:lnTo>
                  <a:lnTo>
                    <a:pt x="103" y="345"/>
                  </a:lnTo>
                  <a:lnTo>
                    <a:pt x="108" y="337"/>
                  </a:lnTo>
                  <a:lnTo>
                    <a:pt x="117" y="331"/>
                  </a:lnTo>
                  <a:lnTo>
                    <a:pt x="125" y="326"/>
                  </a:lnTo>
                  <a:lnTo>
                    <a:pt x="133" y="319"/>
                  </a:lnTo>
                  <a:lnTo>
                    <a:pt x="141" y="313"/>
                  </a:lnTo>
                  <a:lnTo>
                    <a:pt x="149" y="307"/>
                  </a:lnTo>
                  <a:lnTo>
                    <a:pt x="158" y="302"/>
                  </a:lnTo>
                  <a:lnTo>
                    <a:pt x="167" y="297"/>
                  </a:lnTo>
                  <a:lnTo>
                    <a:pt x="176" y="292"/>
                  </a:lnTo>
                  <a:lnTo>
                    <a:pt x="185" y="286"/>
                  </a:lnTo>
                  <a:lnTo>
                    <a:pt x="193" y="282"/>
                  </a:lnTo>
                  <a:lnTo>
                    <a:pt x="204" y="279"/>
                  </a:lnTo>
                  <a:lnTo>
                    <a:pt x="212" y="273"/>
                  </a:lnTo>
                  <a:lnTo>
                    <a:pt x="221" y="269"/>
                  </a:lnTo>
                  <a:lnTo>
                    <a:pt x="231" y="267"/>
                  </a:lnTo>
                  <a:lnTo>
                    <a:pt x="242" y="263"/>
                  </a:lnTo>
                  <a:lnTo>
                    <a:pt x="250" y="259"/>
                  </a:lnTo>
                  <a:lnTo>
                    <a:pt x="261" y="256"/>
                  </a:lnTo>
                  <a:lnTo>
                    <a:pt x="271" y="254"/>
                  </a:lnTo>
                  <a:lnTo>
                    <a:pt x="281" y="252"/>
                  </a:lnTo>
                  <a:lnTo>
                    <a:pt x="291" y="248"/>
                  </a:lnTo>
                  <a:lnTo>
                    <a:pt x="302" y="247"/>
                  </a:lnTo>
                  <a:lnTo>
                    <a:pt x="310" y="244"/>
                  </a:lnTo>
                  <a:lnTo>
                    <a:pt x="321" y="243"/>
                  </a:lnTo>
                  <a:lnTo>
                    <a:pt x="331" y="241"/>
                  </a:lnTo>
                  <a:lnTo>
                    <a:pt x="341" y="239"/>
                  </a:lnTo>
                  <a:lnTo>
                    <a:pt x="350" y="238"/>
                  </a:lnTo>
                  <a:lnTo>
                    <a:pt x="362" y="237"/>
                  </a:lnTo>
                  <a:lnTo>
                    <a:pt x="370" y="235"/>
                  </a:lnTo>
                  <a:lnTo>
                    <a:pt x="381" y="234"/>
                  </a:lnTo>
                  <a:lnTo>
                    <a:pt x="391" y="233"/>
                  </a:lnTo>
                  <a:lnTo>
                    <a:pt x="401" y="233"/>
                  </a:lnTo>
                  <a:lnTo>
                    <a:pt x="410" y="233"/>
                  </a:lnTo>
                  <a:lnTo>
                    <a:pt x="420" y="231"/>
                  </a:lnTo>
                  <a:lnTo>
                    <a:pt x="429" y="231"/>
                  </a:lnTo>
                  <a:lnTo>
                    <a:pt x="439" y="231"/>
                  </a:lnTo>
                  <a:lnTo>
                    <a:pt x="448" y="231"/>
                  </a:lnTo>
                  <a:lnTo>
                    <a:pt x="457" y="230"/>
                  </a:lnTo>
                  <a:lnTo>
                    <a:pt x="465" y="230"/>
                  </a:lnTo>
                  <a:lnTo>
                    <a:pt x="476" y="230"/>
                  </a:lnTo>
                  <a:lnTo>
                    <a:pt x="483" y="230"/>
                  </a:lnTo>
                  <a:lnTo>
                    <a:pt x="492" y="230"/>
                  </a:lnTo>
                  <a:lnTo>
                    <a:pt x="500" y="231"/>
                  </a:lnTo>
                  <a:lnTo>
                    <a:pt x="509" y="231"/>
                  </a:lnTo>
                  <a:lnTo>
                    <a:pt x="517" y="231"/>
                  </a:lnTo>
                  <a:lnTo>
                    <a:pt x="524" y="231"/>
                  </a:lnTo>
                  <a:lnTo>
                    <a:pt x="531" y="233"/>
                  </a:lnTo>
                  <a:lnTo>
                    <a:pt x="539" y="233"/>
                  </a:lnTo>
                  <a:lnTo>
                    <a:pt x="546" y="233"/>
                  </a:lnTo>
                  <a:lnTo>
                    <a:pt x="552" y="234"/>
                  </a:lnTo>
                  <a:lnTo>
                    <a:pt x="559" y="234"/>
                  </a:lnTo>
                  <a:lnTo>
                    <a:pt x="565" y="235"/>
                  </a:lnTo>
                  <a:lnTo>
                    <a:pt x="571" y="235"/>
                  </a:lnTo>
                  <a:lnTo>
                    <a:pt x="575" y="237"/>
                  </a:lnTo>
                  <a:lnTo>
                    <a:pt x="581" y="237"/>
                  </a:lnTo>
                  <a:lnTo>
                    <a:pt x="585" y="238"/>
                  </a:lnTo>
                  <a:lnTo>
                    <a:pt x="590" y="238"/>
                  </a:lnTo>
                  <a:lnTo>
                    <a:pt x="594" y="238"/>
                  </a:lnTo>
                  <a:lnTo>
                    <a:pt x="599" y="239"/>
                  </a:lnTo>
                  <a:lnTo>
                    <a:pt x="603" y="239"/>
                  </a:lnTo>
                  <a:lnTo>
                    <a:pt x="607" y="241"/>
                  </a:lnTo>
                  <a:lnTo>
                    <a:pt x="613" y="241"/>
                  </a:lnTo>
                  <a:lnTo>
                    <a:pt x="615" y="242"/>
                  </a:lnTo>
                  <a:lnTo>
                    <a:pt x="616" y="242"/>
                  </a:lnTo>
                  <a:lnTo>
                    <a:pt x="616" y="241"/>
                  </a:lnTo>
                  <a:lnTo>
                    <a:pt x="616" y="239"/>
                  </a:lnTo>
                  <a:lnTo>
                    <a:pt x="618" y="235"/>
                  </a:lnTo>
                  <a:lnTo>
                    <a:pt x="619" y="231"/>
                  </a:lnTo>
                  <a:lnTo>
                    <a:pt x="619" y="225"/>
                  </a:lnTo>
                  <a:lnTo>
                    <a:pt x="620" y="218"/>
                  </a:lnTo>
                  <a:lnTo>
                    <a:pt x="622" y="214"/>
                  </a:lnTo>
                  <a:lnTo>
                    <a:pt x="623" y="210"/>
                  </a:lnTo>
                  <a:lnTo>
                    <a:pt x="623" y="206"/>
                  </a:lnTo>
                  <a:lnTo>
                    <a:pt x="625" y="204"/>
                  </a:lnTo>
                  <a:lnTo>
                    <a:pt x="626" y="199"/>
                  </a:lnTo>
                  <a:lnTo>
                    <a:pt x="628" y="193"/>
                  </a:lnTo>
                  <a:lnTo>
                    <a:pt x="628" y="189"/>
                  </a:lnTo>
                  <a:lnTo>
                    <a:pt x="629" y="184"/>
                  </a:lnTo>
                  <a:lnTo>
                    <a:pt x="631" y="179"/>
                  </a:lnTo>
                  <a:lnTo>
                    <a:pt x="632" y="174"/>
                  </a:lnTo>
                  <a:lnTo>
                    <a:pt x="634" y="168"/>
                  </a:lnTo>
                  <a:lnTo>
                    <a:pt x="637" y="165"/>
                  </a:lnTo>
                  <a:lnTo>
                    <a:pt x="638" y="158"/>
                  </a:lnTo>
                  <a:lnTo>
                    <a:pt x="639" y="153"/>
                  </a:lnTo>
                  <a:lnTo>
                    <a:pt x="642" y="148"/>
                  </a:lnTo>
                  <a:lnTo>
                    <a:pt x="644" y="142"/>
                  </a:lnTo>
                  <a:lnTo>
                    <a:pt x="647" y="136"/>
                  </a:lnTo>
                  <a:lnTo>
                    <a:pt x="648" y="131"/>
                  </a:lnTo>
                  <a:lnTo>
                    <a:pt x="651" y="125"/>
                  </a:lnTo>
                  <a:lnTo>
                    <a:pt x="654" y="120"/>
                  </a:lnTo>
                  <a:lnTo>
                    <a:pt x="656" y="113"/>
                  </a:lnTo>
                  <a:lnTo>
                    <a:pt x="658" y="108"/>
                  </a:lnTo>
                  <a:lnTo>
                    <a:pt x="660" y="102"/>
                  </a:lnTo>
                  <a:lnTo>
                    <a:pt x="663" y="96"/>
                  </a:lnTo>
                  <a:lnTo>
                    <a:pt x="666" y="90"/>
                  </a:lnTo>
                  <a:lnTo>
                    <a:pt x="669" y="85"/>
                  </a:lnTo>
                  <a:lnTo>
                    <a:pt x="672" y="79"/>
                  </a:lnTo>
                  <a:lnTo>
                    <a:pt x="675" y="74"/>
                  </a:lnTo>
                  <a:lnTo>
                    <a:pt x="677" y="69"/>
                  </a:lnTo>
                  <a:lnTo>
                    <a:pt x="680" y="64"/>
                  </a:lnTo>
                  <a:lnTo>
                    <a:pt x="683" y="58"/>
                  </a:lnTo>
                  <a:lnTo>
                    <a:pt x="688" y="53"/>
                  </a:lnTo>
                  <a:lnTo>
                    <a:pt x="691" y="48"/>
                  </a:lnTo>
                  <a:lnTo>
                    <a:pt x="695" y="44"/>
                  </a:lnTo>
                  <a:lnTo>
                    <a:pt x="698" y="40"/>
                  </a:lnTo>
                  <a:lnTo>
                    <a:pt x="702" y="36"/>
                  </a:lnTo>
                  <a:lnTo>
                    <a:pt x="705" y="31"/>
                  </a:lnTo>
                  <a:lnTo>
                    <a:pt x="710" y="27"/>
                  </a:lnTo>
                  <a:lnTo>
                    <a:pt x="714" y="23"/>
                  </a:lnTo>
                  <a:lnTo>
                    <a:pt x="718" y="20"/>
                  </a:lnTo>
                  <a:lnTo>
                    <a:pt x="721" y="17"/>
                  </a:lnTo>
                  <a:lnTo>
                    <a:pt x="726" y="14"/>
                  </a:lnTo>
                  <a:lnTo>
                    <a:pt x="730" y="11"/>
                  </a:lnTo>
                  <a:lnTo>
                    <a:pt x="736" y="9"/>
                  </a:lnTo>
                  <a:lnTo>
                    <a:pt x="740" y="6"/>
                  </a:lnTo>
                  <a:lnTo>
                    <a:pt x="745" y="5"/>
                  </a:lnTo>
                  <a:lnTo>
                    <a:pt x="749" y="2"/>
                  </a:lnTo>
                  <a:lnTo>
                    <a:pt x="754" y="1"/>
                  </a:lnTo>
                  <a:lnTo>
                    <a:pt x="758" y="0"/>
                  </a:lnTo>
                  <a:lnTo>
                    <a:pt x="764" y="0"/>
                  </a:lnTo>
                  <a:lnTo>
                    <a:pt x="770" y="0"/>
                  </a:lnTo>
                  <a:lnTo>
                    <a:pt x="776" y="0"/>
                  </a:lnTo>
                  <a:lnTo>
                    <a:pt x="780" y="0"/>
                  </a:lnTo>
                  <a:lnTo>
                    <a:pt x="784" y="0"/>
                  </a:lnTo>
                  <a:lnTo>
                    <a:pt x="790" y="1"/>
                  </a:lnTo>
                  <a:lnTo>
                    <a:pt x="795" y="2"/>
                  </a:lnTo>
                  <a:lnTo>
                    <a:pt x="800" y="2"/>
                  </a:lnTo>
                  <a:lnTo>
                    <a:pt x="805" y="3"/>
                  </a:lnTo>
                  <a:lnTo>
                    <a:pt x="811" y="6"/>
                  </a:lnTo>
                  <a:lnTo>
                    <a:pt x="815" y="7"/>
                  </a:lnTo>
                  <a:lnTo>
                    <a:pt x="819" y="10"/>
                  </a:lnTo>
                  <a:lnTo>
                    <a:pt x="824" y="11"/>
                  </a:lnTo>
                  <a:lnTo>
                    <a:pt x="830" y="14"/>
                  </a:lnTo>
                  <a:lnTo>
                    <a:pt x="834" y="17"/>
                  </a:lnTo>
                  <a:lnTo>
                    <a:pt x="838" y="19"/>
                  </a:lnTo>
                  <a:lnTo>
                    <a:pt x="844" y="22"/>
                  </a:lnTo>
                  <a:lnTo>
                    <a:pt x="849" y="24"/>
                  </a:lnTo>
                  <a:lnTo>
                    <a:pt x="853" y="28"/>
                  </a:lnTo>
                  <a:lnTo>
                    <a:pt x="857" y="31"/>
                  </a:lnTo>
                  <a:lnTo>
                    <a:pt x="862" y="35"/>
                  </a:lnTo>
                  <a:lnTo>
                    <a:pt x="865" y="38"/>
                  </a:lnTo>
                  <a:lnTo>
                    <a:pt x="871" y="41"/>
                  </a:lnTo>
                  <a:lnTo>
                    <a:pt x="874" y="45"/>
                  </a:lnTo>
                  <a:lnTo>
                    <a:pt x="878" y="49"/>
                  </a:lnTo>
                  <a:lnTo>
                    <a:pt x="884" y="53"/>
                  </a:lnTo>
                  <a:lnTo>
                    <a:pt x="887" y="57"/>
                  </a:lnTo>
                  <a:lnTo>
                    <a:pt x="891" y="61"/>
                  </a:lnTo>
                  <a:lnTo>
                    <a:pt x="894" y="65"/>
                  </a:lnTo>
                  <a:lnTo>
                    <a:pt x="898" y="69"/>
                  </a:lnTo>
                  <a:lnTo>
                    <a:pt x="901" y="73"/>
                  </a:lnTo>
                  <a:lnTo>
                    <a:pt x="906" y="77"/>
                  </a:lnTo>
                  <a:lnTo>
                    <a:pt x="909" y="82"/>
                  </a:lnTo>
                  <a:lnTo>
                    <a:pt x="913" y="86"/>
                  </a:lnTo>
                  <a:lnTo>
                    <a:pt x="917" y="90"/>
                  </a:lnTo>
                  <a:lnTo>
                    <a:pt x="920" y="94"/>
                  </a:lnTo>
                  <a:lnTo>
                    <a:pt x="923" y="98"/>
                  </a:lnTo>
                  <a:lnTo>
                    <a:pt x="926" y="102"/>
                  </a:lnTo>
                  <a:lnTo>
                    <a:pt x="929" y="106"/>
                  </a:lnTo>
                  <a:lnTo>
                    <a:pt x="932" y="110"/>
                  </a:lnTo>
                  <a:lnTo>
                    <a:pt x="935" y="113"/>
                  </a:lnTo>
                  <a:lnTo>
                    <a:pt x="938" y="117"/>
                  </a:lnTo>
                  <a:lnTo>
                    <a:pt x="942" y="123"/>
                  </a:lnTo>
                  <a:lnTo>
                    <a:pt x="944" y="125"/>
                  </a:lnTo>
                  <a:lnTo>
                    <a:pt x="947" y="129"/>
                  </a:lnTo>
                  <a:lnTo>
                    <a:pt x="950" y="133"/>
                  </a:lnTo>
                  <a:lnTo>
                    <a:pt x="953" y="137"/>
                  </a:lnTo>
                  <a:lnTo>
                    <a:pt x="957" y="144"/>
                  </a:lnTo>
                  <a:lnTo>
                    <a:pt x="961" y="150"/>
                  </a:lnTo>
                  <a:lnTo>
                    <a:pt x="964" y="155"/>
                  </a:lnTo>
                  <a:lnTo>
                    <a:pt x="967" y="162"/>
                  </a:lnTo>
                  <a:lnTo>
                    <a:pt x="970" y="166"/>
                  </a:lnTo>
                  <a:lnTo>
                    <a:pt x="973" y="171"/>
                  </a:lnTo>
                  <a:lnTo>
                    <a:pt x="976" y="176"/>
                  </a:lnTo>
                  <a:lnTo>
                    <a:pt x="977" y="179"/>
                  </a:lnTo>
                  <a:lnTo>
                    <a:pt x="977" y="178"/>
                  </a:lnTo>
                  <a:lnTo>
                    <a:pt x="979" y="176"/>
                  </a:lnTo>
                  <a:lnTo>
                    <a:pt x="982" y="174"/>
                  </a:lnTo>
                  <a:lnTo>
                    <a:pt x="986" y="172"/>
                  </a:lnTo>
                  <a:lnTo>
                    <a:pt x="991" y="168"/>
                  </a:lnTo>
                  <a:lnTo>
                    <a:pt x="996" y="166"/>
                  </a:lnTo>
                  <a:lnTo>
                    <a:pt x="999" y="163"/>
                  </a:lnTo>
                  <a:lnTo>
                    <a:pt x="1004" y="162"/>
                  </a:lnTo>
                  <a:lnTo>
                    <a:pt x="1008" y="159"/>
                  </a:lnTo>
                  <a:lnTo>
                    <a:pt x="1012" y="158"/>
                  </a:lnTo>
                  <a:lnTo>
                    <a:pt x="1015" y="155"/>
                  </a:lnTo>
                  <a:lnTo>
                    <a:pt x="1020" y="154"/>
                  </a:lnTo>
                  <a:lnTo>
                    <a:pt x="1026" y="151"/>
                  </a:lnTo>
                  <a:lnTo>
                    <a:pt x="1032" y="149"/>
                  </a:lnTo>
                  <a:lnTo>
                    <a:pt x="1036" y="146"/>
                  </a:lnTo>
                  <a:lnTo>
                    <a:pt x="1042" y="145"/>
                  </a:lnTo>
                  <a:lnTo>
                    <a:pt x="1048" y="142"/>
                  </a:lnTo>
                  <a:lnTo>
                    <a:pt x="1055" y="141"/>
                  </a:lnTo>
                  <a:lnTo>
                    <a:pt x="1061" y="138"/>
                  </a:lnTo>
                  <a:lnTo>
                    <a:pt x="1067" y="136"/>
                  </a:lnTo>
                  <a:lnTo>
                    <a:pt x="1074" y="133"/>
                  </a:lnTo>
                  <a:lnTo>
                    <a:pt x="1081" y="132"/>
                  </a:lnTo>
                  <a:lnTo>
                    <a:pt x="1089" y="129"/>
                  </a:lnTo>
                  <a:lnTo>
                    <a:pt x="1096" y="128"/>
                  </a:lnTo>
                  <a:lnTo>
                    <a:pt x="1103" y="125"/>
                  </a:lnTo>
                  <a:lnTo>
                    <a:pt x="1112" y="124"/>
                  </a:lnTo>
                  <a:lnTo>
                    <a:pt x="1119" y="123"/>
                  </a:lnTo>
                  <a:lnTo>
                    <a:pt x="1128" y="120"/>
                  </a:lnTo>
                  <a:lnTo>
                    <a:pt x="1137" y="119"/>
                  </a:lnTo>
                  <a:lnTo>
                    <a:pt x="1146" y="117"/>
                  </a:lnTo>
                  <a:lnTo>
                    <a:pt x="1154" y="115"/>
                  </a:lnTo>
                  <a:lnTo>
                    <a:pt x="1165" y="115"/>
                  </a:lnTo>
                  <a:lnTo>
                    <a:pt x="1173" y="113"/>
                  </a:lnTo>
                  <a:lnTo>
                    <a:pt x="1184" y="112"/>
                  </a:lnTo>
                  <a:lnTo>
                    <a:pt x="1194" y="111"/>
                  </a:lnTo>
                  <a:lnTo>
                    <a:pt x="1204" y="111"/>
                  </a:lnTo>
                  <a:lnTo>
                    <a:pt x="1214" y="110"/>
                  </a:lnTo>
                  <a:lnTo>
                    <a:pt x="1225" y="110"/>
                  </a:lnTo>
                  <a:lnTo>
                    <a:pt x="1235" y="110"/>
                  </a:lnTo>
                  <a:lnTo>
                    <a:pt x="1247" y="110"/>
                  </a:lnTo>
                  <a:lnTo>
                    <a:pt x="1258" y="110"/>
                  </a:lnTo>
                  <a:lnTo>
                    <a:pt x="1270" y="111"/>
                  </a:lnTo>
                  <a:lnTo>
                    <a:pt x="1280" y="111"/>
                  </a:lnTo>
                  <a:lnTo>
                    <a:pt x="1292" y="112"/>
                  </a:lnTo>
                  <a:lnTo>
                    <a:pt x="1304" y="113"/>
                  </a:lnTo>
                  <a:lnTo>
                    <a:pt x="1317" y="116"/>
                  </a:lnTo>
                  <a:lnTo>
                    <a:pt x="1328" y="117"/>
                  </a:lnTo>
                  <a:lnTo>
                    <a:pt x="1340" y="119"/>
                  </a:lnTo>
                  <a:lnTo>
                    <a:pt x="1353" y="121"/>
                  </a:lnTo>
                  <a:lnTo>
                    <a:pt x="1367" y="124"/>
                  </a:lnTo>
                  <a:lnTo>
                    <a:pt x="1380" y="127"/>
                  </a:lnTo>
                  <a:lnTo>
                    <a:pt x="1391" y="131"/>
                  </a:lnTo>
                  <a:lnTo>
                    <a:pt x="1405" y="134"/>
                  </a:lnTo>
                  <a:lnTo>
                    <a:pt x="1419" y="138"/>
                  </a:lnTo>
                  <a:lnTo>
                    <a:pt x="1432" y="142"/>
                  </a:lnTo>
                  <a:lnTo>
                    <a:pt x="1447" y="146"/>
                  </a:lnTo>
                  <a:lnTo>
                    <a:pt x="1460" y="151"/>
                  </a:lnTo>
                  <a:lnTo>
                    <a:pt x="1475" y="158"/>
                  </a:lnTo>
                  <a:lnTo>
                    <a:pt x="1488" y="163"/>
                  </a:lnTo>
                  <a:lnTo>
                    <a:pt x="1501" y="168"/>
                  </a:lnTo>
                  <a:lnTo>
                    <a:pt x="1514" y="174"/>
                  </a:lnTo>
                  <a:lnTo>
                    <a:pt x="1527" y="179"/>
                  </a:lnTo>
                  <a:lnTo>
                    <a:pt x="1539" y="186"/>
                  </a:lnTo>
                  <a:lnTo>
                    <a:pt x="1551" y="191"/>
                  </a:lnTo>
                  <a:lnTo>
                    <a:pt x="1561" y="197"/>
                  </a:lnTo>
                  <a:lnTo>
                    <a:pt x="1573" y="204"/>
                  </a:lnTo>
                  <a:lnTo>
                    <a:pt x="1582" y="209"/>
                  </a:lnTo>
                  <a:lnTo>
                    <a:pt x="1592" y="216"/>
                  </a:lnTo>
                  <a:lnTo>
                    <a:pt x="1601" y="222"/>
                  </a:lnTo>
                  <a:lnTo>
                    <a:pt x="1609" y="229"/>
                  </a:lnTo>
                  <a:lnTo>
                    <a:pt x="1618" y="235"/>
                  </a:lnTo>
                  <a:lnTo>
                    <a:pt x="1625" y="242"/>
                  </a:lnTo>
                  <a:lnTo>
                    <a:pt x="1633" y="248"/>
                  </a:lnTo>
                  <a:lnTo>
                    <a:pt x="1642" y="255"/>
                  </a:lnTo>
                  <a:lnTo>
                    <a:pt x="1647" y="261"/>
                  </a:lnTo>
                  <a:lnTo>
                    <a:pt x="1655" y="268"/>
                  </a:lnTo>
                  <a:lnTo>
                    <a:pt x="1661" y="275"/>
                  </a:lnTo>
                  <a:lnTo>
                    <a:pt x="1666" y="281"/>
                  </a:lnTo>
                  <a:lnTo>
                    <a:pt x="1671" y="288"/>
                  </a:lnTo>
                  <a:lnTo>
                    <a:pt x="1677" y="296"/>
                  </a:lnTo>
                  <a:lnTo>
                    <a:pt x="1681" y="302"/>
                  </a:lnTo>
                  <a:lnTo>
                    <a:pt x="1687" y="309"/>
                  </a:lnTo>
                  <a:lnTo>
                    <a:pt x="1690" y="315"/>
                  </a:lnTo>
                  <a:lnTo>
                    <a:pt x="1694" y="322"/>
                  </a:lnTo>
                  <a:lnTo>
                    <a:pt x="1699" y="328"/>
                  </a:lnTo>
                  <a:lnTo>
                    <a:pt x="1703" y="336"/>
                  </a:lnTo>
                  <a:lnTo>
                    <a:pt x="1706" y="341"/>
                  </a:lnTo>
                  <a:lnTo>
                    <a:pt x="1709" y="349"/>
                  </a:lnTo>
                  <a:lnTo>
                    <a:pt x="1712" y="356"/>
                  </a:lnTo>
                  <a:lnTo>
                    <a:pt x="1715" y="362"/>
                  </a:lnTo>
                  <a:lnTo>
                    <a:pt x="1716" y="369"/>
                  </a:lnTo>
                  <a:lnTo>
                    <a:pt x="1718" y="375"/>
                  </a:lnTo>
                  <a:lnTo>
                    <a:pt x="1719" y="382"/>
                  </a:lnTo>
                  <a:lnTo>
                    <a:pt x="1722" y="389"/>
                  </a:lnTo>
                  <a:lnTo>
                    <a:pt x="1722" y="394"/>
                  </a:lnTo>
                  <a:lnTo>
                    <a:pt x="1723" y="400"/>
                  </a:lnTo>
                  <a:lnTo>
                    <a:pt x="1725" y="407"/>
                  </a:lnTo>
                  <a:lnTo>
                    <a:pt x="1726" y="413"/>
                  </a:lnTo>
                  <a:lnTo>
                    <a:pt x="1726" y="420"/>
                  </a:lnTo>
                  <a:lnTo>
                    <a:pt x="1728" y="425"/>
                  </a:lnTo>
                  <a:lnTo>
                    <a:pt x="1728" y="432"/>
                  </a:lnTo>
                  <a:lnTo>
                    <a:pt x="1729" y="437"/>
                  </a:lnTo>
                  <a:lnTo>
                    <a:pt x="1729" y="442"/>
                  </a:lnTo>
                  <a:lnTo>
                    <a:pt x="1729" y="449"/>
                  </a:lnTo>
                  <a:lnTo>
                    <a:pt x="1729" y="454"/>
                  </a:lnTo>
                  <a:lnTo>
                    <a:pt x="1731" y="459"/>
                  </a:lnTo>
                  <a:lnTo>
                    <a:pt x="1729" y="464"/>
                  </a:lnTo>
                  <a:lnTo>
                    <a:pt x="1729" y="470"/>
                  </a:lnTo>
                  <a:lnTo>
                    <a:pt x="1729" y="474"/>
                  </a:lnTo>
                  <a:lnTo>
                    <a:pt x="1729" y="479"/>
                  </a:lnTo>
                  <a:lnTo>
                    <a:pt x="1729" y="484"/>
                  </a:lnTo>
                  <a:lnTo>
                    <a:pt x="1729" y="488"/>
                  </a:lnTo>
                  <a:lnTo>
                    <a:pt x="1729" y="492"/>
                  </a:lnTo>
                  <a:lnTo>
                    <a:pt x="1729" y="497"/>
                  </a:lnTo>
                  <a:lnTo>
                    <a:pt x="1728" y="500"/>
                  </a:lnTo>
                  <a:lnTo>
                    <a:pt x="1728" y="504"/>
                  </a:lnTo>
                  <a:lnTo>
                    <a:pt x="1728" y="508"/>
                  </a:lnTo>
                  <a:lnTo>
                    <a:pt x="1728" y="512"/>
                  </a:lnTo>
                  <a:lnTo>
                    <a:pt x="1728" y="516"/>
                  </a:lnTo>
                  <a:lnTo>
                    <a:pt x="1728" y="518"/>
                  </a:lnTo>
                  <a:lnTo>
                    <a:pt x="1728" y="522"/>
                  </a:lnTo>
                  <a:lnTo>
                    <a:pt x="1728" y="525"/>
                  </a:lnTo>
                  <a:lnTo>
                    <a:pt x="1726" y="527"/>
                  </a:lnTo>
                  <a:lnTo>
                    <a:pt x="1726" y="530"/>
                  </a:lnTo>
                  <a:lnTo>
                    <a:pt x="1726" y="534"/>
                  </a:lnTo>
                  <a:lnTo>
                    <a:pt x="1726" y="538"/>
                  </a:lnTo>
                  <a:lnTo>
                    <a:pt x="1725" y="542"/>
                  </a:lnTo>
                  <a:lnTo>
                    <a:pt x="1725" y="546"/>
                  </a:lnTo>
                  <a:lnTo>
                    <a:pt x="1723" y="551"/>
                  </a:lnTo>
                  <a:lnTo>
                    <a:pt x="1723" y="556"/>
                  </a:lnTo>
                  <a:lnTo>
                    <a:pt x="1722" y="560"/>
                  </a:lnTo>
                  <a:lnTo>
                    <a:pt x="1722" y="565"/>
                  </a:lnTo>
                  <a:lnTo>
                    <a:pt x="1721" y="571"/>
                  </a:lnTo>
                  <a:lnTo>
                    <a:pt x="1719" y="577"/>
                  </a:lnTo>
                  <a:lnTo>
                    <a:pt x="1718" y="582"/>
                  </a:lnTo>
                  <a:lnTo>
                    <a:pt x="1718" y="589"/>
                  </a:lnTo>
                  <a:lnTo>
                    <a:pt x="1716" y="595"/>
                  </a:lnTo>
                  <a:lnTo>
                    <a:pt x="1715" y="602"/>
                  </a:lnTo>
                  <a:lnTo>
                    <a:pt x="1713" y="607"/>
                  </a:lnTo>
                  <a:lnTo>
                    <a:pt x="1712" y="614"/>
                  </a:lnTo>
                  <a:lnTo>
                    <a:pt x="1710" y="620"/>
                  </a:lnTo>
                  <a:lnTo>
                    <a:pt x="1709" y="627"/>
                  </a:lnTo>
                  <a:lnTo>
                    <a:pt x="1706" y="635"/>
                  </a:lnTo>
                  <a:lnTo>
                    <a:pt x="1704" y="641"/>
                  </a:lnTo>
                  <a:lnTo>
                    <a:pt x="1703" y="648"/>
                  </a:lnTo>
                  <a:lnTo>
                    <a:pt x="1701" y="656"/>
                  </a:lnTo>
                  <a:lnTo>
                    <a:pt x="1700" y="662"/>
                  </a:lnTo>
                  <a:lnTo>
                    <a:pt x="1699" y="670"/>
                  </a:lnTo>
                  <a:lnTo>
                    <a:pt x="1696" y="678"/>
                  </a:lnTo>
                  <a:lnTo>
                    <a:pt x="1694" y="686"/>
                  </a:lnTo>
                  <a:lnTo>
                    <a:pt x="1693" y="692"/>
                  </a:lnTo>
                  <a:lnTo>
                    <a:pt x="1691" y="699"/>
                  </a:lnTo>
                  <a:lnTo>
                    <a:pt x="1690" y="707"/>
                  </a:lnTo>
                  <a:lnTo>
                    <a:pt x="1688" y="715"/>
                  </a:lnTo>
                  <a:lnTo>
                    <a:pt x="1685" y="721"/>
                  </a:lnTo>
                  <a:lnTo>
                    <a:pt x="1684" y="729"/>
                  </a:lnTo>
                  <a:lnTo>
                    <a:pt x="1681" y="736"/>
                  </a:lnTo>
                  <a:lnTo>
                    <a:pt x="1680" y="742"/>
                  </a:lnTo>
                  <a:lnTo>
                    <a:pt x="1678" y="750"/>
                  </a:lnTo>
                  <a:lnTo>
                    <a:pt x="1677" y="757"/>
                  </a:lnTo>
                  <a:lnTo>
                    <a:pt x="1674" y="763"/>
                  </a:lnTo>
                  <a:lnTo>
                    <a:pt x="1672" y="770"/>
                  </a:lnTo>
                  <a:lnTo>
                    <a:pt x="1671" y="776"/>
                  </a:lnTo>
                  <a:lnTo>
                    <a:pt x="1669" y="783"/>
                  </a:lnTo>
                  <a:lnTo>
                    <a:pt x="1668" y="788"/>
                  </a:lnTo>
                  <a:lnTo>
                    <a:pt x="1666" y="795"/>
                  </a:lnTo>
                  <a:lnTo>
                    <a:pt x="1663" y="800"/>
                  </a:lnTo>
                  <a:lnTo>
                    <a:pt x="1662" y="806"/>
                  </a:lnTo>
                  <a:lnTo>
                    <a:pt x="1661" y="812"/>
                  </a:lnTo>
                  <a:lnTo>
                    <a:pt x="1661" y="817"/>
                  </a:lnTo>
                  <a:lnTo>
                    <a:pt x="1658" y="822"/>
                  </a:lnTo>
                  <a:lnTo>
                    <a:pt x="1658" y="826"/>
                  </a:lnTo>
                  <a:lnTo>
                    <a:pt x="1656" y="830"/>
                  </a:lnTo>
                  <a:lnTo>
                    <a:pt x="1655" y="835"/>
                  </a:lnTo>
                  <a:lnTo>
                    <a:pt x="1653" y="838"/>
                  </a:lnTo>
                  <a:lnTo>
                    <a:pt x="1653" y="842"/>
                  </a:lnTo>
                  <a:lnTo>
                    <a:pt x="1652" y="846"/>
                  </a:lnTo>
                  <a:lnTo>
                    <a:pt x="1652" y="850"/>
                  </a:lnTo>
                  <a:lnTo>
                    <a:pt x="1649" y="855"/>
                  </a:lnTo>
                  <a:lnTo>
                    <a:pt x="1649" y="859"/>
                  </a:lnTo>
                  <a:lnTo>
                    <a:pt x="1649" y="860"/>
                  </a:lnTo>
                  <a:lnTo>
                    <a:pt x="1649" y="861"/>
                  </a:lnTo>
                  <a:lnTo>
                    <a:pt x="1649" y="863"/>
                  </a:lnTo>
                  <a:lnTo>
                    <a:pt x="1649" y="867"/>
                  </a:lnTo>
                  <a:lnTo>
                    <a:pt x="1649" y="868"/>
                  </a:lnTo>
                  <a:lnTo>
                    <a:pt x="1650" y="872"/>
                  </a:lnTo>
                  <a:lnTo>
                    <a:pt x="1652" y="874"/>
                  </a:lnTo>
                  <a:lnTo>
                    <a:pt x="1653" y="880"/>
                  </a:lnTo>
                  <a:lnTo>
                    <a:pt x="1653" y="884"/>
                  </a:lnTo>
                  <a:lnTo>
                    <a:pt x="1655" y="889"/>
                  </a:lnTo>
                  <a:lnTo>
                    <a:pt x="1656" y="895"/>
                  </a:lnTo>
                  <a:lnTo>
                    <a:pt x="1658" y="901"/>
                  </a:lnTo>
                  <a:lnTo>
                    <a:pt x="1659" y="907"/>
                  </a:lnTo>
                  <a:lnTo>
                    <a:pt x="1661" y="914"/>
                  </a:lnTo>
                  <a:lnTo>
                    <a:pt x="1662" y="920"/>
                  </a:lnTo>
                  <a:lnTo>
                    <a:pt x="1665" y="928"/>
                  </a:lnTo>
                  <a:lnTo>
                    <a:pt x="1666" y="936"/>
                  </a:lnTo>
                  <a:lnTo>
                    <a:pt x="1668" y="944"/>
                  </a:lnTo>
                  <a:lnTo>
                    <a:pt x="1669" y="952"/>
                  </a:lnTo>
                  <a:lnTo>
                    <a:pt x="1672" y="962"/>
                  </a:lnTo>
                  <a:lnTo>
                    <a:pt x="1674" y="970"/>
                  </a:lnTo>
                  <a:lnTo>
                    <a:pt x="1677" y="981"/>
                  </a:lnTo>
                  <a:lnTo>
                    <a:pt x="1678" y="990"/>
                  </a:lnTo>
                  <a:lnTo>
                    <a:pt x="1681" y="999"/>
                  </a:lnTo>
                  <a:lnTo>
                    <a:pt x="1682" y="1009"/>
                  </a:lnTo>
                  <a:lnTo>
                    <a:pt x="1685" y="1019"/>
                  </a:lnTo>
                  <a:lnTo>
                    <a:pt x="1687" y="1029"/>
                  </a:lnTo>
                  <a:lnTo>
                    <a:pt x="1690" y="1041"/>
                  </a:lnTo>
                  <a:lnTo>
                    <a:pt x="1691" y="1050"/>
                  </a:lnTo>
                  <a:lnTo>
                    <a:pt x="1694" y="1062"/>
                  </a:lnTo>
                  <a:lnTo>
                    <a:pt x="1696" y="1072"/>
                  </a:lnTo>
                  <a:lnTo>
                    <a:pt x="1699" y="1084"/>
                  </a:lnTo>
                  <a:lnTo>
                    <a:pt x="1700" y="1094"/>
                  </a:lnTo>
                  <a:lnTo>
                    <a:pt x="1703" y="1106"/>
                  </a:lnTo>
                  <a:lnTo>
                    <a:pt x="1704" y="1115"/>
                  </a:lnTo>
                  <a:lnTo>
                    <a:pt x="1706" y="1127"/>
                  </a:lnTo>
                  <a:lnTo>
                    <a:pt x="1707" y="1138"/>
                  </a:lnTo>
                  <a:lnTo>
                    <a:pt x="1710" y="1148"/>
                  </a:lnTo>
                  <a:lnTo>
                    <a:pt x="1712" y="1160"/>
                  </a:lnTo>
                  <a:lnTo>
                    <a:pt x="1713" y="1170"/>
                  </a:lnTo>
                  <a:lnTo>
                    <a:pt x="1715" y="1181"/>
                  </a:lnTo>
                  <a:lnTo>
                    <a:pt x="1716" y="1191"/>
                  </a:lnTo>
                  <a:lnTo>
                    <a:pt x="1718" y="1202"/>
                  </a:lnTo>
                  <a:lnTo>
                    <a:pt x="1719" y="1214"/>
                  </a:lnTo>
                  <a:lnTo>
                    <a:pt x="1719" y="1223"/>
                  </a:lnTo>
                  <a:lnTo>
                    <a:pt x="1721" y="1233"/>
                  </a:lnTo>
                  <a:lnTo>
                    <a:pt x="1722" y="1244"/>
                  </a:lnTo>
                  <a:lnTo>
                    <a:pt x="1723" y="1254"/>
                  </a:lnTo>
                  <a:lnTo>
                    <a:pt x="1723" y="1263"/>
                  </a:lnTo>
                  <a:lnTo>
                    <a:pt x="1723" y="1273"/>
                  </a:lnTo>
                  <a:lnTo>
                    <a:pt x="1723" y="1282"/>
                  </a:lnTo>
                  <a:lnTo>
                    <a:pt x="1723" y="1291"/>
                  </a:lnTo>
                  <a:lnTo>
                    <a:pt x="1723" y="1299"/>
                  </a:lnTo>
                  <a:lnTo>
                    <a:pt x="1723" y="1307"/>
                  </a:lnTo>
                  <a:lnTo>
                    <a:pt x="1723" y="1315"/>
                  </a:lnTo>
                  <a:lnTo>
                    <a:pt x="1723" y="1324"/>
                  </a:lnTo>
                  <a:lnTo>
                    <a:pt x="1722" y="1330"/>
                  </a:lnTo>
                  <a:lnTo>
                    <a:pt x="1721" y="1337"/>
                  </a:lnTo>
                  <a:lnTo>
                    <a:pt x="1719" y="1343"/>
                  </a:lnTo>
                  <a:lnTo>
                    <a:pt x="1719" y="1350"/>
                  </a:lnTo>
                  <a:lnTo>
                    <a:pt x="1718" y="1355"/>
                  </a:lnTo>
                  <a:lnTo>
                    <a:pt x="1716" y="1360"/>
                  </a:lnTo>
                  <a:lnTo>
                    <a:pt x="1713" y="1366"/>
                  </a:lnTo>
                  <a:lnTo>
                    <a:pt x="1712" y="1371"/>
                  </a:lnTo>
                  <a:lnTo>
                    <a:pt x="1709" y="1373"/>
                  </a:lnTo>
                  <a:lnTo>
                    <a:pt x="1706" y="1377"/>
                  </a:lnTo>
                  <a:lnTo>
                    <a:pt x="1701" y="1381"/>
                  </a:lnTo>
                  <a:lnTo>
                    <a:pt x="1697" y="1385"/>
                  </a:lnTo>
                  <a:lnTo>
                    <a:pt x="1691" y="1388"/>
                  </a:lnTo>
                  <a:lnTo>
                    <a:pt x="1685" y="1392"/>
                  </a:lnTo>
                  <a:lnTo>
                    <a:pt x="1678" y="1394"/>
                  </a:lnTo>
                  <a:lnTo>
                    <a:pt x="1671" y="1398"/>
                  </a:lnTo>
                  <a:lnTo>
                    <a:pt x="1662" y="1401"/>
                  </a:lnTo>
                  <a:lnTo>
                    <a:pt x="1655" y="1404"/>
                  </a:lnTo>
                  <a:lnTo>
                    <a:pt x="1646" y="1406"/>
                  </a:lnTo>
                  <a:lnTo>
                    <a:pt x="1637" y="1409"/>
                  </a:lnTo>
                  <a:lnTo>
                    <a:pt x="1625" y="1410"/>
                  </a:lnTo>
                  <a:lnTo>
                    <a:pt x="1615" y="1413"/>
                  </a:lnTo>
                  <a:lnTo>
                    <a:pt x="1605" y="1414"/>
                  </a:lnTo>
                  <a:lnTo>
                    <a:pt x="1593" y="1417"/>
                  </a:lnTo>
                  <a:lnTo>
                    <a:pt x="1580" y="1418"/>
                  </a:lnTo>
                  <a:lnTo>
                    <a:pt x="1568" y="1421"/>
                  </a:lnTo>
                  <a:lnTo>
                    <a:pt x="1555" y="1422"/>
                  </a:lnTo>
                  <a:lnTo>
                    <a:pt x="1542" y="1423"/>
                  </a:lnTo>
                  <a:lnTo>
                    <a:pt x="1527" y="1425"/>
                  </a:lnTo>
                  <a:lnTo>
                    <a:pt x="1513" y="1426"/>
                  </a:lnTo>
                  <a:lnTo>
                    <a:pt x="1498" y="1427"/>
                  </a:lnTo>
                  <a:lnTo>
                    <a:pt x="1484" y="1430"/>
                  </a:lnTo>
                  <a:lnTo>
                    <a:pt x="1467" y="1430"/>
                  </a:lnTo>
                  <a:lnTo>
                    <a:pt x="1453" y="1431"/>
                  </a:lnTo>
                  <a:lnTo>
                    <a:pt x="1437" y="1432"/>
                  </a:lnTo>
                  <a:lnTo>
                    <a:pt x="1421" y="1434"/>
                  </a:lnTo>
                  <a:lnTo>
                    <a:pt x="1403" y="1434"/>
                  </a:lnTo>
                  <a:lnTo>
                    <a:pt x="1387" y="1435"/>
                  </a:lnTo>
                  <a:lnTo>
                    <a:pt x="1369" y="1435"/>
                  </a:lnTo>
                  <a:lnTo>
                    <a:pt x="1353" y="1436"/>
                  </a:lnTo>
                  <a:lnTo>
                    <a:pt x="1334" y="1436"/>
                  </a:lnTo>
                  <a:lnTo>
                    <a:pt x="1317" y="1438"/>
                  </a:lnTo>
                  <a:lnTo>
                    <a:pt x="1298" y="1438"/>
                  </a:lnTo>
                  <a:lnTo>
                    <a:pt x="1280" y="1438"/>
                  </a:lnTo>
                  <a:lnTo>
                    <a:pt x="1261" y="1438"/>
                  </a:lnTo>
                  <a:lnTo>
                    <a:pt x="1242" y="1439"/>
                  </a:lnTo>
                  <a:lnTo>
                    <a:pt x="1223" y="1439"/>
                  </a:lnTo>
                  <a:lnTo>
                    <a:pt x="1204" y="1439"/>
                  </a:lnTo>
                  <a:lnTo>
                    <a:pt x="1185" y="1439"/>
                  </a:lnTo>
                  <a:lnTo>
                    <a:pt x="1165" y="1439"/>
                  </a:lnTo>
                  <a:lnTo>
                    <a:pt x="1146" y="1439"/>
                  </a:lnTo>
                  <a:lnTo>
                    <a:pt x="1125" y="1439"/>
                  </a:lnTo>
                  <a:lnTo>
                    <a:pt x="1106" y="1439"/>
                  </a:lnTo>
                  <a:lnTo>
                    <a:pt x="1086" y="1439"/>
                  </a:lnTo>
                  <a:lnTo>
                    <a:pt x="1067" y="1439"/>
                  </a:lnTo>
                  <a:lnTo>
                    <a:pt x="1048" y="1440"/>
                  </a:lnTo>
                  <a:lnTo>
                    <a:pt x="1027" y="1439"/>
                  </a:lnTo>
                  <a:lnTo>
                    <a:pt x="1007" y="1439"/>
                  </a:lnTo>
                  <a:lnTo>
                    <a:pt x="986" y="1439"/>
                  </a:lnTo>
                  <a:lnTo>
                    <a:pt x="967" y="1439"/>
                  </a:lnTo>
                  <a:lnTo>
                    <a:pt x="947" y="1439"/>
                  </a:lnTo>
                  <a:lnTo>
                    <a:pt x="928" y="1439"/>
                  </a:lnTo>
                  <a:lnTo>
                    <a:pt x="907" y="1439"/>
                  </a:lnTo>
                  <a:lnTo>
                    <a:pt x="888" y="1439"/>
                  </a:lnTo>
                  <a:lnTo>
                    <a:pt x="869" y="1439"/>
                  </a:lnTo>
                  <a:lnTo>
                    <a:pt x="849" y="1439"/>
                  </a:lnTo>
                  <a:lnTo>
                    <a:pt x="830" y="1439"/>
                  </a:lnTo>
                  <a:lnTo>
                    <a:pt x="811" y="1439"/>
                  </a:lnTo>
                  <a:lnTo>
                    <a:pt x="792" y="1439"/>
                  </a:lnTo>
                  <a:lnTo>
                    <a:pt x="773" y="1439"/>
                  </a:lnTo>
                  <a:lnTo>
                    <a:pt x="754" y="1439"/>
                  </a:lnTo>
                  <a:lnTo>
                    <a:pt x="736" y="1439"/>
                  </a:lnTo>
                  <a:lnTo>
                    <a:pt x="717" y="1438"/>
                  </a:lnTo>
                  <a:lnTo>
                    <a:pt x="699" y="1438"/>
                  </a:lnTo>
                  <a:lnTo>
                    <a:pt x="682" y="1438"/>
                  </a:lnTo>
                  <a:lnTo>
                    <a:pt x="664" y="1438"/>
                  </a:lnTo>
                  <a:lnTo>
                    <a:pt x="647" y="1438"/>
                  </a:lnTo>
                  <a:lnTo>
                    <a:pt x="629" y="1438"/>
                  </a:lnTo>
                  <a:lnTo>
                    <a:pt x="613" y="1438"/>
                  </a:lnTo>
                  <a:lnTo>
                    <a:pt x="597" y="1438"/>
                  </a:lnTo>
                  <a:lnTo>
                    <a:pt x="579" y="1438"/>
                  </a:lnTo>
                  <a:lnTo>
                    <a:pt x="563" y="1438"/>
                  </a:lnTo>
                  <a:lnTo>
                    <a:pt x="549" y="1438"/>
                  </a:lnTo>
                  <a:lnTo>
                    <a:pt x="534" y="1438"/>
                  </a:lnTo>
                  <a:lnTo>
                    <a:pt x="518" y="1438"/>
                  </a:lnTo>
                  <a:lnTo>
                    <a:pt x="503" y="1438"/>
                  </a:lnTo>
                  <a:lnTo>
                    <a:pt x="489" y="1438"/>
                  </a:lnTo>
                  <a:lnTo>
                    <a:pt x="476" y="1438"/>
                  </a:lnTo>
                  <a:lnTo>
                    <a:pt x="461" y="1436"/>
                  </a:lnTo>
                  <a:lnTo>
                    <a:pt x="446" y="1436"/>
                  </a:lnTo>
                  <a:lnTo>
                    <a:pt x="433" y="1436"/>
                  </a:lnTo>
                  <a:lnTo>
                    <a:pt x="420" y="1436"/>
                  </a:lnTo>
                  <a:lnTo>
                    <a:pt x="407" y="1435"/>
                  </a:lnTo>
                  <a:lnTo>
                    <a:pt x="395" y="1435"/>
                  </a:lnTo>
                  <a:lnTo>
                    <a:pt x="382" y="1435"/>
                  </a:lnTo>
                  <a:lnTo>
                    <a:pt x="370" y="1435"/>
                  </a:lnTo>
                  <a:lnTo>
                    <a:pt x="359" y="1434"/>
                  </a:lnTo>
                  <a:lnTo>
                    <a:pt x="347" y="1434"/>
                  </a:lnTo>
                  <a:lnTo>
                    <a:pt x="335" y="1434"/>
                  </a:lnTo>
                  <a:lnTo>
                    <a:pt x="326" y="1434"/>
                  </a:lnTo>
                  <a:lnTo>
                    <a:pt x="315" y="1432"/>
                  </a:lnTo>
                  <a:lnTo>
                    <a:pt x="304" y="1432"/>
                  </a:lnTo>
                  <a:lnTo>
                    <a:pt x="294" y="1432"/>
                  </a:lnTo>
                  <a:lnTo>
                    <a:pt x="285" y="1432"/>
                  </a:lnTo>
                  <a:lnTo>
                    <a:pt x="275" y="1431"/>
                  </a:lnTo>
                  <a:lnTo>
                    <a:pt x="265" y="1431"/>
                  </a:lnTo>
                  <a:lnTo>
                    <a:pt x="256" y="1430"/>
                  </a:lnTo>
                  <a:lnTo>
                    <a:pt x="247" y="1430"/>
                  </a:lnTo>
                  <a:lnTo>
                    <a:pt x="239" y="1430"/>
                  </a:lnTo>
                  <a:lnTo>
                    <a:pt x="231" y="1428"/>
                  </a:lnTo>
                  <a:lnTo>
                    <a:pt x="223" y="1428"/>
                  </a:lnTo>
                  <a:lnTo>
                    <a:pt x="217" y="1428"/>
                  </a:lnTo>
                  <a:lnTo>
                    <a:pt x="208" y="1427"/>
                  </a:lnTo>
                  <a:lnTo>
                    <a:pt x="202" y="1426"/>
                  </a:lnTo>
                  <a:lnTo>
                    <a:pt x="195" y="1426"/>
                  </a:lnTo>
                  <a:lnTo>
                    <a:pt x="189" y="1426"/>
                  </a:lnTo>
                  <a:lnTo>
                    <a:pt x="182" y="1425"/>
                  </a:lnTo>
                  <a:lnTo>
                    <a:pt x="177" y="1423"/>
                  </a:lnTo>
                  <a:lnTo>
                    <a:pt x="171" y="1423"/>
                  </a:lnTo>
                  <a:lnTo>
                    <a:pt x="167" y="1423"/>
                  </a:lnTo>
                  <a:lnTo>
                    <a:pt x="161" y="1422"/>
                  </a:lnTo>
                  <a:lnTo>
                    <a:pt x="157" y="1421"/>
                  </a:lnTo>
                  <a:lnTo>
                    <a:pt x="152" y="1419"/>
                  </a:lnTo>
                  <a:lnTo>
                    <a:pt x="149" y="1419"/>
                  </a:lnTo>
                  <a:lnTo>
                    <a:pt x="142" y="1417"/>
                  </a:lnTo>
                  <a:lnTo>
                    <a:pt x="136" y="1415"/>
                  </a:lnTo>
                  <a:lnTo>
                    <a:pt x="130" y="1414"/>
                  </a:lnTo>
                  <a:lnTo>
                    <a:pt x="127" y="1411"/>
                  </a:lnTo>
                  <a:lnTo>
                    <a:pt x="125" y="1410"/>
                  </a:lnTo>
                  <a:lnTo>
                    <a:pt x="125" y="1408"/>
                  </a:lnTo>
                  <a:lnTo>
                    <a:pt x="123" y="1404"/>
                  </a:lnTo>
                  <a:lnTo>
                    <a:pt x="123" y="1398"/>
                  </a:lnTo>
                  <a:lnTo>
                    <a:pt x="122" y="1394"/>
                  </a:lnTo>
                  <a:lnTo>
                    <a:pt x="122" y="1392"/>
                  </a:lnTo>
                  <a:lnTo>
                    <a:pt x="122" y="1388"/>
                  </a:lnTo>
                  <a:lnTo>
                    <a:pt x="122" y="1384"/>
                  </a:lnTo>
                  <a:lnTo>
                    <a:pt x="122" y="1379"/>
                  </a:lnTo>
                  <a:lnTo>
                    <a:pt x="122" y="1373"/>
                  </a:lnTo>
                  <a:lnTo>
                    <a:pt x="122" y="1367"/>
                  </a:lnTo>
                  <a:lnTo>
                    <a:pt x="122" y="1362"/>
                  </a:lnTo>
                  <a:lnTo>
                    <a:pt x="122" y="1355"/>
                  </a:lnTo>
                  <a:lnTo>
                    <a:pt x="122" y="1349"/>
                  </a:lnTo>
                  <a:lnTo>
                    <a:pt x="122" y="1342"/>
                  </a:lnTo>
                  <a:lnTo>
                    <a:pt x="122" y="1335"/>
                  </a:lnTo>
                  <a:lnTo>
                    <a:pt x="122" y="1328"/>
                  </a:lnTo>
                  <a:lnTo>
                    <a:pt x="122" y="1320"/>
                  </a:lnTo>
                  <a:lnTo>
                    <a:pt x="122" y="1312"/>
                  </a:lnTo>
                  <a:lnTo>
                    <a:pt x="122" y="1305"/>
                  </a:lnTo>
                  <a:lnTo>
                    <a:pt x="122" y="1296"/>
                  </a:lnTo>
                  <a:lnTo>
                    <a:pt x="122" y="1288"/>
                  </a:lnTo>
                  <a:lnTo>
                    <a:pt x="122" y="1279"/>
                  </a:lnTo>
                  <a:lnTo>
                    <a:pt x="122" y="1271"/>
                  </a:lnTo>
                  <a:lnTo>
                    <a:pt x="122" y="1262"/>
                  </a:lnTo>
                  <a:lnTo>
                    <a:pt x="122" y="1253"/>
                  </a:lnTo>
                  <a:lnTo>
                    <a:pt x="122" y="1244"/>
                  </a:lnTo>
                  <a:lnTo>
                    <a:pt x="122" y="1236"/>
                  </a:lnTo>
                  <a:lnTo>
                    <a:pt x="122" y="1225"/>
                  </a:lnTo>
                  <a:lnTo>
                    <a:pt x="122" y="1218"/>
                  </a:lnTo>
                  <a:lnTo>
                    <a:pt x="122" y="1207"/>
                  </a:lnTo>
                  <a:lnTo>
                    <a:pt x="122" y="1199"/>
                  </a:lnTo>
                  <a:lnTo>
                    <a:pt x="120" y="1189"/>
                  </a:lnTo>
                  <a:lnTo>
                    <a:pt x="120" y="1180"/>
                  </a:lnTo>
                  <a:lnTo>
                    <a:pt x="120" y="1169"/>
                  </a:lnTo>
                  <a:lnTo>
                    <a:pt x="120" y="1160"/>
                  </a:lnTo>
                  <a:lnTo>
                    <a:pt x="120" y="1151"/>
                  </a:lnTo>
                  <a:lnTo>
                    <a:pt x="120" y="1142"/>
                  </a:lnTo>
                  <a:lnTo>
                    <a:pt x="120" y="1132"/>
                  </a:lnTo>
                  <a:lnTo>
                    <a:pt x="120" y="1123"/>
                  </a:lnTo>
                  <a:lnTo>
                    <a:pt x="119" y="1113"/>
                  </a:lnTo>
                  <a:lnTo>
                    <a:pt x="119" y="1105"/>
                  </a:lnTo>
                  <a:lnTo>
                    <a:pt x="119" y="1096"/>
                  </a:lnTo>
                  <a:lnTo>
                    <a:pt x="119" y="1088"/>
                  </a:lnTo>
                  <a:lnTo>
                    <a:pt x="119" y="1077"/>
                  </a:lnTo>
                  <a:lnTo>
                    <a:pt x="119" y="1070"/>
                  </a:lnTo>
                  <a:lnTo>
                    <a:pt x="119" y="1062"/>
                  </a:lnTo>
                  <a:lnTo>
                    <a:pt x="119" y="1054"/>
                  </a:lnTo>
                  <a:lnTo>
                    <a:pt x="119" y="1046"/>
                  </a:lnTo>
                  <a:lnTo>
                    <a:pt x="119" y="1037"/>
                  </a:lnTo>
                  <a:lnTo>
                    <a:pt x="117" y="1029"/>
                  </a:lnTo>
                  <a:lnTo>
                    <a:pt x="117" y="1022"/>
                  </a:lnTo>
                  <a:lnTo>
                    <a:pt x="117" y="1016"/>
                  </a:lnTo>
                  <a:lnTo>
                    <a:pt x="117" y="1009"/>
                  </a:lnTo>
                  <a:lnTo>
                    <a:pt x="116" y="1001"/>
                  </a:lnTo>
                  <a:lnTo>
                    <a:pt x="116" y="996"/>
                  </a:lnTo>
                  <a:lnTo>
                    <a:pt x="116" y="990"/>
                  </a:lnTo>
                  <a:lnTo>
                    <a:pt x="114" y="983"/>
                  </a:lnTo>
                  <a:lnTo>
                    <a:pt x="114" y="979"/>
                  </a:lnTo>
                  <a:lnTo>
                    <a:pt x="114" y="974"/>
                  </a:lnTo>
                  <a:lnTo>
                    <a:pt x="113" y="969"/>
                  </a:lnTo>
                  <a:lnTo>
                    <a:pt x="113" y="965"/>
                  </a:lnTo>
                  <a:lnTo>
                    <a:pt x="113" y="961"/>
                  </a:lnTo>
                  <a:lnTo>
                    <a:pt x="113" y="958"/>
                  </a:lnTo>
                  <a:lnTo>
                    <a:pt x="111" y="954"/>
                  </a:lnTo>
                  <a:lnTo>
                    <a:pt x="110" y="950"/>
                  </a:lnTo>
                  <a:lnTo>
                    <a:pt x="108" y="946"/>
                  </a:lnTo>
                  <a:lnTo>
                    <a:pt x="108" y="944"/>
                  </a:lnTo>
                  <a:lnTo>
                    <a:pt x="107" y="939"/>
                  </a:lnTo>
                  <a:lnTo>
                    <a:pt x="106" y="935"/>
                  </a:lnTo>
                  <a:lnTo>
                    <a:pt x="104" y="929"/>
                  </a:lnTo>
                  <a:lnTo>
                    <a:pt x="103" y="926"/>
                  </a:lnTo>
                  <a:lnTo>
                    <a:pt x="101" y="920"/>
                  </a:lnTo>
                  <a:lnTo>
                    <a:pt x="100" y="916"/>
                  </a:lnTo>
                  <a:lnTo>
                    <a:pt x="98" y="911"/>
                  </a:lnTo>
                  <a:lnTo>
                    <a:pt x="97" y="907"/>
                  </a:lnTo>
                  <a:lnTo>
                    <a:pt x="94" y="901"/>
                  </a:lnTo>
                  <a:lnTo>
                    <a:pt x="92" y="897"/>
                  </a:lnTo>
                  <a:lnTo>
                    <a:pt x="91" y="890"/>
                  </a:lnTo>
                  <a:lnTo>
                    <a:pt x="89" y="885"/>
                  </a:lnTo>
                  <a:lnTo>
                    <a:pt x="88" y="880"/>
                  </a:lnTo>
                  <a:lnTo>
                    <a:pt x="85" y="873"/>
                  </a:lnTo>
                  <a:lnTo>
                    <a:pt x="84" y="868"/>
                  </a:lnTo>
                  <a:lnTo>
                    <a:pt x="81" y="861"/>
                  </a:lnTo>
                  <a:lnTo>
                    <a:pt x="79" y="856"/>
                  </a:lnTo>
                  <a:lnTo>
                    <a:pt x="76" y="850"/>
                  </a:lnTo>
                  <a:lnTo>
                    <a:pt x="75" y="844"/>
                  </a:lnTo>
                  <a:lnTo>
                    <a:pt x="72" y="839"/>
                  </a:lnTo>
                  <a:lnTo>
                    <a:pt x="69" y="833"/>
                  </a:lnTo>
                  <a:lnTo>
                    <a:pt x="67" y="827"/>
                  </a:lnTo>
                  <a:lnTo>
                    <a:pt x="65" y="822"/>
                  </a:lnTo>
                  <a:lnTo>
                    <a:pt x="63" y="817"/>
                  </a:lnTo>
                  <a:lnTo>
                    <a:pt x="60" y="810"/>
                  </a:lnTo>
                  <a:lnTo>
                    <a:pt x="59" y="805"/>
                  </a:lnTo>
                  <a:lnTo>
                    <a:pt x="56" y="798"/>
                  </a:lnTo>
                  <a:lnTo>
                    <a:pt x="54" y="793"/>
                  </a:lnTo>
                  <a:lnTo>
                    <a:pt x="51" y="788"/>
                  </a:lnTo>
                  <a:lnTo>
                    <a:pt x="48" y="781"/>
                  </a:lnTo>
                  <a:lnTo>
                    <a:pt x="47" y="776"/>
                  </a:lnTo>
                  <a:lnTo>
                    <a:pt x="44" y="771"/>
                  </a:lnTo>
                  <a:lnTo>
                    <a:pt x="43" y="764"/>
                  </a:lnTo>
                  <a:lnTo>
                    <a:pt x="40" y="759"/>
                  </a:lnTo>
                  <a:lnTo>
                    <a:pt x="38" y="754"/>
                  </a:lnTo>
                  <a:lnTo>
                    <a:pt x="35" y="750"/>
                  </a:lnTo>
                  <a:lnTo>
                    <a:pt x="34" y="743"/>
                  </a:lnTo>
                  <a:lnTo>
                    <a:pt x="31" y="740"/>
                  </a:lnTo>
                  <a:lnTo>
                    <a:pt x="29" y="734"/>
                  </a:lnTo>
                  <a:lnTo>
                    <a:pt x="28" y="729"/>
                  </a:lnTo>
                  <a:lnTo>
                    <a:pt x="25" y="725"/>
                  </a:lnTo>
                  <a:lnTo>
                    <a:pt x="24" y="721"/>
                  </a:lnTo>
                  <a:lnTo>
                    <a:pt x="22" y="717"/>
                  </a:lnTo>
                  <a:lnTo>
                    <a:pt x="21" y="713"/>
                  </a:lnTo>
                  <a:lnTo>
                    <a:pt x="19" y="709"/>
                  </a:lnTo>
                  <a:lnTo>
                    <a:pt x="18" y="705"/>
                  </a:lnTo>
                  <a:lnTo>
                    <a:pt x="16" y="702"/>
                  </a:lnTo>
                  <a:lnTo>
                    <a:pt x="15" y="699"/>
                  </a:lnTo>
                  <a:lnTo>
                    <a:pt x="12" y="692"/>
                  </a:lnTo>
                  <a:lnTo>
                    <a:pt x="10" y="688"/>
                  </a:lnTo>
                  <a:lnTo>
                    <a:pt x="9" y="685"/>
                  </a:lnTo>
                  <a:lnTo>
                    <a:pt x="8" y="682"/>
                  </a:lnTo>
                  <a:lnTo>
                    <a:pt x="8" y="6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2" name="Freeform 8"/>
            <p:cNvSpPr>
              <a:spLocks/>
            </p:cNvSpPr>
            <p:nvPr/>
          </p:nvSpPr>
          <p:spPr bwMode="auto">
            <a:xfrm>
              <a:off x="784" y="1694"/>
              <a:ext cx="393" cy="234"/>
            </a:xfrm>
            <a:custGeom>
              <a:avLst/>
              <a:gdLst>
                <a:gd name="T0" fmla="*/ 6 w 787"/>
                <a:gd name="T1" fmla="*/ 156 h 466"/>
                <a:gd name="T2" fmla="*/ 31 w 787"/>
                <a:gd name="T3" fmla="*/ 131 h 466"/>
                <a:gd name="T4" fmla="*/ 53 w 787"/>
                <a:gd name="T5" fmla="*/ 113 h 466"/>
                <a:gd name="T6" fmla="*/ 79 w 787"/>
                <a:gd name="T7" fmla="*/ 92 h 466"/>
                <a:gd name="T8" fmla="*/ 113 w 787"/>
                <a:gd name="T9" fmla="*/ 72 h 466"/>
                <a:gd name="T10" fmla="*/ 148 w 787"/>
                <a:gd name="T11" fmla="*/ 51 h 466"/>
                <a:gd name="T12" fmla="*/ 190 w 787"/>
                <a:gd name="T13" fmla="*/ 33 h 466"/>
                <a:gd name="T14" fmla="*/ 235 w 787"/>
                <a:gd name="T15" fmla="*/ 17 h 466"/>
                <a:gd name="T16" fmla="*/ 287 w 787"/>
                <a:gd name="T17" fmla="*/ 7 h 466"/>
                <a:gd name="T18" fmla="*/ 341 w 787"/>
                <a:gd name="T19" fmla="*/ 0 h 466"/>
                <a:gd name="T20" fmla="*/ 399 w 787"/>
                <a:gd name="T21" fmla="*/ 1 h 466"/>
                <a:gd name="T22" fmla="*/ 461 w 787"/>
                <a:gd name="T23" fmla="*/ 7 h 466"/>
                <a:gd name="T24" fmla="*/ 513 w 787"/>
                <a:gd name="T25" fmla="*/ 16 h 466"/>
                <a:gd name="T26" fmla="*/ 560 w 787"/>
                <a:gd name="T27" fmla="*/ 26 h 466"/>
                <a:gd name="T28" fmla="*/ 601 w 787"/>
                <a:gd name="T29" fmla="*/ 38 h 466"/>
                <a:gd name="T30" fmla="*/ 638 w 787"/>
                <a:gd name="T31" fmla="*/ 51 h 466"/>
                <a:gd name="T32" fmla="*/ 668 w 787"/>
                <a:gd name="T33" fmla="*/ 65 h 466"/>
                <a:gd name="T34" fmla="*/ 695 w 787"/>
                <a:gd name="T35" fmla="*/ 81 h 466"/>
                <a:gd name="T36" fmla="*/ 723 w 787"/>
                <a:gd name="T37" fmla="*/ 105 h 466"/>
                <a:gd name="T38" fmla="*/ 752 w 787"/>
                <a:gd name="T39" fmla="*/ 139 h 466"/>
                <a:gd name="T40" fmla="*/ 771 w 787"/>
                <a:gd name="T41" fmla="*/ 173 h 466"/>
                <a:gd name="T42" fmla="*/ 777 w 787"/>
                <a:gd name="T43" fmla="*/ 190 h 466"/>
                <a:gd name="T44" fmla="*/ 781 w 787"/>
                <a:gd name="T45" fmla="*/ 208 h 466"/>
                <a:gd name="T46" fmla="*/ 784 w 787"/>
                <a:gd name="T47" fmla="*/ 229 h 466"/>
                <a:gd name="T48" fmla="*/ 786 w 787"/>
                <a:gd name="T49" fmla="*/ 251 h 466"/>
                <a:gd name="T50" fmla="*/ 786 w 787"/>
                <a:gd name="T51" fmla="*/ 274 h 466"/>
                <a:gd name="T52" fmla="*/ 786 w 787"/>
                <a:gd name="T53" fmla="*/ 296 h 466"/>
                <a:gd name="T54" fmla="*/ 786 w 787"/>
                <a:gd name="T55" fmla="*/ 320 h 466"/>
                <a:gd name="T56" fmla="*/ 784 w 787"/>
                <a:gd name="T57" fmla="*/ 341 h 466"/>
                <a:gd name="T58" fmla="*/ 783 w 787"/>
                <a:gd name="T59" fmla="*/ 363 h 466"/>
                <a:gd name="T60" fmla="*/ 780 w 787"/>
                <a:gd name="T61" fmla="*/ 393 h 466"/>
                <a:gd name="T62" fmla="*/ 658 w 787"/>
                <a:gd name="T63" fmla="*/ 466 h 466"/>
                <a:gd name="T64" fmla="*/ 658 w 787"/>
                <a:gd name="T65" fmla="*/ 452 h 466"/>
                <a:gd name="T66" fmla="*/ 658 w 787"/>
                <a:gd name="T67" fmla="*/ 433 h 466"/>
                <a:gd name="T68" fmla="*/ 657 w 787"/>
                <a:gd name="T69" fmla="*/ 410 h 466"/>
                <a:gd name="T70" fmla="*/ 654 w 787"/>
                <a:gd name="T71" fmla="*/ 382 h 466"/>
                <a:gd name="T72" fmla="*/ 647 w 787"/>
                <a:gd name="T73" fmla="*/ 351 h 466"/>
                <a:gd name="T74" fmla="*/ 636 w 787"/>
                <a:gd name="T75" fmla="*/ 320 h 466"/>
                <a:gd name="T76" fmla="*/ 622 w 787"/>
                <a:gd name="T77" fmla="*/ 285 h 466"/>
                <a:gd name="T78" fmla="*/ 603 w 787"/>
                <a:gd name="T79" fmla="*/ 254 h 466"/>
                <a:gd name="T80" fmla="*/ 576 w 787"/>
                <a:gd name="T81" fmla="*/ 223 h 466"/>
                <a:gd name="T82" fmla="*/ 544 w 787"/>
                <a:gd name="T83" fmla="*/ 195 h 466"/>
                <a:gd name="T84" fmla="*/ 505 w 787"/>
                <a:gd name="T85" fmla="*/ 172 h 466"/>
                <a:gd name="T86" fmla="*/ 456 w 787"/>
                <a:gd name="T87" fmla="*/ 156 h 466"/>
                <a:gd name="T88" fmla="*/ 405 w 787"/>
                <a:gd name="T89" fmla="*/ 143 h 466"/>
                <a:gd name="T90" fmla="*/ 360 w 787"/>
                <a:gd name="T91" fmla="*/ 134 h 466"/>
                <a:gd name="T92" fmla="*/ 319 w 787"/>
                <a:gd name="T93" fmla="*/ 130 h 466"/>
                <a:gd name="T94" fmla="*/ 284 w 787"/>
                <a:gd name="T95" fmla="*/ 127 h 466"/>
                <a:gd name="T96" fmla="*/ 252 w 787"/>
                <a:gd name="T97" fmla="*/ 127 h 466"/>
                <a:gd name="T98" fmla="*/ 225 w 787"/>
                <a:gd name="T99" fmla="*/ 128 h 466"/>
                <a:gd name="T100" fmla="*/ 202 w 787"/>
                <a:gd name="T101" fmla="*/ 132 h 466"/>
                <a:gd name="T102" fmla="*/ 184 w 787"/>
                <a:gd name="T103" fmla="*/ 136 h 466"/>
                <a:gd name="T104" fmla="*/ 158 w 787"/>
                <a:gd name="T105" fmla="*/ 144 h 466"/>
                <a:gd name="T106" fmla="*/ 146 w 787"/>
                <a:gd name="T107" fmla="*/ 151 h 46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87"/>
                <a:gd name="T163" fmla="*/ 0 h 466"/>
                <a:gd name="T164" fmla="*/ 787 w 787"/>
                <a:gd name="T165" fmla="*/ 466 h 46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87" h="466">
                  <a:moveTo>
                    <a:pt x="0" y="164"/>
                  </a:moveTo>
                  <a:lnTo>
                    <a:pt x="0" y="162"/>
                  </a:lnTo>
                  <a:lnTo>
                    <a:pt x="1" y="161"/>
                  </a:lnTo>
                  <a:lnTo>
                    <a:pt x="1" y="158"/>
                  </a:lnTo>
                  <a:lnTo>
                    <a:pt x="6" y="156"/>
                  </a:lnTo>
                  <a:lnTo>
                    <a:pt x="9" y="151"/>
                  </a:lnTo>
                  <a:lnTo>
                    <a:pt x="15" y="145"/>
                  </a:lnTo>
                  <a:lnTo>
                    <a:pt x="22" y="140"/>
                  </a:lnTo>
                  <a:lnTo>
                    <a:pt x="28" y="135"/>
                  </a:lnTo>
                  <a:lnTo>
                    <a:pt x="31" y="131"/>
                  </a:lnTo>
                  <a:lnTo>
                    <a:pt x="35" y="127"/>
                  </a:lnTo>
                  <a:lnTo>
                    <a:pt x="39" y="123"/>
                  </a:lnTo>
                  <a:lnTo>
                    <a:pt x="44" y="120"/>
                  </a:lnTo>
                  <a:lnTo>
                    <a:pt x="48" y="117"/>
                  </a:lnTo>
                  <a:lnTo>
                    <a:pt x="53" y="113"/>
                  </a:lnTo>
                  <a:lnTo>
                    <a:pt x="57" y="109"/>
                  </a:lnTo>
                  <a:lnTo>
                    <a:pt x="63" y="105"/>
                  </a:lnTo>
                  <a:lnTo>
                    <a:pt x="67" y="100"/>
                  </a:lnTo>
                  <a:lnTo>
                    <a:pt x="73" y="96"/>
                  </a:lnTo>
                  <a:lnTo>
                    <a:pt x="79" y="92"/>
                  </a:lnTo>
                  <a:lnTo>
                    <a:pt x="86" y="88"/>
                  </a:lnTo>
                  <a:lnTo>
                    <a:pt x="92" y="84"/>
                  </a:lnTo>
                  <a:lnTo>
                    <a:pt x="98" y="80"/>
                  </a:lnTo>
                  <a:lnTo>
                    <a:pt x="105" y="76"/>
                  </a:lnTo>
                  <a:lnTo>
                    <a:pt x="113" y="72"/>
                  </a:lnTo>
                  <a:lnTo>
                    <a:pt x="118" y="68"/>
                  </a:lnTo>
                  <a:lnTo>
                    <a:pt x="126" y="64"/>
                  </a:lnTo>
                  <a:lnTo>
                    <a:pt x="133" y="59"/>
                  </a:lnTo>
                  <a:lnTo>
                    <a:pt x="140" y="55"/>
                  </a:lnTo>
                  <a:lnTo>
                    <a:pt x="148" y="51"/>
                  </a:lnTo>
                  <a:lnTo>
                    <a:pt x="156" y="47"/>
                  </a:lnTo>
                  <a:lnTo>
                    <a:pt x="164" y="43"/>
                  </a:lnTo>
                  <a:lnTo>
                    <a:pt x="173" y="41"/>
                  </a:lnTo>
                  <a:lnTo>
                    <a:pt x="181" y="37"/>
                  </a:lnTo>
                  <a:lnTo>
                    <a:pt x="190" y="33"/>
                  </a:lnTo>
                  <a:lnTo>
                    <a:pt x="199" y="29"/>
                  </a:lnTo>
                  <a:lnTo>
                    <a:pt x="208" y="26"/>
                  </a:lnTo>
                  <a:lnTo>
                    <a:pt x="216" y="22"/>
                  </a:lnTo>
                  <a:lnTo>
                    <a:pt x="227" y="20"/>
                  </a:lnTo>
                  <a:lnTo>
                    <a:pt x="235" y="17"/>
                  </a:lnTo>
                  <a:lnTo>
                    <a:pt x="246" y="16"/>
                  </a:lnTo>
                  <a:lnTo>
                    <a:pt x="256" y="13"/>
                  </a:lnTo>
                  <a:lnTo>
                    <a:pt x="266" y="10"/>
                  </a:lnTo>
                  <a:lnTo>
                    <a:pt x="275" y="8"/>
                  </a:lnTo>
                  <a:lnTo>
                    <a:pt x="287" y="7"/>
                  </a:lnTo>
                  <a:lnTo>
                    <a:pt x="297" y="4"/>
                  </a:lnTo>
                  <a:lnTo>
                    <a:pt x="307" y="3"/>
                  </a:lnTo>
                  <a:lnTo>
                    <a:pt x="319" y="1"/>
                  </a:lnTo>
                  <a:lnTo>
                    <a:pt x="331" y="1"/>
                  </a:lnTo>
                  <a:lnTo>
                    <a:pt x="341" y="0"/>
                  </a:lnTo>
                  <a:lnTo>
                    <a:pt x="353" y="0"/>
                  </a:lnTo>
                  <a:lnTo>
                    <a:pt x="364" y="0"/>
                  </a:lnTo>
                  <a:lnTo>
                    <a:pt x="376" y="0"/>
                  </a:lnTo>
                  <a:lnTo>
                    <a:pt x="388" y="0"/>
                  </a:lnTo>
                  <a:lnTo>
                    <a:pt x="399" y="1"/>
                  </a:lnTo>
                  <a:lnTo>
                    <a:pt x="412" y="1"/>
                  </a:lnTo>
                  <a:lnTo>
                    <a:pt x="426" y="4"/>
                  </a:lnTo>
                  <a:lnTo>
                    <a:pt x="437" y="4"/>
                  </a:lnTo>
                  <a:lnTo>
                    <a:pt x="449" y="5"/>
                  </a:lnTo>
                  <a:lnTo>
                    <a:pt x="461" y="7"/>
                  </a:lnTo>
                  <a:lnTo>
                    <a:pt x="472" y="9"/>
                  </a:lnTo>
                  <a:lnTo>
                    <a:pt x="483" y="10"/>
                  </a:lnTo>
                  <a:lnTo>
                    <a:pt x="493" y="12"/>
                  </a:lnTo>
                  <a:lnTo>
                    <a:pt x="503" y="14"/>
                  </a:lnTo>
                  <a:lnTo>
                    <a:pt x="513" y="16"/>
                  </a:lnTo>
                  <a:lnTo>
                    <a:pt x="524" y="18"/>
                  </a:lnTo>
                  <a:lnTo>
                    <a:pt x="532" y="20"/>
                  </a:lnTo>
                  <a:lnTo>
                    <a:pt x="543" y="22"/>
                  </a:lnTo>
                  <a:lnTo>
                    <a:pt x="553" y="24"/>
                  </a:lnTo>
                  <a:lnTo>
                    <a:pt x="560" y="26"/>
                  </a:lnTo>
                  <a:lnTo>
                    <a:pt x="569" y="29"/>
                  </a:lnTo>
                  <a:lnTo>
                    <a:pt x="578" y="31"/>
                  </a:lnTo>
                  <a:lnTo>
                    <a:pt x="587" y="34"/>
                  </a:lnTo>
                  <a:lnTo>
                    <a:pt x="594" y="35"/>
                  </a:lnTo>
                  <a:lnTo>
                    <a:pt x="601" y="38"/>
                  </a:lnTo>
                  <a:lnTo>
                    <a:pt x="609" y="41"/>
                  </a:lnTo>
                  <a:lnTo>
                    <a:pt x="617" y="43"/>
                  </a:lnTo>
                  <a:lnTo>
                    <a:pt x="623" y="46"/>
                  </a:lnTo>
                  <a:lnTo>
                    <a:pt x="630" y="48"/>
                  </a:lnTo>
                  <a:lnTo>
                    <a:pt x="638" y="51"/>
                  </a:lnTo>
                  <a:lnTo>
                    <a:pt x="645" y="55"/>
                  </a:lnTo>
                  <a:lnTo>
                    <a:pt x="651" y="56"/>
                  </a:lnTo>
                  <a:lnTo>
                    <a:pt x="657" y="60"/>
                  </a:lnTo>
                  <a:lnTo>
                    <a:pt x="663" y="63"/>
                  </a:lnTo>
                  <a:lnTo>
                    <a:pt x="668" y="65"/>
                  </a:lnTo>
                  <a:lnTo>
                    <a:pt x="673" y="68"/>
                  </a:lnTo>
                  <a:lnTo>
                    <a:pt x="679" y="72"/>
                  </a:lnTo>
                  <a:lnTo>
                    <a:pt x="685" y="75"/>
                  </a:lnTo>
                  <a:lnTo>
                    <a:pt x="690" y="79"/>
                  </a:lnTo>
                  <a:lnTo>
                    <a:pt x="695" y="81"/>
                  </a:lnTo>
                  <a:lnTo>
                    <a:pt x="699" y="85"/>
                  </a:lnTo>
                  <a:lnTo>
                    <a:pt x="704" y="88"/>
                  </a:lnTo>
                  <a:lnTo>
                    <a:pt x="708" y="92"/>
                  </a:lnTo>
                  <a:lnTo>
                    <a:pt x="715" y="98"/>
                  </a:lnTo>
                  <a:lnTo>
                    <a:pt x="723" y="105"/>
                  </a:lnTo>
                  <a:lnTo>
                    <a:pt x="730" y="111"/>
                  </a:lnTo>
                  <a:lnTo>
                    <a:pt x="736" y="118"/>
                  </a:lnTo>
                  <a:lnTo>
                    <a:pt x="742" y="124"/>
                  </a:lnTo>
                  <a:lnTo>
                    <a:pt x="747" y="132"/>
                  </a:lnTo>
                  <a:lnTo>
                    <a:pt x="752" y="139"/>
                  </a:lnTo>
                  <a:lnTo>
                    <a:pt x="756" y="145"/>
                  </a:lnTo>
                  <a:lnTo>
                    <a:pt x="761" y="152"/>
                  </a:lnTo>
                  <a:lnTo>
                    <a:pt x="765" y="160"/>
                  </a:lnTo>
                  <a:lnTo>
                    <a:pt x="768" y="166"/>
                  </a:lnTo>
                  <a:lnTo>
                    <a:pt x="771" y="173"/>
                  </a:lnTo>
                  <a:lnTo>
                    <a:pt x="772" y="177"/>
                  </a:lnTo>
                  <a:lnTo>
                    <a:pt x="774" y="181"/>
                  </a:lnTo>
                  <a:lnTo>
                    <a:pt x="775" y="183"/>
                  </a:lnTo>
                  <a:lnTo>
                    <a:pt x="777" y="187"/>
                  </a:lnTo>
                  <a:lnTo>
                    <a:pt x="777" y="190"/>
                  </a:lnTo>
                  <a:lnTo>
                    <a:pt x="778" y="194"/>
                  </a:lnTo>
                  <a:lnTo>
                    <a:pt x="778" y="198"/>
                  </a:lnTo>
                  <a:lnTo>
                    <a:pt x="780" y="202"/>
                  </a:lnTo>
                  <a:lnTo>
                    <a:pt x="780" y="204"/>
                  </a:lnTo>
                  <a:lnTo>
                    <a:pt x="781" y="208"/>
                  </a:lnTo>
                  <a:lnTo>
                    <a:pt x="781" y="212"/>
                  </a:lnTo>
                  <a:lnTo>
                    <a:pt x="783" y="217"/>
                  </a:lnTo>
                  <a:lnTo>
                    <a:pt x="783" y="221"/>
                  </a:lnTo>
                  <a:lnTo>
                    <a:pt x="784" y="225"/>
                  </a:lnTo>
                  <a:lnTo>
                    <a:pt x="784" y="229"/>
                  </a:lnTo>
                  <a:lnTo>
                    <a:pt x="784" y="233"/>
                  </a:lnTo>
                  <a:lnTo>
                    <a:pt x="784" y="237"/>
                  </a:lnTo>
                  <a:lnTo>
                    <a:pt x="786" y="242"/>
                  </a:lnTo>
                  <a:lnTo>
                    <a:pt x="786" y="246"/>
                  </a:lnTo>
                  <a:lnTo>
                    <a:pt x="786" y="251"/>
                  </a:lnTo>
                  <a:lnTo>
                    <a:pt x="786" y="255"/>
                  </a:lnTo>
                  <a:lnTo>
                    <a:pt x="786" y="261"/>
                  </a:lnTo>
                  <a:lnTo>
                    <a:pt x="786" y="265"/>
                  </a:lnTo>
                  <a:lnTo>
                    <a:pt x="786" y="270"/>
                  </a:lnTo>
                  <a:lnTo>
                    <a:pt x="786" y="274"/>
                  </a:lnTo>
                  <a:lnTo>
                    <a:pt x="786" y="278"/>
                  </a:lnTo>
                  <a:lnTo>
                    <a:pt x="786" y="283"/>
                  </a:lnTo>
                  <a:lnTo>
                    <a:pt x="787" y="288"/>
                  </a:lnTo>
                  <a:lnTo>
                    <a:pt x="786" y="292"/>
                  </a:lnTo>
                  <a:lnTo>
                    <a:pt x="786" y="296"/>
                  </a:lnTo>
                  <a:lnTo>
                    <a:pt x="786" y="301"/>
                  </a:lnTo>
                  <a:lnTo>
                    <a:pt x="786" y="305"/>
                  </a:lnTo>
                  <a:lnTo>
                    <a:pt x="786" y="310"/>
                  </a:lnTo>
                  <a:lnTo>
                    <a:pt x="786" y="314"/>
                  </a:lnTo>
                  <a:lnTo>
                    <a:pt x="786" y="320"/>
                  </a:lnTo>
                  <a:lnTo>
                    <a:pt x="786" y="323"/>
                  </a:lnTo>
                  <a:lnTo>
                    <a:pt x="786" y="327"/>
                  </a:lnTo>
                  <a:lnTo>
                    <a:pt x="786" y="331"/>
                  </a:lnTo>
                  <a:lnTo>
                    <a:pt x="784" y="335"/>
                  </a:lnTo>
                  <a:lnTo>
                    <a:pt x="784" y="341"/>
                  </a:lnTo>
                  <a:lnTo>
                    <a:pt x="784" y="344"/>
                  </a:lnTo>
                  <a:lnTo>
                    <a:pt x="784" y="348"/>
                  </a:lnTo>
                  <a:lnTo>
                    <a:pt x="783" y="352"/>
                  </a:lnTo>
                  <a:lnTo>
                    <a:pt x="783" y="356"/>
                  </a:lnTo>
                  <a:lnTo>
                    <a:pt x="783" y="363"/>
                  </a:lnTo>
                  <a:lnTo>
                    <a:pt x="781" y="369"/>
                  </a:lnTo>
                  <a:lnTo>
                    <a:pt x="781" y="376"/>
                  </a:lnTo>
                  <a:lnTo>
                    <a:pt x="781" y="382"/>
                  </a:lnTo>
                  <a:lnTo>
                    <a:pt x="780" y="388"/>
                  </a:lnTo>
                  <a:lnTo>
                    <a:pt x="780" y="393"/>
                  </a:lnTo>
                  <a:lnTo>
                    <a:pt x="778" y="397"/>
                  </a:lnTo>
                  <a:lnTo>
                    <a:pt x="778" y="399"/>
                  </a:lnTo>
                  <a:lnTo>
                    <a:pt x="778" y="406"/>
                  </a:lnTo>
                  <a:lnTo>
                    <a:pt x="778" y="407"/>
                  </a:lnTo>
                  <a:lnTo>
                    <a:pt x="658" y="466"/>
                  </a:lnTo>
                  <a:lnTo>
                    <a:pt x="658" y="465"/>
                  </a:lnTo>
                  <a:lnTo>
                    <a:pt x="658" y="462"/>
                  </a:lnTo>
                  <a:lnTo>
                    <a:pt x="658" y="458"/>
                  </a:lnTo>
                  <a:lnTo>
                    <a:pt x="658" y="454"/>
                  </a:lnTo>
                  <a:lnTo>
                    <a:pt x="658" y="452"/>
                  </a:lnTo>
                  <a:lnTo>
                    <a:pt x="658" y="448"/>
                  </a:lnTo>
                  <a:lnTo>
                    <a:pt x="658" y="445"/>
                  </a:lnTo>
                  <a:lnTo>
                    <a:pt x="658" y="441"/>
                  </a:lnTo>
                  <a:lnTo>
                    <a:pt x="658" y="437"/>
                  </a:lnTo>
                  <a:lnTo>
                    <a:pt x="658" y="433"/>
                  </a:lnTo>
                  <a:lnTo>
                    <a:pt x="658" y="430"/>
                  </a:lnTo>
                  <a:lnTo>
                    <a:pt x="658" y="426"/>
                  </a:lnTo>
                  <a:lnTo>
                    <a:pt x="658" y="420"/>
                  </a:lnTo>
                  <a:lnTo>
                    <a:pt x="657" y="415"/>
                  </a:lnTo>
                  <a:lnTo>
                    <a:pt x="657" y="410"/>
                  </a:lnTo>
                  <a:lnTo>
                    <a:pt x="657" y="405"/>
                  </a:lnTo>
                  <a:lnTo>
                    <a:pt x="655" y="399"/>
                  </a:lnTo>
                  <a:lnTo>
                    <a:pt x="655" y="394"/>
                  </a:lnTo>
                  <a:lnTo>
                    <a:pt x="654" y="388"/>
                  </a:lnTo>
                  <a:lnTo>
                    <a:pt x="654" y="382"/>
                  </a:lnTo>
                  <a:lnTo>
                    <a:pt x="652" y="376"/>
                  </a:lnTo>
                  <a:lnTo>
                    <a:pt x="651" y="369"/>
                  </a:lnTo>
                  <a:lnTo>
                    <a:pt x="649" y="364"/>
                  </a:lnTo>
                  <a:lnTo>
                    <a:pt x="648" y="358"/>
                  </a:lnTo>
                  <a:lnTo>
                    <a:pt x="647" y="351"/>
                  </a:lnTo>
                  <a:lnTo>
                    <a:pt x="645" y="346"/>
                  </a:lnTo>
                  <a:lnTo>
                    <a:pt x="644" y="339"/>
                  </a:lnTo>
                  <a:lnTo>
                    <a:pt x="642" y="333"/>
                  </a:lnTo>
                  <a:lnTo>
                    <a:pt x="639" y="326"/>
                  </a:lnTo>
                  <a:lnTo>
                    <a:pt x="636" y="320"/>
                  </a:lnTo>
                  <a:lnTo>
                    <a:pt x="633" y="313"/>
                  </a:lnTo>
                  <a:lnTo>
                    <a:pt x="630" y="306"/>
                  </a:lnTo>
                  <a:lnTo>
                    <a:pt x="628" y="299"/>
                  </a:lnTo>
                  <a:lnTo>
                    <a:pt x="625" y="293"/>
                  </a:lnTo>
                  <a:lnTo>
                    <a:pt x="622" y="285"/>
                  </a:lnTo>
                  <a:lnTo>
                    <a:pt x="619" y="280"/>
                  </a:lnTo>
                  <a:lnTo>
                    <a:pt x="614" y="272"/>
                  </a:lnTo>
                  <a:lnTo>
                    <a:pt x="610" y="266"/>
                  </a:lnTo>
                  <a:lnTo>
                    <a:pt x="606" y="259"/>
                  </a:lnTo>
                  <a:lnTo>
                    <a:pt x="603" y="254"/>
                  </a:lnTo>
                  <a:lnTo>
                    <a:pt x="597" y="248"/>
                  </a:lnTo>
                  <a:lnTo>
                    <a:pt x="592" y="241"/>
                  </a:lnTo>
                  <a:lnTo>
                    <a:pt x="588" y="236"/>
                  </a:lnTo>
                  <a:lnTo>
                    <a:pt x="582" y="229"/>
                  </a:lnTo>
                  <a:lnTo>
                    <a:pt x="576" y="223"/>
                  </a:lnTo>
                  <a:lnTo>
                    <a:pt x="570" y="217"/>
                  </a:lnTo>
                  <a:lnTo>
                    <a:pt x="563" y="211"/>
                  </a:lnTo>
                  <a:lnTo>
                    <a:pt x="559" y="206"/>
                  </a:lnTo>
                  <a:lnTo>
                    <a:pt x="551" y="200"/>
                  </a:lnTo>
                  <a:lnTo>
                    <a:pt x="544" y="195"/>
                  </a:lnTo>
                  <a:lnTo>
                    <a:pt x="537" y="190"/>
                  </a:lnTo>
                  <a:lnTo>
                    <a:pt x="530" y="186"/>
                  </a:lnTo>
                  <a:lnTo>
                    <a:pt x="521" y="181"/>
                  </a:lnTo>
                  <a:lnTo>
                    <a:pt x="512" y="175"/>
                  </a:lnTo>
                  <a:lnTo>
                    <a:pt x="505" y="172"/>
                  </a:lnTo>
                  <a:lnTo>
                    <a:pt x="496" y="169"/>
                  </a:lnTo>
                  <a:lnTo>
                    <a:pt x="486" y="165"/>
                  </a:lnTo>
                  <a:lnTo>
                    <a:pt x="477" y="161"/>
                  </a:lnTo>
                  <a:lnTo>
                    <a:pt x="467" y="157"/>
                  </a:lnTo>
                  <a:lnTo>
                    <a:pt x="456" y="156"/>
                  </a:lnTo>
                  <a:lnTo>
                    <a:pt x="446" y="152"/>
                  </a:lnTo>
                  <a:lnTo>
                    <a:pt x="434" y="149"/>
                  </a:lnTo>
                  <a:lnTo>
                    <a:pt x="424" y="147"/>
                  </a:lnTo>
                  <a:lnTo>
                    <a:pt x="415" y="145"/>
                  </a:lnTo>
                  <a:lnTo>
                    <a:pt x="405" y="143"/>
                  </a:lnTo>
                  <a:lnTo>
                    <a:pt x="395" y="140"/>
                  </a:lnTo>
                  <a:lnTo>
                    <a:pt x="386" y="139"/>
                  </a:lnTo>
                  <a:lnTo>
                    <a:pt x="377" y="137"/>
                  </a:lnTo>
                  <a:lnTo>
                    <a:pt x="369" y="136"/>
                  </a:lnTo>
                  <a:lnTo>
                    <a:pt x="360" y="134"/>
                  </a:lnTo>
                  <a:lnTo>
                    <a:pt x="351" y="132"/>
                  </a:lnTo>
                  <a:lnTo>
                    <a:pt x="342" y="132"/>
                  </a:lnTo>
                  <a:lnTo>
                    <a:pt x="333" y="131"/>
                  </a:lnTo>
                  <a:lnTo>
                    <a:pt x="326" y="130"/>
                  </a:lnTo>
                  <a:lnTo>
                    <a:pt x="319" y="130"/>
                  </a:lnTo>
                  <a:lnTo>
                    <a:pt x="312" y="130"/>
                  </a:lnTo>
                  <a:lnTo>
                    <a:pt x="304" y="128"/>
                  </a:lnTo>
                  <a:lnTo>
                    <a:pt x="297" y="127"/>
                  </a:lnTo>
                  <a:lnTo>
                    <a:pt x="290" y="127"/>
                  </a:lnTo>
                  <a:lnTo>
                    <a:pt x="284" y="127"/>
                  </a:lnTo>
                  <a:lnTo>
                    <a:pt x="276" y="127"/>
                  </a:lnTo>
                  <a:lnTo>
                    <a:pt x="271" y="127"/>
                  </a:lnTo>
                  <a:lnTo>
                    <a:pt x="263" y="127"/>
                  </a:lnTo>
                  <a:lnTo>
                    <a:pt x="259" y="127"/>
                  </a:lnTo>
                  <a:lnTo>
                    <a:pt x="252" y="127"/>
                  </a:lnTo>
                  <a:lnTo>
                    <a:pt x="246" y="127"/>
                  </a:lnTo>
                  <a:lnTo>
                    <a:pt x="240" y="127"/>
                  </a:lnTo>
                  <a:lnTo>
                    <a:pt x="235" y="128"/>
                  </a:lnTo>
                  <a:lnTo>
                    <a:pt x="230" y="128"/>
                  </a:lnTo>
                  <a:lnTo>
                    <a:pt x="225" y="128"/>
                  </a:lnTo>
                  <a:lnTo>
                    <a:pt x="221" y="130"/>
                  </a:lnTo>
                  <a:lnTo>
                    <a:pt x="216" y="131"/>
                  </a:lnTo>
                  <a:lnTo>
                    <a:pt x="211" y="131"/>
                  </a:lnTo>
                  <a:lnTo>
                    <a:pt x="206" y="131"/>
                  </a:lnTo>
                  <a:lnTo>
                    <a:pt x="202" y="132"/>
                  </a:lnTo>
                  <a:lnTo>
                    <a:pt x="199" y="132"/>
                  </a:lnTo>
                  <a:lnTo>
                    <a:pt x="195" y="134"/>
                  </a:lnTo>
                  <a:lnTo>
                    <a:pt x="190" y="134"/>
                  </a:lnTo>
                  <a:lnTo>
                    <a:pt x="187" y="135"/>
                  </a:lnTo>
                  <a:lnTo>
                    <a:pt x="184" y="136"/>
                  </a:lnTo>
                  <a:lnTo>
                    <a:pt x="177" y="137"/>
                  </a:lnTo>
                  <a:lnTo>
                    <a:pt x="171" y="139"/>
                  </a:lnTo>
                  <a:lnTo>
                    <a:pt x="167" y="140"/>
                  </a:lnTo>
                  <a:lnTo>
                    <a:pt x="162" y="143"/>
                  </a:lnTo>
                  <a:lnTo>
                    <a:pt x="158" y="144"/>
                  </a:lnTo>
                  <a:lnTo>
                    <a:pt x="155" y="145"/>
                  </a:lnTo>
                  <a:lnTo>
                    <a:pt x="152" y="147"/>
                  </a:lnTo>
                  <a:lnTo>
                    <a:pt x="149" y="148"/>
                  </a:lnTo>
                  <a:lnTo>
                    <a:pt x="146" y="149"/>
                  </a:lnTo>
                  <a:lnTo>
                    <a:pt x="146" y="151"/>
                  </a:lnTo>
                  <a:lnTo>
                    <a:pt x="0" y="164"/>
                  </a:lnTo>
                  <a:close/>
                </a:path>
              </a:pathLst>
            </a:custGeom>
            <a:solidFill>
              <a:srgbClr val="F585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3" name="Freeform 9"/>
            <p:cNvSpPr>
              <a:spLocks/>
            </p:cNvSpPr>
            <p:nvPr/>
          </p:nvSpPr>
          <p:spPr bwMode="auto">
            <a:xfrm>
              <a:off x="775" y="1772"/>
              <a:ext cx="189" cy="131"/>
            </a:xfrm>
            <a:custGeom>
              <a:avLst/>
              <a:gdLst>
                <a:gd name="T0" fmla="*/ 6 w 378"/>
                <a:gd name="T1" fmla="*/ 30 h 261"/>
                <a:gd name="T2" fmla="*/ 17 w 378"/>
                <a:gd name="T3" fmla="*/ 30 h 261"/>
                <a:gd name="T4" fmla="*/ 31 w 378"/>
                <a:gd name="T5" fmla="*/ 30 h 261"/>
                <a:gd name="T6" fmla="*/ 50 w 378"/>
                <a:gd name="T7" fmla="*/ 32 h 261"/>
                <a:gd name="T8" fmla="*/ 72 w 378"/>
                <a:gd name="T9" fmla="*/ 37 h 261"/>
                <a:gd name="T10" fmla="*/ 94 w 378"/>
                <a:gd name="T11" fmla="*/ 44 h 261"/>
                <a:gd name="T12" fmla="*/ 117 w 378"/>
                <a:gd name="T13" fmla="*/ 53 h 261"/>
                <a:gd name="T14" fmla="*/ 129 w 378"/>
                <a:gd name="T15" fmla="*/ 58 h 261"/>
                <a:gd name="T16" fmla="*/ 148 w 378"/>
                <a:gd name="T17" fmla="*/ 70 h 261"/>
                <a:gd name="T18" fmla="*/ 169 w 378"/>
                <a:gd name="T19" fmla="*/ 87 h 261"/>
                <a:gd name="T20" fmla="*/ 182 w 378"/>
                <a:gd name="T21" fmla="*/ 102 h 261"/>
                <a:gd name="T22" fmla="*/ 191 w 378"/>
                <a:gd name="T23" fmla="*/ 113 h 261"/>
                <a:gd name="T24" fmla="*/ 196 w 378"/>
                <a:gd name="T25" fmla="*/ 125 h 261"/>
                <a:gd name="T26" fmla="*/ 204 w 378"/>
                <a:gd name="T27" fmla="*/ 137 h 261"/>
                <a:gd name="T28" fmla="*/ 210 w 378"/>
                <a:gd name="T29" fmla="*/ 149 h 261"/>
                <a:gd name="T30" fmla="*/ 214 w 378"/>
                <a:gd name="T31" fmla="*/ 159 h 261"/>
                <a:gd name="T32" fmla="*/ 220 w 378"/>
                <a:gd name="T33" fmla="*/ 171 h 261"/>
                <a:gd name="T34" fmla="*/ 229 w 378"/>
                <a:gd name="T35" fmla="*/ 189 h 261"/>
                <a:gd name="T36" fmla="*/ 236 w 378"/>
                <a:gd name="T37" fmla="*/ 208 h 261"/>
                <a:gd name="T38" fmla="*/ 240 w 378"/>
                <a:gd name="T39" fmla="*/ 223 h 261"/>
                <a:gd name="T40" fmla="*/ 245 w 378"/>
                <a:gd name="T41" fmla="*/ 235 h 261"/>
                <a:gd name="T42" fmla="*/ 248 w 378"/>
                <a:gd name="T43" fmla="*/ 246 h 261"/>
                <a:gd name="T44" fmla="*/ 251 w 378"/>
                <a:gd name="T45" fmla="*/ 258 h 261"/>
                <a:gd name="T46" fmla="*/ 378 w 378"/>
                <a:gd name="T47" fmla="*/ 192 h 261"/>
                <a:gd name="T48" fmla="*/ 376 w 378"/>
                <a:gd name="T49" fmla="*/ 183 h 261"/>
                <a:gd name="T50" fmla="*/ 375 w 378"/>
                <a:gd name="T51" fmla="*/ 171 h 261"/>
                <a:gd name="T52" fmla="*/ 371 w 378"/>
                <a:gd name="T53" fmla="*/ 154 h 261"/>
                <a:gd name="T54" fmla="*/ 366 w 378"/>
                <a:gd name="T55" fmla="*/ 134 h 261"/>
                <a:gd name="T56" fmla="*/ 359 w 378"/>
                <a:gd name="T57" fmla="*/ 117 h 261"/>
                <a:gd name="T58" fmla="*/ 354 w 378"/>
                <a:gd name="T59" fmla="*/ 106 h 261"/>
                <a:gd name="T60" fmla="*/ 349 w 378"/>
                <a:gd name="T61" fmla="*/ 95 h 261"/>
                <a:gd name="T62" fmla="*/ 341 w 378"/>
                <a:gd name="T63" fmla="*/ 83 h 261"/>
                <a:gd name="T64" fmla="*/ 331 w 378"/>
                <a:gd name="T65" fmla="*/ 69 h 261"/>
                <a:gd name="T66" fmla="*/ 313 w 378"/>
                <a:gd name="T67" fmla="*/ 49 h 261"/>
                <a:gd name="T68" fmla="*/ 294 w 378"/>
                <a:gd name="T69" fmla="*/ 34 h 261"/>
                <a:gd name="T70" fmla="*/ 281 w 378"/>
                <a:gd name="T71" fmla="*/ 26 h 261"/>
                <a:gd name="T72" fmla="*/ 268 w 378"/>
                <a:gd name="T73" fmla="*/ 19 h 261"/>
                <a:gd name="T74" fmla="*/ 252 w 378"/>
                <a:gd name="T75" fmla="*/ 13 h 261"/>
                <a:gd name="T76" fmla="*/ 236 w 378"/>
                <a:gd name="T77" fmla="*/ 7 h 261"/>
                <a:gd name="T78" fmla="*/ 220 w 378"/>
                <a:gd name="T79" fmla="*/ 5 h 261"/>
                <a:gd name="T80" fmla="*/ 202 w 378"/>
                <a:gd name="T81" fmla="*/ 1 h 261"/>
                <a:gd name="T82" fmla="*/ 186 w 378"/>
                <a:gd name="T83" fmla="*/ 0 h 261"/>
                <a:gd name="T84" fmla="*/ 169 w 378"/>
                <a:gd name="T85" fmla="*/ 0 h 261"/>
                <a:gd name="T86" fmla="*/ 153 w 378"/>
                <a:gd name="T87" fmla="*/ 0 h 261"/>
                <a:gd name="T88" fmla="*/ 136 w 378"/>
                <a:gd name="T89" fmla="*/ 1 h 261"/>
                <a:gd name="T90" fmla="*/ 120 w 378"/>
                <a:gd name="T91" fmla="*/ 1 h 261"/>
                <a:gd name="T92" fmla="*/ 104 w 378"/>
                <a:gd name="T93" fmla="*/ 3 h 261"/>
                <a:gd name="T94" fmla="*/ 91 w 378"/>
                <a:gd name="T95" fmla="*/ 6 h 261"/>
                <a:gd name="T96" fmla="*/ 75 w 378"/>
                <a:gd name="T97" fmla="*/ 9 h 261"/>
                <a:gd name="T98" fmla="*/ 62 w 378"/>
                <a:gd name="T99" fmla="*/ 11 h 261"/>
                <a:gd name="T100" fmla="*/ 50 w 378"/>
                <a:gd name="T101" fmla="*/ 14 h 261"/>
                <a:gd name="T102" fmla="*/ 40 w 378"/>
                <a:gd name="T103" fmla="*/ 18 h 261"/>
                <a:gd name="T104" fmla="*/ 19 w 378"/>
                <a:gd name="T105" fmla="*/ 23 h 261"/>
                <a:gd name="T106" fmla="*/ 6 w 378"/>
                <a:gd name="T107" fmla="*/ 27 h 261"/>
                <a:gd name="T108" fmla="*/ 0 w 378"/>
                <a:gd name="T109" fmla="*/ 30 h 26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78"/>
                <a:gd name="T166" fmla="*/ 0 h 261"/>
                <a:gd name="T167" fmla="*/ 378 w 378"/>
                <a:gd name="T168" fmla="*/ 261 h 26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78" h="261">
                  <a:moveTo>
                    <a:pt x="0" y="30"/>
                  </a:moveTo>
                  <a:lnTo>
                    <a:pt x="2" y="30"/>
                  </a:lnTo>
                  <a:lnTo>
                    <a:pt x="6" y="30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7" y="30"/>
                  </a:lnTo>
                  <a:lnTo>
                    <a:pt x="21" y="30"/>
                  </a:lnTo>
                  <a:lnTo>
                    <a:pt x="25" y="30"/>
                  </a:lnTo>
                  <a:lnTo>
                    <a:pt x="31" y="30"/>
                  </a:lnTo>
                  <a:lnTo>
                    <a:pt x="37" y="31"/>
                  </a:lnTo>
                  <a:lnTo>
                    <a:pt x="43" y="32"/>
                  </a:lnTo>
                  <a:lnTo>
                    <a:pt x="50" y="32"/>
                  </a:lnTo>
                  <a:lnTo>
                    <a:pt x="57" y="34"/>
                  </a:lnTo>
                  <a:lnTo>
                    <a:pt x="65" y="36"/>
                  </a:lnTo>
                  <a:lnTo>
                    <a:pt x="72" y="37"/>
                  </a:lnTo>
                  <a:lnTo>
                    <a:pt x="79" y="39"/>
                  </a:lnTo>
                  <a:lnTo>
                    <a:pt x="87" y="41"/>
                  </a:lnTo>
                  <a:lnTo>
                    <a:pt x="94" y="44"/>
                  </a:lnTo>
                  <a:lnTo>
                    <a:pt x="103" y="47"/>
                  </a:lnTo>
                  <a:lnTo>
                    <a:pt x="110" y="49"/>
                  </a:lnTo>
                  <a:lnTo>
                    <a:pt x="117" y="53"/>
                  </a:lnTo>
                  <a:lnTo>
                    <a:pt x="122" y="55"/>
                  </a:lnTo>
                  <a:lnTo>
                    <a:pt x="126" y="57"/>
                  </a:lnTo>
                  <a:lnTo>
                    <a:pt x="129" y="58"/>
                  </a:lnTo>
                  <a:lnTo>
                    <a:pt x="134" y="61"/>
                  </a:lnTo>
                  <a:lnTo>
                    <a:pt x="141" y="65"/>
                  </a:lnTo>
                  <a:lnTo>
                    <a:pt x="148" y="70"/>
                  </a:lnTo>
                  <a:lnTo>
                    <a:pt x="155" y="75"/>
                  </a:lnTo>
                  <a:lnTo>
                    <a:pt x="163" y="82"/>
                  </a:lnTo>
                  <a:lnTo>
                    <a:pt x="169" y="87"/>
                  </a:lnTo>
                  <a:lnTo>
                    <a:pt x="176" y="95"/>
                  </a:lnTo>
                  <a:lnTo>
                    <a:pt x="179" y="98"/>
                  </a:lnTo>
                  <a:lnTo>
                    <a:pt x="182" y="102"/>
                  </a:lnTo>
                  <a:lnTo>
                    <a:pt x="185" y="106"/>
                  </a:lnTo>
                  <a:lnTo>
                    <a:pt x="188" y="111"/>
                  </a:lnTo>
                  <a:lnTo>
                    <a:pt x="191" y="113"/>
                  </a:lnTo>
                  <a:lnTo>
                    <a:pt x="192" y="117"/>
                  </a:lnTo>
                  <a:lnTo>
                    <a:pt x="195" y="121"/>
                  </a:lnTo>
                  <a:lnTo>
                    <a:pt x="196" y="125"/>
                  </a:lnTo>
                  <a:lnTo>
                    <a:pt x="199" y="129"/>
                  </a:lnTo>
                  <a:lnTo>
                    <a:pt x="201" y="133"/>
                  </a:lnTo>
                  <a:lnTo>
                    <a:pt x="204" y="137"/>
                  </a:lnTo>
                  <a:lnTo>
                    <a:pt x="205" y="141"/>
                  </a:lnTo>
                  <a:lnTo>
                    <a:pt x="207" y="145"/>
                  </a:lnTo>
                  <a:lnTo>
                    <a:pt x="210" y="149"/>
                  </a:lnTo>
                  <a:lnTo>
                    <a:pt x="211" y="153"/>
                  </a:lnTo>
                  <a:lnTo>
                    <a:pt x="213" y="157"/>
                  </a:lnTo>
                  <a:lnTo>
                    <a:pt x="214" y="159"/>
                  </a:lnTo>
                  <a:lnTo>
                    <a:pt x="217" y="163"/>
                  </a:lnTo>
                  <a:lnTo>
                    <a:pt x="218" y="167"/>
                  </a:lnTo>
                  <a:lnTo>
                    <a:pt x="220" y="171"/>
                  </a:lnTo>
                  <a:lnTo>
                    <a:pt x="223" y="178"/>
                  </a:lnTo>
                  <a:lnTo>
                    <a:pt x="226" y="184"/>
                  </a:lnTo>
                  <a:lnTo>
                    <a:pt x="229" y="189"/>
                  </a:lnTo>
                  <a:lnTo>
                    <a:pt x="232" y="196"/>
                  </a:lnTo>
                  <a:lnTo>
                    <a:pt x="233" y="201"/>
                  </a:lnTo>
                  <a:lnTo>
                    <a:pt x="236" y="208"/>
                  </a:lnTo>
                  <a:lnTo>
                    <a:pt x="237" y="213"/>
                  </a:lnTo>
                  <a:lnTo>
                    <a:pt x="240" y="218"/>
                  </a:lnTo>
                  <a:lnTo>
                    <a:pt x="240" y="223"/>
                  </a:lnTo>
                  <a:lnTo>
                    <a:pt x="242" y="227"/>
                  </a:lnTo>
                  <a:lnTo>
                    <a:pt x="243" y="231"/>
                  </a:lnTo>
                  <a:lnTo>
                    <a:pt x="245" y="235"/>
                  </a:lnTo>
                  <a:lnTo>
                    <a:pt x="246" y="239"/>
                  </a:lnTo>
                  <a:lnTo>
                    <a:pt x="246" y="243"/>
                  </a:lnTo>
                  <a:lnTo>
                    <a:pt x="248" y="246"/>
                  </a:lnTo>
                  <a:lnTo>
                    <a:pt x="249" y="250"/>
                  </a:lnTo>
                  <a:lnTo>
                    <a:pt x="249" y="254"/>
                  </a:lnTo>
                  <a:lnTo>
                    <a:pt x="251" y="258"/>
                  </a:lnTo>
                  <a:lnTo>
                    <a:pt x="251" y="260"/>
                  </a:lnTo>
                  <a:lnTo>
                    <a:pt x="251" y="261"/>
                  </a:lnTo>
                  <a:lnTo>
                    <a:pt x="378" y="192"/>
                  </a:lnTo>
                  <a:lnTo>
                    <a:pt x="378" y="191"/>
                  </a:lnTo>
                  <a:lnTo>
                    <a:pt x="378" y="187"/>
                  </a:lnTo>
                  <a:lnTo>
                    <a:pt x="376" y="183"/>
                  </a:lnTo>
                  <a:lnTo>
                    <a:pt x="376" y="179"/>
                  </a:lnTo>
                  <a:lnTo>
                    <a:pt x="375" y="175"/>
                  </a:lnTo>
                  <a:lnTo>
                    <a:pt x="375" y="171"/>
                  </a:lnTo>
                  <a:lnTo>
                    <a:pt x="373" y="165"/>
                  </a:lnTo>
                  <a:lnTo>
                    <a:pt x="372" y="159"/>
                  </a:lnTo>
                  <a:lnTo>
                    <a:pt x="371" y="154"/>
                  </a:lnTo>
                  <a:lnTo>
                    <a:pt x="371" y="148"/>
                  </a:lnTo>
                  <a:lnTo>
                    <a:pt x="368" y="141"/>
                  </a:lnTo>
                  <a:lnTo>
                    <a:pt x="366" y="134"/>
                  </a:lnTo>
                  <a:lnTo>
                    <a:pt x="363" y="128"/>
                  </a:lnTo>
                  <a:lnTo>
                    <a:pt x="362" y="121"/>
                  </a:lnTo>
                  <a:lnTo>
                    <a:pt x="359" y="117"/>
                  </a:lnTo>
                  <a:lnTo>
                    <a:pt x="357" y="113"/>
                  </a:lnTo>
                  <a:lnTo>
                    <a:pt x="356" y="110"/>
                  </a:lnTo>
                  <a:lnTo>
                    <a:pt x="354" y="106"/>
                  </a:lnTo>
                  <a:lnTo>
                    <a:pt x="351" y="102"/>
                  </a:lnTo>
                  <a:lnTo>
                    <a:pt x="350" y="99"/>
                  </a:lnTo>
                  <a:lnTo>
                    <a:pt x="349" y="95"/>
                  </a:lnTo>
                  <a:lnTo>
                    <a:pt x="347" y="91"/>
                  </a:lnTo>
                  <a:lnTo>
                    <a:pt x="344" y="87"/>
                  </a:lnTo>
                  <a:lnTo>
                    <a:pt x="341" y="83"/>
                  </a:lnTo>
                  <a:lnTo>
                    <a:pt x="340" y="79"/>
                  </a:lnTo>
                  <a:lnTo>
                    <a:pt x="337" y="77"/>
                  </a:lnTo>
                  <a:lnTo>
                    <a:pt x="331" y="69"/>
                  </a:lnTo>
                  <a:lnTo>
                    <a:pt x="327" y="62"/>
                  </a:lnTo>
                  <a:lnTo>
                    <a:pt x="319" y="56"/>
                  </a:lnTo>
                  <a:lnTo>
                    <a:pt x="313" y="49"/>
                  </a:lnTo>
                  <a:lnTo>
                    <a:pt x="306" y="43"/>
                  </a:lnTo>
                  <a:lnTo>
                    <a:pt x="299" y="36"/>
                  </a:lnTo>
                  <a:lnTo>
                    <a:pt x="294" y="34"/>
                  </a:lnTo>
                  <a:lnTo>
                    <a:pt x="290" y="31"/>
                  </a:lnTo>
                  <a:lnTo>
                    <a:pt x="286" y="28"/>
                  </a:lnTo>
                  <a:lnTo>
                    <a:pt x="281" y="26"/>
                  </a:lnTo>
                  <a:lnTo>
                    <a:pt x="277" y="23"/>
                  </a:lnTo>
                  <a:lnTo>
                    <a:pt x="273" y="20"/>
                  </a:lnTo>
                  <a:lnTo>
                    <a:pt x="268" y="19"/>
                  </a:lnTo>
                  <a:lnTo>
                    <a:pt x="264" y="17"/>
                  </a:lnTo>
                  <a:lnTo>
                    <a:pt x="258" y="14"/>
                  </a:lnTo>
                  <a:lnTo>
                    <a:pt x="252" y="13"/>
                  </a:lnTo>
                  <a:lnTo>
                    <a:pt x="246" y="10"/>
                  </a:lnTo>
                  <a:lnTo>
                    <a:pt x="242" y="9"/>
                  </a:lnTo>
                  <a:lnTo>
                    <a:pt x="236" y="7"/>
                  </a:lnTo>
                  <a:lnTo>
                    <a:pt x="230" y="6"/>
                  </a:lnTo>
                  <a:lnTo>
                    <a:pt x="226" y="5"/>
                  </a:lnTo>
                  <a:lnTo>
                    <a:pt x="220" y="5"/>
                  </a:lnTo>
                  <a:lnTo>
                    <a:pt x="214" y="2"/>
                  </a:lnTo>
                  <a:lnTo>
                    <a:pt x="208" y="2"/>
                  </a:lnTo>
                  <a:lnTo>
                    <a:pt x="202" y="1"/>
                  </a:lnTo>
                  <a:lnTo>
                    <a:pt x="198" y="1"/>
                  </a:lnTo>
                  <a:lnTo>
                    <a:pt x="192" y="0"/>
                  </a:lnTo>
                  <a:lnTo>
                    <a:pt x="186" y="0"/>
                  </a:lnTo>
                  <a:lnTo>
                    <a:pt x="180" y="0"/>
                  </a:lnTo>
                  <a:lnTo>
                    <a:pt x="176" y="0"/>
                  </a:lnTo>
                  <a:lnTo>
                    <a:pt x="169" y="0"/>
                  </a:lnTo>
                  <a:lnTo>
                    <a:pt x="164" y="0"/>
                  </a:lnTo>
                  <a:lnTo>
                    <a:pt x="158" y="0"/>
                  </a:lnTo>
                  <a:lnTo>
                    <a:pt x="153" y="0"/>
                  </a:lnTo>
                  <a:lnTo>
                    <a:pt x="147" y="0"/>
                  </a:lnTo>
                  <a:lnTo>
                    <a:pt x="142" y="0"/>
                  </a:lnTo>
                  <a:lnTo>
                    <a:pt x="136" y="1"/>
                  </a:lnTo>
                  <a:lnTo>
                    <a:pt x="131" y="1"/>
                  </a:lnTo>
                  <a:lnTo>
                    <a:pt x="125" y="1"/>
                  </a:lnTo>
                  <a:lnTo>
                    <a:pt x="120" y="1"/>
                  </a:lnTo>
                  <a:lnTo>
                    <a:pt x="115" y="2"/>
                  </a:lnTo>
                  <a:lnTo>
                    <a:pt x="110" y="2"/>
                  </a:lnTo>
                  <a:lnTo>
                    <a:pt x="104" y="3"/>
                  </a:lnTo>
                  <a:lnTo>
                    <a:pt x="100" y="5"/>
                  </a:lnTo>
                  <a:lnTo>
                    <a:pt x="95" y="5"/>
                  </a:lnTo>
                  <a:lnTo>
                    <a:pt x="91" y="6"/>
                  </a:lnTo>
                  <a:lnTo>
                    <a:pt x="85" y="6"/>
                  </a:lnTo>
                  <a:lnTo>
                    <a:pt x="81" y="7"/>
                  </a:lnTo>
                  <a:lnTo>
                    <a:pt x="75" y="9"/>
                  </a:lnTo>
                  <a:lnTo>
                    <a:pt x="71" y="10"/>
                  </a:lnTo>
                  <a:lnTo>
                    <a:pt x="66" y="10"/>
                  </a:lnTo>
                  <a:lnTo>
                    <a:pt x="62" y="11"/>
                  </a:lnTo>
                  <a:lnTo>
                    <a:pt x="57" y="13"/>
                  </a:lnTo>
                  <a:lnTo>
                    <a:pt x="55" y="14"/>
                  </a:lnTo>
                  <a:lnTo>
                    <a:pt x="50" y="14"/>
                  </a:lnTo>
                  <a:lnTo>
                    <a:pt x="46" y="15"/>
                  </a:lnTo>
                  <a:lnTo>
                    <a:pt x="41" y="17"/>
                  </a:lnTo>
                  <a:lnTo>
                    <a:pt x="40" y="18"/>
                  </a:lnTo>
                  <a:lnTo>
                    <a:pt x="33" y="19"/>
                  </a:lnTo>
                  <a:lnTo>
                    <a:pt x="27" y="22"/>
                  </a:lnTo>
                  <a:lnTo>
                    <a:pt x="19" y="23"/>
                  </a:lnTo>
                  <a:lnTo>
                    <a:pt x="15" y="24"/>
                  </a:lnTo>
                  <a:lnTo>
                    <a:pt x="11" y="26"/>
                  </a:lnTo>
                  <a:lnTo>
                    <a:pt x="6" y="27"/>
                  </a:lnTo>
                  <a:lnTo>
                    <a:pt x="2" y="28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585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4" name="Freeform 10"/>
            <p:cNvSpPr>
              <a:spLocks/>
            </p:cNvSpPr>
            <p:nvPr/>
          </p:nvSpPr>
          <p:spPr bwMode="auto">
            <a:xfrm>
              <a:off x="641" y="1782"/>
              <a:ext cx="123" cy="133"/>
            </a:xfrm>
            <a:custGeom>
              <a:avLst/>
              <a:gdLst>
                <a:gd name="T0" fmla="*/ 172 w 244"/>
                <a:gd name="T1" fmla="*/ 0 h 266"/>
                <a:gd name="T2" fmla="*/ 168 w 244"/>
                <a:gd name="T3" fmla="*/ 1 h 266"/>
                <a:gd name="T4" fmla="*/ 159 w 244"/>
                <a:gd name="T5" fmla="*/ 7 h 266"/>
                <a:gd name="T6" fmla="*/ 147 w 244"/>
                <a:gd name="T7" fmla="*/ 13 h 266"/>
                <a:gd name="T8" fmla="*/ 137 w 244"/>
                <a:gd name="T9" fmla="*/ 21 h 266"/>
                <a:gd name="T10" fmla="*/ 130 w 244"/>
                <a:gd name="T11" fmla="*/ 26 h 266"/>
                <a:gd name="T12" fmla="*/ 121 w 244"/>
                <a:gd name="T13" fmla="*/ 32 h 266"/>
                <a:gd name="T14" fmla="*/ 112 w 244"/>
                <a:gd name="T15" fmla="*/ 38 h 266"/>
                <a:gd name="T16" fmla="*/ 104 w 244"/>
                <a:gd name="T17" fmla="*/ 46 h 266"/>
                <a:gd name="T18" fmla="*/ 93 w 244"/>
                <a:gd name="T19" fmla="*/ 54 h 266"/>
                <a:gd name="T20" fmla="*/ 83 w 244"/>
                <a:gd name="T21" fmla="*/ 62 h 266"/>
                <a:gd name="T22" fmla="*/ 73 w 244"/>
                <a:gd name="T23" fmla="*/ 71 h 266"/>
                <a:gd name="T24" fmla="*/ 61 w 244"/>
                <a:gd name="T25" fmla="*/ 80 h 266"/>
                <a:gd name="T26" fmla="*/ 51 w 244"/>
                <a:gd name="T27" fmla="*/ 92 h 266"/>
                <a:gd name="T28" fmla="*/ 42 w 244"/>
                <a:gd name="T29" fmla="*/ 104 h 266"/>
                <a:gd name="T30" fmla="*/ 36 w 244"/>
                <a:gd name="T31" fmla="*/ 114 h 266"/>
                <a:gd name="T32" fmla="*/ 33 w 244"/>
                <a:gd name="T33" fmla="*/ 122 h 266"/>
                <a:gd name="T34" fmla="*/ 28 w 244"/>
                <a:gd name="T35" fmla="*/ 132 h 266"/>
                <a:gd name="T36" fmla="*/ 23 w 244"/>
                <a:gd name="T37" fmla="*/ 143 h 266"/>
                <a:gd name="T38" fmla="*/ 20 w 244"/>
                <a:gd name="T39" fmla="*/ 151 h 266"/>
                <a:gd name="T40" fmla="*/ 17 w 244"/>
                <a:gd name="T41" fmla="*/ 159 h 266"/>
                <a:gd name="T42" fmla="*/ 14 w 244"/>
                <a:gd name="T43" fmla="*/ 167 h 266"/>
                <a:gd name="T44" fmla="*/ 13 w 244"/>
                <a:gd name="T45" fmla="*/ 173 h 266"/>
                <a:gd name="T46" fmla="*/ 11 w 244"/>
                <a:gd name="T47" fmla="*/ 181 h 266"/>
                <a:gd name="T48" fmla="*/ 8 w 244"/>
                <a:gd name="T49" fmla="*/ 191 h 266"/>
                <a:gd name="T50" fmla="*/ 6 w 244"/>
                <a:gd name="T51" fmla="*/ 206 h 266"/>
                <a:gd name="T52" fmla="*/ 3 w 244"/>
                <a:gd name="T53" fmla="*/ 219 h 266"/>
                <a:gd name="T54" fmla="*/ 1 w 244"/>
                <a:gd name="T55" fmla="*/ 229 h 266"/>
                <a:gd name="T56" fmla="*/ 1 w 244"/>
                <a:gd name="T57" fmla="*/ 240 h 266"/>
                <a:gd name="T58" fmla="*/ 0 w 244"/>
                <a:gd name="T59" fmla="*/ 248 h 266"/>
                <a:gd name="T60" fmla="*/ 0 w 244"/>
                <a:gd name="T61" fmla="*/ 256 h 266"/>
                <a:gd name="T62" fmla="*/ 90 w 244"/>
                <a:gd name="T63" fmla="*/ 210 h 266"/>
                <a:gd name="T64" fmla="*/ 221 w 244"/>
                <a:gd name="T65" fmla="*/ 263 h 266"/>
                <a:gd name="T66" fmla="*/ 219 w 244"/>
                <a:gd name="T67" fmla="*/ 256 h 266"/>
                <a:gd name="T68" fmla="*/ 218 w 244"/>
                <a:gd name="T69" fmla="*/ 250 h 266"/>
                <a:gd name="T70" fmla="*/ 216 w 244"/>
                <a:gd name="T71" fmla="*/ 241 h 266"/>
                <a:gd name="T72" fmla="*/ 213 w 244"/>
                <a:gd name="T73" fmla="*/ 231 h 266"/>
                <a:gd name="T74" fmla="*/ 212 w 244"/>
                <a:gd name="T75" fmla="*/ 220 h 266"/>
                <a:gd name="T76" fmla="*/ 210 w 244"/>
                <a:gd name="T77" fmla="*/ 208 h 266"/>
                <a:gd name="T78" fmla="*/ 209 w 244"/>
                <a:gd name="T79" fmla="*/ 195 h 266"/>
                <a:gd name="T80" fmla="*/ 206 w 244"/>
                <a:gd name="T81" fmla="*/ 182 h 266"/>
                <a:gd name="T82" fmla="*/ 205 w 244"/>
                <a:gd name="T83" fmla="*/ 170 h 266"/>
                <a:gd name="T84" fmla="*/ 205 w 244"/>
                <a:gd name="T85" fmla="*/ 159 h 266"/>
                <a:gd name="T86" fmla="*/ 203 w 244"/>
                <a:gd name="T87" fmla="*/ 147 h 266"/>
                <a:gd name="T88" fmla="*/ 203 w 244"/>
                <a:gd name="T89" fmla="*/ 138 h 266"/>
                <a:gd name="T90" fmla="*/ 203 w 244"/>
                <a:gd name="T91" fmla="*/ 130 h 266"/>
                <a:gd name="T92" fmla="*/ 205 w 244"/>
                <a:gd name="T93" fmla="*/ 123 h 266"/>
                <a:gd name="T94" fmla="*/ 206 w 244"/>
                <a:gd name="T95" fmla="*/ 118 h 266"/>
                <a:gd name="T96" fmla="*/ 207 w 244"/>
                <a:gd name="T97" fmla="*/ 111 h 266"/>
                <a:gd name="T98" fmla="*/ 209 w 244"/>
                <a:gd name="T99" fmla="*/ 105 h 266"/>
                <a:gd name="T100" fmla="*/ 212 w 244"/>
                <a:gd name="T101" fmla="*/ 97 h 266"/>
                <a:gd name="T102" fmla="*/ 215 w 244"/>
                <a:gd name="T103" fmla="*/ 88 h 266"/>
                <a:gd name="T104" fmla="*/ 218 w 244"/>
                <a:gd name="T105" fmla="*/ 79 h 266"/>
                <a:gd name="T106" fmla="*/ 222 w 244"/>
                <a:gd name="T107" fmla="*/ 68 h 266"/>
                <a:gd name="T108" fmla="*/ 225 w 244"/>
                <a:gd name="T109" fmla="*/ 59 h 266"/>
                <a:gd name="T110" fmla="*/ 228 w 244"/>
                <a:gd name="T111" fmla="*/ 50 h 266"/>
                <a:gd name="T112" fmla="*/ 231 w 244"/>
                <a:gd name="T113" fmla="*/ 41 h 266"/>
                <a:gd name="T114" fmla="*/ 234 w 244"/>
                <a:gd name="T115" fmla="*/ 33 h 266"/>
                <a:gd name="T116" fmla="*/ 237 w 244"/>
                <a:gd name="T117" fmla="*/ 25 h 266"/>
                <a:gd name="T118" fmla="*/ 241 w 244"/>
                <a:gd name="T119" fmla="*/ 15 h 266"/>
                <a:gd name="T120" fmla="*/ 244 w 244"/>
                <a:gd name="T121" fmla="*/ 8 h 266"/>
                <a:gd name="T122" fmla="*/ 172 w 244"/>
                <a:gd name="T123" fmla="*/ 0 h 2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44"/>
                <a:gd name="T187" fmla="*/ 0 h 266"/>
                <a:gd name="T188" fmla="*/ 244 w 244"/>
                <a:gd name="T189" fmla="*/ 266 h 26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44" h="266">
                  <a:moveTo>
                    <a:pt x="172" y="0"/>
                  </a:moveTo>
                  <a:lnTo>
                    <a:pt x="172" y="0"/>
                  </a:lnTo>
                  <a:lnTo>
                    <a:pt x="171" y="0"/>
                  </a:lnTo>
                  <a:lnTo>
                    <a:pt x="168" y="1"/>
                  </a:lnTo>
                  <a:lnTo>
                    <a:pt x="164" y="4"/>
                  </a:lnTo>
                  <a:lnTo>
                    <a:pt x="159" y="7"/>
                  </a:lnTo>
                  <a:lnTo>
                    <a:pt x="155" y="11"/>
                  </a:lnTo>
                  <a:lnTo>
                    <a:pt x="147" y="13"/>
                  </a:lnTo>
                  <a:lnTo>
                    <a:pt x="142" y="18"/>
                  </a:lnTo>
                  <a:lnTo>
                    <a:pt x="137" y="21"/>
                  </a:lnTo>
                  <a:lnTo>
                    <a:pt x="134" y="24"/>
                  </a:lnTo>
                  <a:lnTo>
                    <a:pt x="130" y="26"/>
                  </a:lnTo>
                  <a:lnTo>
                    <a:pt x="126" y="29"/>
                  </a:lnTo>
                  <a:lnTo>
                    <a:pt x="121" y="32"/>
                  </a:lnTo>
                  <a:lnTo>
                    <a:pt x="117" y="36"/>
                  </a:lnTo>
                  <a:lnTo>
                    <a:pt x="112" y="38"/>
                  </a:lnTo>
                  <a:lnTo>
                    <a:pt x="108" y="42"/>
                  </a:lnTo>
                  <a:lnTo>
                    <a:pt x="104" y="46"/>
                  </a:lnTo>
                  <a:lnTo>
                    <a:pt x="98" y="50"/>
                  </a:lnTo>
                  <a:lnTo>
                    <a:pt x="93" y="54"/>
                  </a:lnTo>
                  <a:lnTo>
                    <a:pt x="89" y="58"/>
                  </a:lnTo>
                  <a:lnTo>
                    <a:pt x="83" y="62"/>
                  </a:lnTo>
                  <a:lnTo>
                    <a:pt x="77" y="67"/>
                  </a:lnTo>
                  <a:lnTo>
                    <a:pt x="73" y="71"/>
                  </a:lnTo>
                  <a:lnTo>
                    <a:pt x="67" y="76"/>
                  </a:lnTo>
                  <a:lnTo>
                    <a:pt x="61" y="80"/>
                  </a:lnTo>
                  <a:lnTo>
                    <a:pt x="55" y="87"/>
                  </a:lnTo>
                  <a:lnTo>
                    <a:pt x="51" y="92"/>
                  </a:lnTo>
                  <a:lnTo>
                    <a:pt x="47" y="98"/>
                  </a:lnTo>
                  <a:lnTo>
                    <a:pt x="42" y="104"/>
                  </a:lnTo>
                  <a:lnTo>
                    <a:pt x="38" y="111"/>
                  </a:lnTo>
                  <a:lnTo>
                    <a:pt x="36" y="114"/>
                  </a:lnTo>
                  <a:lnTo>
                    <a:pt x="35" y="118"/>
                  </a:lnTo>
                  <a:lnTo>
                    <a:pt x="33" y="122"/>
                  </a:lnTo>
                  <a:lnTo>
                    <a:pt x="32" y="126"/>
                  </a:lnTo>
                  <a:lnTo>
                    <a:pt x="28" y="132"/>
                  </a:lnTo>
                  <a:lnTo>
                    <a:pt x="25" y="139"/>
                  </a:lnTo>
                  <a:lnTo>
                    <a:pt x="23" y="143"/>
                  </a:lnTo>
                  <a:lnTo>
                    <a:pt x="22" y="147"/>
                  </a:lnTo>
                  <a:lnTo>
                    <a:pt x="20" y="151"/>
                  </a:lnTo>
                  <a:lnTo>
                    <a:pt x="19" y="155"/>
                  </a:lnTo>
                  <a:lnTo>
                    <a:pt x="17" y="159"/>
                  </a:lnTo>
                  <a:lnTo>
                    <a:pt x="16" y="163"/>
                  </a:lnTo>
                  <a:lnTo>
                    <a:pt x="14" y="167"/>
                  </a:lnTo>
                  <a:lnTo>
                    <a:pt x="14" y="170"/>
                  </a:lnTo>
                  <a:lnTo>
                    <a:pt x="13" y="173"/>
                  </a:lnTo>
                  <a:lnTo>
                    <a:pt x="13" y="177"/>
                  </a:lnTo>
                  <a:lnTo>
                    <a:pt x="11" y="181"/>
                  </a:lnTo>
                  <a:lnTo>
                    <a:pt x="11" y="185"/>
                  </a:lnTo>
                  <a:lnTo>
                    <a:pt x="8" y="191"/>
                  </a:lnTo>
                  <a:lnTo>
                    <a:pt x="7" y="199"/>
                  </a:lnTo>
                  <a:lnTo>
                    <a:pt x="6" y="206"/>
                  </a:lnTo>
                  <a:lnTo>
                    <a:pt x="4" y="212"/>
                  </a:lnTo>
                  <a:lnTo>
                    <a:pt x="3" y="219"/>
                  </a:lnTo>
                  <a:lnTo>
                    <a:pt x="3" y="224"/>
                  </a:lnTo>
                  <a:lnTo>
                    <a:pt x="1" y="229"/>
                  </a:lnTo>
                  <a:lnTo>
                    <a:pt x="1" y="236"/>
                  </a:lnTo>
                  <a:lnTo>
                    <a:pt x="1" y="240"/>
                  </a:lnTo>
                  <a:lnTo>
                    <a:pt x="0" y="244"/>
                  </a:lnTo>
                  <a:lnTo>
                    <a:pt x="0" y="248"/>
                  </a:lnTo>
                  <a:lnTo>
                    <a:pt x="0" y="252"/>
                  </a:lnTo>
                  <a:lnTo>
                    <a:pt x="0" y="256"/>
                  </a:lnTo>
                  <a:lnTo>
                    <a:pt x="0" y="257"/>
                  </a:lnTo>
                  <a:lnTo>
                    <a:pt x="90" y="210"/>
                  </a:lnTo>
                  <a:lnTo>
                    <a:pt x="221" y="266"/>
                  </a:lnTo>
                  <a:lnTo>
                    <a:pt x="221" y="263"/>
                  </a:lnTo>
                  <a:lnTo>
                    <a:pt x="219" y="259"/>
                  </a:lnTo>
                  <a:lnTo>
                    <a:pt x="219" y="256"/>
                  </a:lnTo>
                  <a:lnTo>
                    <a:pt x="218" y="254"/>
                  </a:lnTo>
                  <a:lnTo>
                    <a:pt x="218" y="250"/>
                  </a:lnTo>
                  <a:lnTo>
                    <a:pt x="218" y="246"/>
                  </a:lnTo>
                  <a:lnTo>
                    <a:pt x="216" y="241"/>
                  </a:lnTo>
                  <a:lnTo>
                    <a:pt x="215" y="236"/>
                  </a:lnTo>
                  <a:lnTo>
                    <a:pt x="213" y="231"/>
                  </a:lnTo>
                  <a:lnTo>
                    <a:pt x="213" y="225"/>
                  </a:lnTo>
                  <a:lnTo>
                    <a:pt x="212" y="220"/>
                  </a:lnTo>
                  <a:lnTo>
                    <a:pt x="212" y="214"/>
                  </a:lnTo>
                  <a:lnTo>
                    <a:pt x="210" y="208"/>
                  </a:lnTo>
                  <a:lnTo>
                    <a:pt x="210" y="202"/>
                  </a:lnTo>
                  <a:lnTo>
                    <a:pt x="209" y="195"/>
                  </a:lnTo>
                  <a:lnTo>
                    <a:pt x="207" y="189"/>
                  </a:lnTo>
                  <a:lnTo>
                    <a:pt x="206" y="182"/>
                  </a:lnTo>
                  <a:lnTo>
                    <a:pt x="206" y="177"/>
                  </a:lnTo>
                  <a:lnTo>
                    <a:pt x="205" y="170"/>
                  </a:lnTo>
                  <a:lnTo>
                    <a:pt x="205" y="164"/>
                  </a:lnTo>
                  <a:lnTo>
                    <a:pt x="205" y="159"/>
                  </a:lnTo>
                  <a:lnTo>
                    <a:pt x="205" y="153"/>
                  </a:lnTo>
                  <a:lnTo>
                    <a:pt x="203" y="147"/>
                  </a:lnTo>
                  <a:lnTo>
                    <a:pt x="203" y="143"/>
                  </a:lnTo>
                  <a:lnTo>
                    <a:pt x="203" y="138"/>
                  </a:lnTo>
                  <a:lnTo>
                    <a:pt x="203" y="134"/>
                  </a:lnTo>
                  <a:lnTo>
                    <a:pt x="203" y="130"/>
                  </a:lnTo>
                  <a:lnTo>
                    <a:pt x="203" y="126"/>
                  </a:lnTo>
                  <a:lnTo>
                    <a:pt x="205" y="123"/>
                  </a:lnTo>
                  <a:lnTo>
                    <a:pt x="206" y="121"/>
                  </a:lnTo>
                  <a:lnTo>
                    <a:pt x="206" y="118"/>
                  </a:lnTo>
                  <a:lnTo>
                    <a:pt x="206" y="115"/>
                  </a:lnTo>
                  <a:lnTo>
                    <a:pt x="207" y="111"/>
                  </a:lnTo>
                  <a:lnTo>
                    <a:pt x="209" y="109"/>
                  </a:lnTo>
                  <a:lnTo>
                    <a:pt x="209" y="105"/>
                  </a:lnTo>
                  <a:lnTo>
                    <a:pt x="212" y="101"/>
                  </a:lnTo>
                  <a:lnTo>
                    <a:pt x="212" y="97"/>
                  </a:lnTo>
                  <a:lnTo>
                    <a:pt x="215" y="93"/>
                  </a:lnTo>
                  <a:lnTo>
                    <a:pt x="215" y="88"/>
                  </a:lnTo>
                  <a:lnTo>
                    <a:pt x="216" y="83"/>
                  </a:lnTo>
                  <a:lnTo>
                    <a:pt x="218" y="79"/>
                  </a:lnTo>
                  <a:lnTo>
                    <a:pt x="221" y="74"/>
                  </a:lnTo>
                  <a:lnTo>
                    <a:pt x="222" y="68"/>
                  </a:lnTo>
                  <a:lnTo>
                    <a:pt x="224" y="64"/>
                  </a:lnTo>
                  <a:lnTo>
                    <a:pt x="225" y="59"/>
                  </a:lnTo>
                  <a:lnTo>
                    <a:pt x="228" y="55"/>
                  </a:lnTo>
                  <a:lnTo>
                    <a:pt x="228" y="50"/>
                  </a:lnTo>
                  <a:lnTo>
                    <a:pt x="231" y="46"/>
                  </a:lnTo>
                  <a:lnTo>
                    <a:pt x="231" y="41"/>
                  </a:lnTo>
                  <a:lnTo>
                    <a:pt x="234" y="37"/>
                  </a:lnTo>
                  <a:lnTo>
                    <a:pt x="234" y="33"/>
                  </a:lnTo>
                  <a:lnTo>
                    <a:pt x="237" y="29"/>
                  </a:lnTo>
                  <a:lnTo>
                    <a:pt x="237" y="25"/>
                  </a:lnTo>
                  <a:lnTo>
                    <a:pt x="240" y="21"/>
                  </a:lnTo>
                  <a:lnTo>
                    <a:pt x="241" y="15"/>
                  </a:lnTo>
                  <a:lnTo>
                    <a:pt x="243" y="11"/>
                  </a:lnTo>
                  <a:lnTo>
                    <a:pt x="244" y="8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F585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5" name="Freeform 11"/>
            <p:cNvSpPr>
              <a:spLocks/>
            </p:cNvSpPr>
            <p:nvPr/>
          </p:nvSpPr>
          <p:spPr bwMode="auto">
            <a:xfrm>
              <a:off x="393" y="1748"/>
              <a:ext cx="318" cy="220"/>
            </a:xfrm>
            <a:custGeom>
              <a:avLst/>
              <a:gdLst>
                <a:gd name="T0" fmla="*/ 12 w 637"/>
                <a:gd name="T1" fmla="*/ 375 h 441"/>
                <a:gd name="T2" fmla="*/ 5 w 637"/>
                <a:gd name="T3" fmla="*/ 347 h 441"/>
                <a:gd name="T4" fmla="*/ 2 w 637"/>
                <a:gd name="T5" fmla="*/ 325 h 441"/>
                <a:gd name="T6" fmla="*/ 0 w 637"/>
                <a:gd name="T7" fmla="*/ 304 h 441"/>
                <a:gd name="T8" fmla="*/ 0 w 637"/>
                <a:gd name="T9" fmla="*/ 280 h 441"/>
                <a:gd name="T10" fmla="*/ 3 w 637"/>
                <a:gd name="T11" fmla="*/ 254 h 441"/>
                <a:gd name="T12" fmla="*/ 9 w 637"/>
                <a:gd name="T13" fmla="*/ 228 h 441"/>
                <a:gd name="T14" fmla="*/ 18 w 637"/>
                <a:gd name="T15" fmla="*/ 199 h 441"/>
                <a:gd name="T16" fmla="*/ 33 w 637"/>
                <a:gd name="T17" fmla="*/ 170 h 441"/>
                <a:gd name="T18" fmla="*/ 52 w 637"/>
                <a:gd name="T19" fmla="*/ 142 h 441"/>
                <a:gd name="T20" fmla="*/ 73 w 637"/>
                <a:gd name="T21" fmla="*/ 113 h 441"/>
                <a:gd name="T22" fmla="*/ 98 w 637"/>
                <a:gd name="T23" fmla="*/ 88 h 441"/>
                <a:gd name="T24" fmla="*/ 125 w 637"/>
                <a:gd name="T25" fmla="*/ 67 h 441"/>
                <a:gd name="T26" fmla="*/ 152 w 637"/>
                <a:gd name="T27" fmla="*/ 50 h 441"/>
                <a:gd name="T28" fmla="*/ 182 w 637"/>
                <a:gd name="T29" fmla="*/ 35 h 441"/>
                <a:gd name="T30" fmla="*/ 211 w 637"/>
                <a:gd name="T31" fmla="*/ 24 h 441"/>
                <a:gd name="T32" fmla="*/ 240 w 637"/>
                <a:gd name="T33" fmla="*/ 14 h 441"/>
                <a:gd name="T34" fmla="*/ 268 w 637"/>
                <a:gd name="T35" fmla="*/ 8 h 441"/>
                <a:gd name="T36" fmla="*/ 297 w 637"/>
                <a:gd name="T37" fmla="*/ 3 h 441"/>
                <a:gd name="T38" fmla="*/ 324 w 637"/>
                <a:gd name="T39" fmla="*/ 1 h 441"/>
                <a:gd name="T40" fmla="*/ 348 w 637"/>
                <a:gd name="T41" fmla="*/ 0 h 441"/>
                <a:gd name="T42" fmla="*/ 372 w 637"/>
                <a:gd name="T43" fmla="*/ 0 h 441"/>
                <a:gd name="T44" fmla="*/ 392 w 637"/>
                <a:gd name="T45" fmla="*/ 3 h 441"/>
                <a:gd name="T46" fmla="*/ 411 w 637"/>
                <a:gd name="T47" fmla="*/ 4 h 441"/>
                <a:gd name="T48" fmla="*/ 433 w 637"/>
                <a:gd name="T49" fmla="*/ 8 h 441"/>
                <a:gd name="T50" fmla="*/ 458 w 637"/>
                <a:gd name="T51" fmla="*/ 13 h 441"/>
                <a:gd name="T52" fmla="*/ 483 w 637"/>
                <a:gd name="T53" fmla="*/ 18 h 441"/>
                <a:gd name="T54" fmla="*/ 508 w 637"/>
                <a:gd name="T55" fmla="*/ 24 h 441"/>
                <a:gd name="T56" fmla="*/ 533 w 637"/>
                <a:gd name="T57" fmla="*/ 31 h 441"/>
                <a:gd name="T58" fmla="*/ 556 w 637"/>
                <a:gd name="T59" fmla="*/ 38 h 441"/>
                <a:gd name="T60" fmla="*/ 580 w 637"/>
                <a:gd name="T61" fmla="*/ 43 h 441"/>
                <a:gd name="T62" fmla="*/ 613 w 637"/>
                <a:gd name="T63" fmla="*/ 54 h 441"/>
                <a:gd name="T64" fmla="*/ 637 w 637"/>
                <a:gd name="T65" fmla="*/ 60 h 441"/>
                <a:gd name="T66" fmla="*/ 621 w 637"/>
                <a:gd name="T67" fmla="*/ 59 h 441"/>
                <a:gd name="T68" fmla="*/ 590 w 637"/>
                <a:gd name="T69" fmla="*/ 60 h 441"/>
                <a:gd name="T70" fmla="*/ 565 w 637"/>
                <a:gd name="T71" fmla="*/ 60 h 441"/>
                <a:gd name="T72" fmla="*/ 536 w 637"/>
                <a:gd name="T73" fmla="*/ 63 h 441"/>
                <a:gd name="T74" fmla="*/ 504 w 637"/>
                <a:gd name="T75" fmla="*/ 67 h 441"/>
                <a:gd name="T76" fmla="*/ 468 w 637"/>
                <a:gd name="T77" fmla="*/ 72 h 441"/>
                <a:gd name="T78" fmla="*/ 432 w 637"/>
                <a:gd name="T79" fmla="*/ 80 h 441"/>
                <a:gd name="T80" fmla="*/ 395 w 637"/>
                <a:gd name="T81" fmla="*/ 90 h 441"/>
                <a:gd name="T82" fmla="*/ 359 w 637"/>
                <a:gd name="T83" fmla="*/ 102 h 441"/>
                <a:gd name="T84" fmla="*/ 322 w 637"/>
                <a:gd name="T85" fmla="*/ 118 h 441"/>
                <a:gd name="T86" fmla="*/ 290 w 637"/>
                <a:gd name="T87" fmla="*/ 138 h 441"/>
                <a:gd name="T88" fmla="*/ 261 w 637"/>
                <a:gd name="T89" fmla="*/ 160 h 441"/>
                <a:gd name="T90" fmla="*/ 234 w 637"/>
                <a:gd name="T91" fmla="*/ 186 h 441"/>
                <a:gd name="T92" fmla="*/ 215 w 637"/>
                <a:gd name="T93" fmla="*/ 215 h 441"/>
                <a:gd name="T94" fmla="*/ 198 w 637"/>
                <a:gd name="T95" fmla="*/ 245 h 441"/>
                <a:gd name="T96" fmla="*/ 186 w 637"/>
                <a:gd name="T97" fmla="*/ 276 h 441"/>
                <a:gd name="T98" fmla="*/ 177 w 637"/>
                <a:gd name="T99" fmla="*/ 307 h 441"/>
                <a:gd name="T100" fmla="*/ 171 w 637"/>
                <a:gd name="T101" fmla="*/ 337 h 441"/>
                <a:gd name="T102" fmla="*/ 167 w 637"/>
                <a:gd name="T103" fmla="*/ 364 h 441"/>
                <a:gd name="T104" fmla="*/ 164 w 637"/>
                <a:gd name="T105" fmla="*/ 389 h 441"/>
                <a:gd name="T106" fmla="*/ 163 w 637"/>
                <a:gd name="T107" fmla="*/ 410 h 441"/>
                <a:gd name="T108" fmla="*/ 164 w 637"/>
                <a:gd name="T109" fmla="*/ 431 h 441"/>
                <a:gd name="T110" fmla="*/ 16 w 637"/>
                <a:gd name="T111" fmla="*/ 388 h 44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37"/>
                <a:gd name="T169" fmla="*/ 0 h 441"/>
                <a:gd name="T170" fmla="*/ 637 w 637"/>
                <a:gd name="T171" fmla="*/ 441 h 44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37" h="441">
                  <a:moveTo>
                    <a:pt x="16" y="388"/>
                  </a:moveTo>
                  <a:lnTo>
                    <a:pt x="15" y="386"/>
                  </a:lnTo>
                  <a:lnTo>
                    <a:pt x="14" y="383"/>
                  </a:lnTo>
                  <a:lnTo>
                    <a:pt x="12" y="377"/>
                  </a:lnTo>
                  <a:lnTo>
                    <a:pt x="12" y="375"/>
                  </a:lnTo>
                  <a:lnTo>
                    <a:pt x="11" y="371"/>
                  </a:lnTo>
                  <a:lnTo>
                    <a:pt x="9" y="365"/>
                  </a:lnTo>
                  <a:lnTo>
                    <a:pt x="8" y="360"/>
                  </a:lnTo>
                  <a:lnTo>
                    <a:pt x="6" y="354"/>
                  </a:lnTo>
                  <a:lnTo>
                    <a:pt x="5" y="347"/>
                  </a:lnTo>
                  <a:lnTo>
                    <a:pt x="3" y="341"/>
                  </a:lnTo>
                  <a:lnTo>
                    <a:pt x="3" y="337"/>
                  </a:lnTo>
                  <a:lnTo>
                    <a:pt x="2" y="333"/>
                  </a:lnTo>
                  <a:lnTo>
                    <a:pt x="2" y="329"/>
                  </a:lnTo>
                  <a:lnTo>
                    <a:pt x="2" y="325"/>
                  </a:lnTo>
                  <a:lnTo>
                    <a:pt x="0" y="321"/>
                  </a:lnTo>
                  <a:lnTo>
                    <a:pt x="0" y="317"/>
                  </a:lnTo>
                  <a:lnTo>
                    <a:pt x="0" y="312"/>
                  </a:lnTo>
                  <a:lnTo>
                    <a:pt x="0" y="309"/>
                  </a:lnTo>
                  <a:lnTo>
                    <a:pt x="0" y="304"/>
                  </a:lnTo>
                  <a:lnTo>
                    <a:pt x="0" y="299"/>
                  </a:lnTo>
                  <a:lnTo>
                    <a:pt x="0" y="293"/>
                  </a:lnTo>
                  <a:lnTo>
                    <a:pt x="0" y="290"/>
                  </a:lnTo>
                  <a:lnTo>
                    <a:pt x="0" y="284"/>
                  </a:lnTo>
                  <a:lnTo>
                    <a:pt x="0" y="280"/>
                  </a:lnTo>
                  <a:lnTo>
                    <a:pt x="0" y="275"/>
                  </a:lnTo>
                  <a:lnTo>
                    <a:pt x="2" y="270"/>
                  </a:lnTo>
                  <a:lnTo>
                    <a:pt x="2" y="265"/>
                  </a:lnTo>
                  <a:lnTo>
                    <a:pt x="2" y="259"/>
                  </a:lnTo>
                  <a:lnTo>
                    <a:pt x="3" y="254"/>
                  </a:lnTo>
                  <a:lnTo>
                    <a:pt x="5" y="249"/>
                  </a:lnTo>
                  <a:lnTo>
                    <a:pt x="5" y="244"/>
                  </a:lnTo>
                  <a:lnTo>
                    <a:pt x="6" y="238"/>
                  </a:lnTo>
                  <a:lnTo>
                    <a:pt x="8" y="233"/>
                  </a:lnTo>
                  <a:lnTo>
                    <a:pt x="9" y="228"/>
                  </a:lnTo>
                  <a:lnTo>
                    <a:pt x="11" y="221"/>
                  </a:lnTo>
                  <a:lnTo>
                    <a:pt x="12" y="216"/>
                  </a:lnTo>
                  <a:lnTo>
                    <a:pt x="14" y="211"/>
                  </a:lnTo>
                  <a:lnTo>
                    <a:pt x="16" y="206"/>
                  </a:lnTo>
                  <a:lnTo>
                    <a:pt x="18" y="199"/>
                  </a:lnTo>
                  <a:lnTo>
                    <a:pt x="21" y="194"/>
                  </a:lnTo>
                  <a:lnTo>
                    <a:pt x="24" y="187"/>
                  </a:lnTo>
                  <a:lnTo>
                    <a:pt x="27" y="182"/>
                  </a:lnTo>
                  <a:lnTo>
                    <a:pt x="28" y="177"/>
                  </a:lnTo>
                  <a:lnTo>
                    <a:pt x="33" y="170"/>
                  </a:lnTo>
                  <a:lnTo>
                    <a:pt x="35" y="165"/>
                  </a:lnTo>
                  <a:lnTo>
                    <a:pt x="40" y="159"/>
                  </a:lnTo>
                  <a:lnTo>
                    <a:pt x="43" y="153"/>
                  </a:lnTo>
                  <a:lnTo>
                    <a:pt x="47" y="147"/>
                  </a:lnTo>
                  <a:lnTo>
                    <a:pt x="52" y="142"/>
                  </a:lnTo>
                  <a:lnTo>
                    <a:pt x="56" y="136"/>
                  </a:lnTo>
                  <a:lnTo>
                    <a:pt x="60" y="130"/>
                  </a:lnTo>
                  <a:lnTo>
                    <a:pt x="65" y="124"/>
                  </a:lnTo>
                  <a:lnTo>
                    <a:pt x="69" y="118"/>
                  </a:lnTo>
                  <a:lnTo>
                    <a:pt x="73" y="113"/>
                  </a:lnTo>
                  <a:lnTo>
                    <a:pt x="78" y="107"/>
                  </a:lnTo>
                  <a:lnTo>
                    <a:pt x="82" y="102"/>
                  </a:lnTo>
                  <a:lnTo>
                    <a:pt x="88" y="97"/>
                  </a:lnTo>
                  <a:lnTo>
                    <a:pt x="94" y="93"/>
                  </a:lnTo>
                  <a:lnTo>
                    <a:pt x="98" y="88"/>
                  </a:lnTo>
                  <a:lnTo>
                    <a:pt x="103" y="84"/>
                  </a:lnTo>
                  <a:lnTo>
                    <a:pt x="109" y="80"/>
                  </a:lnTo>
                  <a:lnTo>
                    <a:pt x="114" y="76"/>
                  </a:lnTo>
                  <a:lnTo>
                    <a:pt x="119" y="71"/>
                  </a:lnTo>
                  <a:lnTo>
                    <a:pt x="125" y="67"/>
                  </a:lnTo>
                  <a:lnTo>
                    <a:pt x="131" y="64"/>
                  </a:lnTo>
                  <a:lnTo>
                    <a:pt x="136" y="60"/>
                  </a:lnTo>
                  <a:lnTo>
                    <a:pt x="141" y="56"/>
                  </a:lnTo>
                  <a:lnTo>
                    <a:pt x="147" y="52"/>
                  </a:lnTo>
                  <a:lnTo>
                    <a:pt x="152" y="50"/>
                  </a:lnTo>
                  <a:lnTo>
                    <a:pt x="158" y="47"/>
                  </a:lnTo>
                  <a:lnTo>
                    <a:pt x="164" y="43"/>
                  </a:lnTo>
                  <a:lnTo>
                    <a:pt x="170" y="41"/>
                  </a:lnTo>
                  <a:lnTo>
                    <a:pt x="176" y="38"/>
                  </a:lnTo>
                  <a:lnTo>
                    <a:pt x="182" y="35"/>
                  </a:lnTo>
                  <a:lnTo>
                    <a:pt x="188" y="33"/>
                  </a:lnTo>
                  <a:lnTo>
                    <a:pt x="193" y="30"/>
                  </a:lnTo>
                  <a:lnTo>
                    <a:pt x="199" y="28"/>
                  </a:lnTo>
                  <a:lnTo>
                    <a:pt x="205" y="26"/>
                  </a:lnTo>
                  <a:lnTo>
                    <a:pt x="211" y="24"/>
                  </a:lnTo>
                  <a:lnTo>
                    <a:pt x="217" y="22"/>
                  </a:lnTo>
                  <a:lnTo>
                    <a:pt x="223" y="20"/>
                  </a:lnTo>
                  <a:lnTo>
                    <a:pt x="230" y="18"/>
                  </a:lnTo>
                  <a:lnTo>
                    <a:pt x="234" y="17"/>
                  </a:lnTo>
                  <a:lnTo>
                    <a:pt x="240" y="14"/>
                  </a:lnTo>
                  <a:lnTo>
                    <a:pt x="246" y="13"/>
                  </a:lnTo>
                  <a:lnTo>
                    <a:pt x="252" y="12"/>
                  </a:lnTo>
                  <a:lnTo>
                    <a:pt x="258" y="9"/>
                  </a:lnTo>
                  <a:lnTo>
                    <a:pt x="264" y="9"/>
                  </a:lnTo>
                  <a:lnTo>
                    <a:pt x="268" y="8"/>
                  </a:lnTo>
                  <a:lnTo>
                    <a:pt x="275" y="7"/>
                  </a:lnTo>
                  <a:lnTo>
                    <a:pt x="280" y="5"/>
                  </a:lnTo>
                  <a:lnTo>
                    <a:pt x="287" y="5"/>
                  </a:lnTo>
                  <a:lnTo>
                    <a:pt x="291" y="4"/>
                  </a:lnTo>
                  <a:lnTo>
                    <a:pt x="297" y="3"/>
                  </a:lnTo>
                  <a:lnTo>
                    <a:pt x="302" y="3"/>
                  </a:lnTo>
                  <a:lnTo>
                    <a:pt x="308" y="1"/>
                  </a:lnTo>
                  <a:lnTo>
                    <a:pt x="313" y="1"/>
                  </a:lnTo>
                  <a:lnTo>
                    <a:pt x="319" y="1"/>
                  </a:lnTo>
                  <a:lnTo>
                    <a:pt x="324" y="1"/>
                  </a:lnTo>
                  <a:lnTo>
                    <a:pt x="328" y="0"/>
                  </a:lnTo>
                  <a:lnTo>
                    <a:pt x="334" y="0"/>
                  </a:lnTo>
                  <a:lnTo>
                    <a:pt x="338" y="0"/>
                  </a:lnTo>
                  <a:lnTo>
                    <a:pt x="343" y="0"/>
                  </a:lnTo>
                  <a:lnTo>
                    <a:pt x="348" y="0"/>
                  </a:lnTo>
                  <a:lnTo>
                    <a:pt x="353" y="0"/>
                  </a:lnTo>
                  <a:lnTo>
                    <a:pt x="359" y="0"/>
                  </a:lnTo>
                  <a:lnTo>
                    <a:pt x="363" y="0"/>
                  </a:lnTo>
                  <a:lnTo>
                    <a:pt x="368" y="0"/>
                  </a:lnTo>
                  <a:lnTo>
                    <a:pt x="372" y="0"/>
                  </a:lnTo>
                  <a:lnTo>
                    <a:pt x="376" y="0"/>
                  </a:lnTo>
                  <a:lnTo>
                    <a:pt x="379" y="0"/>
                  </a:lnTo>
                  <a:lnTo>
                    <a:pt x="384" y="1"/>
                  </a:lnTo>
                  <a:lnTo>
                    <a:pt x="388" y="1"/>
                  </a:lnTo>
                  <a:lnTo>
                    <a:pt x="392" y="3"/>
                  </a:lnTo>
                  <a:lnTo>
                    <a:pt x="395" y="3"/>
                  </a:lnTo>
                  <a:lnTo>
                    <a:pt x="398" y="3"/>
                  </a:lnTo>
                  <a:lnTo>
                    <a:pt x="403" y="3"/>
                  </a:lnTo>
                  <a:lnTo>
                    <a:pt x="407" y="4"/>
                  </a:lnTo>
                  <a:lnTo>
                    <a:pt x="411" y="4"/>
                  </a:lnTo>
                  <a:lnTo>
                    <a:pt x="416" y="5"/>
                  </a:lnTo>
                  <a:lnTo>
                    <a:pt x="420" y="5"/>
                  </a:lnTo>
                  <a:lnTo>
                    <a:pt x="425" y="7"/>
                  </a:lnTo>
                  <a:lnTo>
                    <a:pt x="429" y="7"/>
                  </a:lnTo>
                  <a:lnTo>
                    <a:pt x="433" y="8"/>
                  </a:lnTo>
                  <a:lnTo>
                    <a:pt x="438" y="9"/>
                  </a:lnTo>
                  <a:lnTo>
                    <a:pt x="444" y="11"/>
                  </a:lnTo>
                  <a:lnTo>
                    <a:pt x="448" y="11"/>
                  </a:lnTo>
                  <a:lnTo>
                    <a:pt x="452" y="12"/>
                  </a:lnTo>
                  <a:lnTo>
                    <a:pt x="458" y="13"/>
                  </a:lnTo>
                  <a:lnTo>
                    <a:pt x="463" y="14"/>
                  </a:lnTo>
                  <a:lnTo>
                    <a:pt x="467" y="14"/>
                  </a:lnTo>
                  <a:lnTo>
                    <a:pt x="473" y="16"/>
                  </a:lnTo>
                  <a:lnTo>
                    <a:pt x="477" y="17"/>
                  </a:lnTo>
                  <a:lnTo>
                    <a:pt x="483" y="18"/>
                  </a:lnTo>
                  <a:lnTo>
                    <a:pt x="487" y="18"/>
                  </a:lnTo>
                  <a:lnTo>
                    <a:pt x="493" y="21"/>
                  </a:lnTo>
                  <a:lnTo>
                    <a:pt x="498" y="21"/>
                  </a:lnTo>
                  <a:lnTo>
                    <a:pt x="504" y="24"/>
                  </a:lnTo>
                  <a:lnTo>
                    <a:pt x="508" y="24"/>
                  </a:lnTo>
                  <a:lnTo>
                    <a:pt x="512" y="26"/>
                  </a:lnTo>
                  <a:lnTo>
                    <a:pt x="518" y="26"/>
                  </a:lnTo>
                  <a:lnTo>
                    <a:pt x="523" y="29"/>
                  </a:lnTo>
                  <a:lnTo>
                    <a:pt x="528" y="30"/>
                  </a:lnTo>
                  <a:lnTo>
                    <a:pt x="533" y="31"/>
                  </a:lnTo>
                  <a:lnTo>
                    <a:pt x="539" y="33"/>
                  </a:lnTo>
                  <a:lnTo>
                    <a:pt x="543" y="34"/>
                  </a:lnTo>
                  <a:lnTo>
                    <a:pt x="547" y="35"/>
                  </a:lnTo>
                  <a:lnTo>
                    <a:pt x="552" y="37"/>
                  </a:lnTo>
                  <a:lnTo>
                    <a:pt x="556" y="38"/>
                  </a:lnTo>
                  <a:lnTo>
                    <a:pt x="562" y="39"/>
                  </a:lnTo>
                  <a:lnTo>
                    <a:pt x="566" y="39"/>
                  </a:lnTo>
                  <a:lnTo>
                    <a:pt x="571" y="41"/>
                  </a:lnTo>
                  <a:lnTo>
                    <a:pt x="575" y="42"/>
                  </a:lnTo>
                  <a:lnTo>
                    <a:pt x="580" y="43"/>
                  </a:lnTo>
                  <a:lnTo>
                    <a:pt x="587" y="46"/>
                  </a:lnTo>
                  <a:lnTo>
                    <a:pt x="594" y="47"/>
                  </a:lnTo>
                  <a:lnTo>
                    <a:pt x="602" y="50"/>
                  </a:lnTo>
                  <a:lnTo>
                    <a:pt x="609" y="52"/>
                  </a:lnTo>
                  <a:lnTo>
                    <a:pt x="613" y="54"/>
                  </a:lnTo>
                  <a:lnTo>
                    <a:pt x="619" y="55"/>
                  </a:lnTo>
                  <a:lnTo>
                    <a:pt x="624" y="56"/>
                  </a:lnTo>
                  <a:lnTo>
                    <a:pt x="628" y="58"/>
                  </a:lnTo>
                  <a:lnTo>
                    <a:pt x="634" y="59"/>
                  </a:lnTo>
                  <a:lnTo>
                    <a:pt x="637" y="60"/>
                  </a:lnTo>
                  <a:lnTo>
                    <a:pt x="635" y="60"/>
                  </a:lnTo>
                  <a:lnTo>
                    <a:pt x="634" y="60"/>
                  </a:lnTo>
                  <a:lnTo>
                    <a:pt x="629" y="60"/>
                  </a:lnTo>
                  <a:lnTo>
                    <a:pt x="626" y="60"/>
                  </a:lnTo>
                  <a:lnTo>
                    <a:pt x="621" y="59"/>
                  </a:lnTo>
                  <a:lnTo>
                    <a:pt x="615" y="59"/>
                  </a:lnTo>
                  <a:lnTo>
                    <a:pt x="607" y="59"/>
                  </a:lnTo>
                  <a:lnTo>
                    <a:pt x="600" y="60"/>
                  </a:lnTo>
                  <a:lnTo>
                    <a:pt x="594" y="60"/>
                  </a:lnTo>
                  <a:lnTo>
                    <a:pt x="590" y="60"/>
                  </a:lnTo>
                  <a:lnTo>
                    <a:pt x="585" y="60"/>
                  </a:lnTo>
                  <a:lnTo>
                    <a:pt x="581" y="60"/>
                  </a:lnTo>
                  <a:lnTo>
                    <a:pt x="575" y="60"/>
                  </a:lnTo>
                  <a:lnTo>
                    <a:pt x="569" y="60"/>
                  </a:lnTo>
                  <a:lnTo>
                    <a:pt x="565" y="60"/>
                  </a:lnTo>
                  <a:lnTo>
                    <a:pt x="559" y="62"/>
                  </a:lnTo>
                  <a:lnTo>
                    <a:pt x="553" y="62"/>
                  </a:lnTo>
                  <a:lnTo>
                    <a:pt x="547" y="62"/>
                  </a:lnTo>
                  <a:lnTo>
                    <a:pt x="542" y="63"/>
                  </a:lnTo>
                  <a:lnTo>
                    <a:pt x="536" y="63"/>
                  </a:lnTo>
                  <a:lnTo>
                    <a:pt x="528" y="63"/>
                  </a:lnTo>
                  <a:lnTo>
                    <a:pt x="523" y="64"/>
                  </a:lnTo>
                  <a:lnTo>
                    <a:pt x="517" y="66"/>
                  </a:lnTo>
                  <a:lnTo>
                    <a:pt x="511" y="67"/>
                  </a:lnTo>
                  <a:lnTo>
                    <a:pt x="504" y="67"/>
                  </a:lnTo>
                  <a:lnTo>
                    <a:pt x="496" y="68"/>
                  </a:lnTo>
                  <a:lnTo>
                    <a:pt x="489" y="68"/>
                  </a:lnTo>
                  <a:lnTo>
                    <a:pt x="482" y="69"/>
                  </a:lnTo>
                  <a:lnTo>
                    <a:pt x="474" y="71"/>
                  </a:lnTo>
                  <a:lnTo>
                    <a:pt x="468" y="72"/>
                  </a:lnTo>
                  <a:lnTo>
                    <a:pt x="461" y="73"/>
                  </a:lnTo>
                  <a:lnTo>
                    <a:pt x="454" y="75"/>
                  </a:lnTo>
                  <a:lnTo>
                    <a:pt x="447" y="76"/>
                  </a:lnTo>
                  <a:lnTo>
                    <a:pt x="439" y="77"/>
                  </a:lnTo>
                  <a:lnTo>
                    <a:pt x="432" y="80"/>
                  </a:lnTo>
                  <a:lnTo>
                    <a:pt x="425" y="81"/>
                  </a:lnTo>
                  <a:lnTo>
                    <a:pt x="417" y="83"/>
                  </a:lnTo>
                  <a:lnTo>
                    <a:pt x="410" y="85"/>
                  </a:lnTo>
                  <a:lnTo>
                    <a:pt x="403" y="88"/>
                  </a:lnTo>
                  <a:lnTo>
                    <a:pt x="395" y="90"/>
                  </a:lnTo>
                  <a:lnTo>
                    <a:pt x="388" y="92"/>
                  </a:lnTo>
                  <a:lnTo>
                    <a:pt x="381" y="94"/>
                  </a:lnTo>
                  <a:lnTo>
                    <a:pt x="373" y="97"/>
                  </a:lnTo>
                  <a:lnTo>
                    <a:pt x="366" y="100"/>
                  </a:lnTo>
                  <a:lnTo>
                    <a:pt x="359" y="102"/>
                  </a:lnTo>
                  <a:lnTo>
                    <a:pt x="351" y="105"/>
                  </a:lnTo>
                  <a:lnTo>
                    <a:pt x="344" y="107"/>
                  </a:lnTo>
                  <a:lnTo>
                    <a:pt x="337" y="111"/>
                  </a:lnTo>
                  <a:lnTo>
                    <a:pt x="329" y="114"/>
                  </a:lnTo>
                  <a:lnTo>
                    <a:pt x="322" y="118"/>
                  </a:lnTo>
                  <a:lnTo>
                    <a:pt x="316" y="122"/>
                  </a:lnTo>
                  <a:lnTo>
                    <a:pt x="309" y="126"/>
                  </a:lnTo>
                  <a:lnTo>
                    <a:pt x="303" y="130"/>
                  </a:lnTo>
                  <a:lnTo>
                    <a:pt x="296" y="134"/>
                  </a:lnTo>
                  <a:lnTo>
                    <a:pt x="290" y="138"/>
                  </a:lnTo>
                  <a:lnTo>
                    <a:pt x="284" y="143"/>
                  </a:lnTo>
                  <a:lnTo>
                    <a:pt x="277" y="147"/>
                  </a:lnTo>
                  <a:lnTo>
                    <a:pt x="271" y="151"/>
                  </a:lnTo>
                  <a:lnTo>
                    <a:pt x="265" y="155"/>
                  </a:lnTo>
                  <a:lnTo>
                    <a:pt x="261" y="160"/>
                  </a:lnTo>
                  <a:lnTo>
                    <a:pt x="253" y="165"/>
                  </a:lnTo>
                  <a:lnTo>
                    <a:pt x="249" y="170"/>
                  </a:lnTo>
                  <a:lnTo>
                    <a:pt x="245" y="174"/>
                  </a:lnTo>
                  <a:lnTo>
                    <a:pt x="240" y="181"/>
                  </a:lnTo>
                  <a:lnTo>
                    <a:pt x="234" y="186"/>
                  </a:lnTo>
                  <a:lnTo>
                    <a:pt x="230" y="191"/>
                  </a:lnTo>
                  <a:lnTo>
                    <a:pt x="226" y="197"/>
                  </a:lnTo>
                  <a:lnTo>
                    <a:pt x="223" y="203"/>
                  </a:lnTo>
                  <a:lnTo>
                    <a:pt x="218" y="208"/>
                  </a:lnTo>
                  <a:lnTo>
                    <a:pt x="215" y="215"/>
                  </a:lnTo>
                  <a:lnTo>
                    <a:pt x="211" y="220"/>
                  </a:lnTo>
                  <a:lnTo>
                    <a:pt x="208" y="227"/>
                  </a:lnTo>
                  <a:lnTo>
                    <a:pt x="205" y="233"/>
                  </a:lnTo>
                  <a:lnTo>
                    <a:pt x="202" y="238"/>
                  </a:lnTo>
                  <a:lnTo>
                    <a:pt x="198" y="245"/>
                  </a:lnTo>
                  <a:lnTo>
                    <a:pt x="196" y="252"/>
                  </a:lnTo>
                  <a:lnTo>
                    <a:pt x="193" y="257"/>
                  </a:lnTo>
                  <a:lnTo>
                    <a:pt x="191" y="263"/>
                  </a:lnTo>
                  <a:lnTo>
                    <a:pt x="189" y="270"/>
                  </a:lnTo>
                  <a:lnTo>
                    <a:pt x="186" y="276"/>
                  </a:lnTo>
                  <a:lnTo>
                    <a:pt x="185" y="282"/>
                  </a:lnTo>
                  <a:lnTo>
                    <a:pt x="182" y="288"/>
                  </a:lnTo>
                  <a:lnTo>
                    <a:pt x="180" y="293"/>
                  </a:lnTo>
                  <a:lnTo>
                    <a:pt x="179" y="300"/>
                  </a:lnTo>
                  <a:lnTo>
                    <a:pt x="177" y="307"/>
                  </a:lnTo>
                  <a:lnTo>
                    <a:pt x="176" y="313"/>
                  </a:lnTo>
                  <a:lnTo>
                    <a:pt x="174" y="320"/>
                  </a:lnTo>
                  <a:lnTo>
                    <a:pt x="174" y="326"/>
                  </a:lnTo>
                  <a:lnTo>
                    <a:pt x="171" y="330"/>
                  </a:lnTo>
                  <a:lnTo>
                    <a:pt x="171" y="337"/>
                  </a:lnTo>
                  <a:lnTo>
                    <a:pt x="170" y="342"/>
                  </a:lnTo>
                  <a:lnTo>
                    <a:pt x="169" y="348"/>
                  </a:lnTo>
                  <a:lnTo>
                    <a:pt x="169" y="354"/>
                  </a:lnTo>
                  <a:lnTo>
                    <a:pt x="167" y="359"/>
                  </a:lnTo>
                  <a:lnTo>
                    <a:pt x="167" y="364"/>
                  </a:lnTo>
                  <a:lnTo>
                    <a:pt x="167" y="371"/>
                  </a:lnTo>
                  <a:lnTo>
                    <a:pt x="166" y="375"/>
                  </a:lnTo>
                  <a:lnTo>
                    <a:pt x="164" y="379"/>
                  </a:lnTo>
                  <a:lnTo>
                    <a:pt x="164" y="384"/>
                  </a:lnTo>
                  <a:lnTo>
                    <a:pt x="164" y="389"/>
                  </a:lnTo>
                  <a:lnTo>
                    <a:pt x="164" y="394"/>
                  </a:lnTo>
                  <a:lnTo>
                    <a:pt x="164" y="398"/>
                  </a:lnTo>
                  <a:lnTo>
                    <a:pt x="164" y="402"/>
                  </a:lnTo>
                  <a:lnTo>
                    <a:pt x="164" y="407"/>
                  </a:lnTo>
                  <a:lnTo>
                    <a:pt x="163" y="410"/>
                  </a:lnTo>
                  <a:lnTo>
                    <a:pt x="163" y="414"/>
                  </a:lnTo>
                  <a:lnTo>
                    <a:pt x="163" y="418"/>
                  </a:lnTo>
                  <a:lnTo>
                    <a:pt x="163" y="420"/>
                  </a:lnTo>
                  <a:lnTo>
                    <a:pt x="163" y="426"/>
                  </a:lnTo>
                  <a:lnTo>
                    <a:pt x="164" y="431"/>
                  </a:lnTo>
                  <a:lnTo>
                    <a:pt x="164" y="435"/>
                  </a:lnTo>
                  <a:lnTo>
                    <a:pt x="164" y="438"/>
                  </a:lnTo>
                  <a:lnTo>
                    <a:pt x="164" y="439"/>
                  </a:lnTo>
                  <a:lnTo>
                    <a:pt x="164" y="441"/>
                  </a:lnTo>
                  <a:lnTo>
                    <a:pt x="16" y="388"/>
                  </a:lnTo>
                  <a:close/>
                </a:path>
              </a:pathLst>
            </a:custGeom>
            <a:solidFill>
              <a:srgbClr val="F585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6" name="Freeform 12"/>
            <p:cNvSpPr>
              <a:spLocks/>
            </p:cNvSpPr>
            <p:nvPr/>
          </p:nvSpPr>
          <p:spPr bwMode="auto">
            <a:xfrm>
              <a:off x="707" y="1638"/>
              <a:ext cx="92" cy="150"/>
            </a:xfrm>
            <a:custGeom>
              <a:avLst/>
              <a:gdLst>
                <a:gd name="T0" fmla="*/ 107 w 183"/>
                <a:gd name="T1" fmla="*/ 300 h 301"/>
                <a:gd name="T2" fmla="*/ 101 w 183"/>
                <a:gd name="T3" fmla="*/ 291 h 301"/>
                <a:gd name="T4" fmla="*/ 94 w 183"/>
                <a:gd name="T5" fmla="*/ 282 h 301"/>
                <a:gd name="T6" fmla="*/ 87 w 183"/>
                <a:gd name="T7" fmla="*/ 271 h 301"/>
                <a:gd name="T8" fmla="*/ 78 w 183"/>
                <a:gd name="T9" fmla="*/ 258 h 301"/>
                <a:gd name="T10" fmla="*/ 71 w 183"/>
                <a:gd name="T11" fmla="*/ 248 h 301"/>
                <a:gd name="T12" fmla="*/ 66 w 183"/>
                <a:gd name="T13" fmla="*/ 240 h 301"/>
                <a:gd name="T14" fmla="*/ 60 w 183"/>
                <a:gd name="T15" fmla="*/ 233 h 301"/>
                <a:gd name="T16" fmla="*/ 56 w 183"/>
                <a:gd name="T17" fmla="*/ 225 h 301"/>
                <a:gd name="T18" fmla="*/ 52 w 183"/>
                <a:gd name="T19" fmla="*/ 219 h 301"/>
                <a:gd name="T20" fmla="*/ 46 w 183"/>
                <a:gd name="T21" fmla="*/ 211 h 301"/>
                <a:gd name="T22" fmla="*/ 40 w 183"/>
                <a:gd name="T23" fmla="*/ 203 h 301"/>
                <a:gd name="T24" fmla="*/ 35 w 183"/>
                <a:gd name="T25" fmla="*/ 195 h 301"/>
                <a:gd name="T26" fmla="*/ 31 w 183"/>
                <a:gd name="T27" fmla="*/ 187 h 301"/>
                <a:gd name="T28" fmla="*/ 27 w 183"/>
                <a:gd name="T29" fmla="*/ 179 h 301"/>
                <a:gd name="T30" fmla="*/ 19 w 183"/>
                <a:gd name="T31" fmla="*/ 169 h 301"/>
                <a:gd name="T32" fmla="*/ 12 w 183"/>
                <a:gd name="T33" fmla="*/ 156 h 301"/>
                <a:gd name="T34" fmla="*/ 6 w 183"/>
                <a:gd name="T35" fmla="*/ 144 h 301"/>
                <a:gd name="T36" fmla="*/ 2 w 183"/>
                <a:gd name="T37" fmla="*/ 136 h 301"/>
                <a:gd name="T38" fmla="*/ 0 w 183"/>
                <a:gd name="T39" fmla="*/ 130 h 301"/>
                <a:gd name="T40" fmla="*/ 2 w 183"/>
                <a:gd name="T41" fmla="*/ 124 h 301"/>
                <a:gd name="T42" fmla="*/ 3 w 183"/>
                <a:gd name="T43" fmla="*/ 118 h 301"/>
                <a:gd name="T44" fmla="*/ 6 w 183"/>
                <a:gd name="T45" fmla="*/ 110 h 301"/>
                <a:gd name="T46" fmla="*/ 11 w 183"/>
                <a:gd name="T47" fmla="*/ 101 h 301"/>
                <a:gd name="T48" fmla="*/ 15 w 183"/>
                <a:gd name="T49" fmla="*/ 90 h 301"/>
                <a:gd name="T50" fmla="*/ 21 w 183"/>
                <a:gd name="T51" fmla="*/ 80 h 301"/>
                <a:gd name="T52" fmla="*/ 27 w 183"/>
                <a:gd name="T53" fmla="*/ 68 h 301"/>
                <a:gd name="T54" fmla="*/ 34 w 183"/>
                <a:gd name="T55" fmla="*/ 56 h 301"/>
                <a:gd name="T56" fmla="*/ 40 w 183"/>
                <a:gd name="T57" fmla="*/ 46 h 301"/>
                <a:gd name="T58" fmla="*/ 47 w 183"/>
                <a:gd name="T59" fmla="*/ 34 h 301"/>
                <a:gd name="T60" fmla="*/ 53 w 183"/>
                <a:gd name="T61" fmla="*/ 25 h 301"/>
                <a:gd name="T62" fmla="*/ 60 w 183"/>
                <a:gd name="T63" fmla="*/ 16 h 301"/>
                <a:gd name="T64" fmla="*/ 66 w 183"/>
                <a:gd name="T65" fmla="*/ 9 h 301"/>
                <a:gd name="T66" fmla="*/ 72 w 183"/>
                <a:gd name="T67" fmla="*/ 4 h 301"/>
                <a:gd name="T68" fmla="*/ 78 w 183"/>
                <a:gd name="T69" fmla="*/ 0 h 301"/>
                <a:gd name="T70" fmla="*/ 85 w 183"/>
                <a:gd name="T71" fmla="*/ 5 h 301"/>
                <a:gd name="T72" fmla="*/ 93 w 183"/>
                <a:gd name="T73" fmla="*/ 13 h 301"/>
                <a:gd name="T74" fmla="*/ 100 w 183"/>
                <a:gd name="T75" fmla="*/ 21 h 301"/>
                <a:gd name="T76" fmla="*/ 109 w 183"/>
                <a:gd name="T77" fmla="*/ 30 h 301"/>
                <a:gd name="T78" fmla="*/ 116 w 183"/>
                <a:gd name="T79" fmla="*/ 41 h 301"/>
                <a:gd name="T80" fmla="*/ 125 w 183"/>
                <a:gd name="T81" fmla="*/ 52 h 301"/>
                <a:gd name="T82" fmla="*/ 133 w 183"/>
                <a:gd name="T83" fmla="*/ 63 h 301"/>
                <a:gd name="T84" fmla="*/ 142 w 183"/>
                <a:gd name="T85" fmla="*/ 75 h 301"/>
                <a:gd name="T86" fmla="*/ 150 w 183"/>
                <a:gd name="T87" fmla="*/ 85 h 301"/>
                <a:gd name="T88" fmla="*/ 158 w 183"/>
                <a:gd name="T89" fmla="*/ 96 h 301"/>
                <a:gd name="T90" fmla="*/ 166 w 183"/>
                <a:gd name="T91" fmla="*/ 105 h 301"/>
                <a:gd name="T92" fmla="*/ 172 w 183"/>
                <a:gd name="T93" fmla="*/ 113 h 301"/>
                <a:gd name="T94" fmla="*/ 176 w 183"/>
                <a:gd name="T95" fmla="*/ 119 h 301"/>
                <a:gd name="T96" fmla="*/ 182 w 183"/>
                <a:gd name="T97" fmla="*/ 126 h 301"/>
                <a:gd name="T98" fmla="*/ 163 w 183"/>
                <a:gd name="T99" fmla="*/ 286 h 301"/>
                <a:gd name="T100" fmla="*/ 109 w 183"/>
                <a:gd name="T101" fmla="*/ 301 h 30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3"/>
                <a:gd name="T154" fmla="*/ 0 h 301"/>
                <a:gd name="T155" fmla="*/ 183 w 183"/>
                <a:gd name="T156" fmla="*/ 301 h 30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3" h="301">
                  <a:moveTo>
                    <a:pt x="109" y="301"/>
                  </a:moveTo>
                  <a:lnTo>
                    <a:pt x="107" y="300"/>
                  </a:lnTo>
                  <a:lnTo>
                    <a:pt x="104" y="295"/>
                  </a:lnTo>
                  <a:lnTo>
                    <a:pt x="101" y="291"/>
                  </a:lnTo>
                  <a:lnTo>
                    <a:pt x="98" y="287"/>
                  </a:lnTo>
                  <a:lnTo>
                    <a:pt x="94" y="282"/>
                  </a:lnTo>
                  <a:lnTo>
                    <a:pt x="91" y="276"/>
                  </a:lnTo>
                  <a:lnTo>
                    <a:pt x="87" y="271"/>
                  </a:lnTo>
                  <a:lnTo>
                    <a:pt x="82" y="265"/>
                  </a:lnTo>
                  <a:lnTo>
                    <a:pt x="78" y="258"/>
                  </a:lnTo>
                  <a:lnTo>
                    <a:pt x="74" y="251"/>
                  </a:lnTo>
                  <a:lnTo>
                    <a:pt x="71" y="248"/>
                  </a:lnTo>
                  <a:lnTo>
                    <a:pt x="69" y="244"/>
                  </a:lnTo>
                  <a:lnTo>
                    <a:pt x="66" y="240"/>
                  </a:lnTo>
                  <a:lnTo>
                    <a:pt x="63" y="237"/>
                  </a:lnTo>
                  <a:lnTo>
                    <a:pt x="60" y="233"/>
                  </a:lnTo>
                  <a:lnTo>
                    <a:pt x="59" y="229"/>
                  </a:lnTo>
                  <a:lnTo>
                    <a:pt x="56" y="225"/>
                  </a:lnTo>
                  <a:lnTo>
                    <a:pt x="54" y="223"/>
                  </a:lnTo>
                  <a:lnTo>
                    <a:pt x="52" y="219"/>
                  </a:lnTo>
                  <a:lnTo>
                    <a:pt x="49" y="215"/>
                  </a:lnTo>
                  <a:lnTo>
                    <a:pt x="46" y="211"/>
                  </a:lnTo>
                  <a:lnTo>
                    <a:pt x="43" y="207"/>
                  </a:lnTo>
                  <a:lnTo>
                    <a:pt x="40" y="203"/>
                  </a:lnTo>
                  <a:lnTo>
                    <a:pt x="38" y="199"/>
                  </a:lnTo>
                  <a:lnTo>
                    <a:pt x="35" y="195"/>
                  </a:lnTo>
                  <a:lnTo>
                    <a:pt x="34" y="191"/>
                  </a:lnTo>
                  <a:lnTo>
                    <a:pt x="31" y="187"/>
                  </a:lnTo>
                  <a:lnTo>
                    <a:pt x="28" y="183"/>
                  </a:lnTo>
                  <a:lnTo>
                    <a:pt x="27" y="179"/>
                  </a:lnTo>
                  <a:lnTo>
                    <a:pt x="24" y="176"/>
                  </a:lnTo>
                  <a:lnTo>
                    <a:pt x="19" y="169"/>
                  </a:lnTo>
                  <a:lnTo>
                    <a:pt x="16" y="162"/>
                  </a:lnTo>
                  <a:lnTo>
                    <a:pt x="12" y="156"/>
                  </a:lnTo>
                  <a:lnTo>
                    <a:pt x="9" y="151"/>
                  </a:lnTo>
                  <a:lnTo>
                    <a:pt x="6" y="144"/>
                  </a:lnTo>
                  <a:lnTo>
                    <a:pt x="5" y="140"/>
                  </a:lnTo>
                  <a:lnTo>
                    <a:pt x="2" y="136"/>
                  </a:lnTo>
                  <a:lnTo>
                    <a:pt x="2" y="132"/>
                  </a:lnTo>
                  <a:lnTo>
                    <a:pt x="0" y="130"/>
                  </a:lnTo>
                  <a:lnTo>
                    <a:pt x="2" y="127"/>
                  </a:lnTo>
                  <a:lnTo>
                    <a:pt x="2" y="124"/>
                  </a:lnTo>
                  <a:lnTo>
                    <a:pt x="2" y="122"/>
                  </a:lnTo>
                  <a:lnTo>
                    <a:pt x="3" y="118"/>
                  </a:lnTo>
                  <a:lnTo>
                    <a:pt x="5" y="115"/>
                  </a:lnTo>
                  <a:lnTo>
                    <a:pt x="6" y="110"/>
                  </a:lnTo>
                  <a:lnTo>
                    <a:pt x="8" y="106"/>
                  </a:lnTo>
                  <a:lnTo>
                    <a:pt x="11" y="101"/>
                  </a:lnTo>
                  <a:lnTo>
                    <a:pt x="14" y="97"/>
                  </a:lnTo>
                  <a:lnTo>
                    <a:pt x="15" y="90"/>
                  </a:lnTo>
                  <a:lnTo>
                    <a:pt x="18" y="85"/>
                  </a:lnTo>
                  <a:lnTo>
                    <a:pt x="21" y="80"/>
                  </a:lnTo>
                  <a:lnTo>
                    <a:pt x="24" y="75"/>
                  </a:lnTo>
                  <a:lnTo>
                    <a:pt x="27" y="68"/>
                  </a:lnTo>
                  <a:lnTo>
                    <a:pt x="31" y="63"/>
                  </a:lnTo>
                  <a:lnTo>
                    <a:pt x="34" y="56"/>
                  </a:lnTo>
                  <a:lnTo>
                    <a:pt x="37" y="51"/>
                  </a:lnTo>
                  <a:lnTo>
                    <a:pt x="40" y="46"/>
                  </a:lnTo>
                  <a:lnTo>
                    <a:pt x="44" y="39"/>
                  </a:lnTo>
                  <a:lnTo>
                    <a:pt x="47" y="34"/>
                  </a:lnTo>
                  <a:lnTo>
                    <a:pt x="50" y="30"/>
                  </a:lnTo>
                  <a:lnTo>
                    <a:pt x="53" y="25"/>
                  </a:lnTo>
                  <a:lnTo>
                    <a:pt x="57" y="20"/>
                  </a:lnTo>
                  <a:lnTo>
                    <a:pt x="60" y="16"/>
                  </a:lnTo>
                  <a:lnTo>
                    <a:pt x="63" y="13"/>
                  </a:lnTo>
                  <a:lnTo>
                    <a:pt x="66" y="9"/>
                  </a:lnTo>
                  <a:lnTo>
                    <a:pt x="69" y="7"/>
                  </a:lnTo>
                  <a:lnTo>
                    <a:pt x="72" y="4"/>
                  </a:lnTo>
                  <a:lnTo>
                    <a:pt x="75" y="3"/>
                  </a:lnTo>
                  <a:lnTo>
                    <a:pt x="78" y="0"/>
                  </a:lnTo>
                  <a:lnTo>
                    <a:pt x="82" y="1"/>
                  </a:lnTo>
                  <a:lnTo>
                    <a:pt x="85" y="5"/>
                  </a:lnTo>
                  <a:lnTo>
                    <a:pt x="91" y="10"/>
                  </a:lnTo>
                  <a:lnTo>
                    <a:pt x="93" y="13"/>
                  </a:lnTo>
                  <a:lnTo>
                    <a:pt x="97" y="17"/>
                  </a:lnTo>
                  <a:lnTo>
                    <a:pt x="100" y="21"/>
                  </a:lnTo>
                  <a:lnTo>
                    <a:pt x="104" y="26"/>
                  </a:lnTo>
                  <a:lnTo>
                    <a:pt x="109" y="30"/>
                  </a:lnTo>
                  <a:lnTo>
                    <a:pt x="112" y="35"/>
                  </a:lnTo>
                  <a:lnTo>
                    <a:pt x="116" y="41"/>
                  </a:lnTo>
                  <a:lnTo>
                    <a:pt x="120" y="47"/>
                  </a:lnTo>
                  <a:lnTo>
                    <a:pt x="125" y="52"/>
                  </a:lnTo>
                  <a:lnTo>
                    <a:pt x="129" y="58"/>
                  </a:lnTo>
                  <a:lnTo>
                    <a:pt x="133" y="63"/>
                  </a:lnTo>
                  <a:lnTo>
                    <a:pt x="138" y="69"/>
                  </a:lnTo>
                  <a:lnTo>
                    <a:pt x="142" y="75"/>
                  </a:lnTo>
                  <a:lnTo>
                    <a:pt x="147" y="80"/>
                  </a:lnTo>
                  <a:lnTo>
                    <a:pt x="150" y="85"/>
                  </a:lnTo>
                  <a:lnTo>
                    <a:pt x="155" y="90"/>
                  </a:lnTo>
                  <a:lnTo>
                    <a:pt x="158" y="96"/>
                  </a:lnTo>
                  <a:lnTo>
                    <a:pt x="163" y="100"/>
                  </a:lnTo>
                  <a:lnTo>
                    <a:pt x="166" y="105"/>
                  </a:lnTo>
                  <a:lnTo>
                    <a:pt x="169" y="109"/>
                  </a:lnTo>
                  <a:lnTo>
                    <a:pt x="172" y="113"/>
                  </a:lnTo>
                  <a:lnTo>
                    <a:pt x="174" y="117"/>
                  </a:lnTo>
                  <a:lnTo>
                    <a:pt x="176" y="119"/>
                  </a:lnTo>
                  <a:lnTo>
                    <a:pt x="179" y="122"/>
                  </a:lnTo>
                  <a:lnTo>
                    <a:pt x="182" y="126"/>
                  </a:lnTo>
                  <a:lnTo>
                    <a:pt x="183" y="127"/>
                  </a:lnTo>
                  <a:lnTo>
                    <a:pt x="163" y="286"/>
                  </a:lnTo>
                  <a:lnTo>
                    <a:pt x="109" y="301"/>
                  </a:lnTo>
                  <a:close/>
                </a:path>
              </a:pathLst>
            </a:custGeom>
            <a:solidFill>
              <a:srgbClr val="FFB5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7" name="Freeform 13"/>
            <p:cNvSpPr>
              <a:spLocks/>
            </p:cNvSpPr>
            <p:nvPr/>
          </p:nvSpPr>
          <p:spPr bwMode="auto">
            <a:xfrm>
              <a:off x="397" y="1863"/>
              <a:ext cx="786" cy="427"/>
            </a:xfrm>
            <a:custGeom>
              <a:avLst/>
              <a:gdLst>
                <a:gd name="T0" fmla="*/ 120 w 1571"/>
                <a:gd name="T1" fmla="*/ 822 h 854"/>
                <a:gd name="T2" fmla="*/ 1077 w 1571"/>
                <a:gd name="T3" fmla="*/ 852 h 854"/>
                <a:gd name="T4" fmla="*/ 1087 w 1571"/>
                <a:gd name="T5" fmla="*/ 852 h 854"/>
                <a:gd name="T6" fmla="*/ 1103 w 1571"/>
                <a:gd name="T7" fmla="*/ 851 h 854"/>
                <a:gd name="T8" fmla="*/ 1122 w 1571"/>
                <a:gd name="T9" fmla="*/ 850 h 854"/>
                <a:gd name="T10" fmla="*/ 1147 w 1571"/>
                <a:gd name="T11" fmla="*/ 850 h 854"/>
                <a:gd name="T12" fmla="*/ 1173 w 1571"/>
                <a:gd name="T13" fmla="*/ 847 h 854"/>
                <a:gd name="T14" fmla="*/ 1203 w 1571"/>
                <a:gd name="T15" fmla="*/ 846 h 854"/>
                <a:gd name="T16" fmla="*/ 1235 w 1571"/>
                <a:gd name="T17" fmla="*/ 843 h 854"/>
                <a:gd name="T18" fmla="*/ 1268 w 1571"/>
                <a:gd name="T19" fmla="*/ 842 h 854"/>
                <a:gd name="T20" fmla="*/ 1302 w 1571"/>
                <a:gd name="T21" fmla="*/ 839 h 854"/>
                <a:gd name="T22" fmla="*/ 1336 w 1571"/>
                <a:gd name="T23" fmla="*/ 837 h 854"/>
                <a:gd name="T24" fmla="*/ 1369 w 1571"/>
                <a:gd name="T25" fmla="*/ 833 h 854"/>
                <a:gd name="T26" fmla="*/ 1403 w 1571"/>
                <a:gd name="T27" fmla="*/ 830 h 854"/>
                <a:gd name="T28" fmla="*/ 1434 w 1571"/>
                <a:gd name="T29" fmla="*/ 826 h 854"/>
                <a:gd name="T30" fmla="*/ 1463 w 1571"/>
                <a:gd name="T31" fmla="*/ 822 h 854"/>
                <a:gd name="T32" fmla="*/ 1489 w 1571"/>
                <a:gd name="T33" fmla="*/ 818 h 854"/>
                <a:gd name="T34" fmla="*/ 1513 w 1571"/>
                <a:gd name="T35" fmla="*/ 814 h 854"/>
                <a:gd name="T36" fmla="*/ 1532 w 1571"/>
                <a:gd name="T37" fmla="*/ 810 h 854"/>
                <a:gd name="T38" fmla="*/ 1546 w 1571"/>
                <a:gd name="T39" fmla="*/ 805 h 854"/>
                <a:gd name="T40" fmla="*/ 1558 w 1571"/>
                <a:gd name="T41" fmla="*/ 799 h 854"/>
                <a:gd name="T42" fmla="*/ 1561 w 1571"/>
                <a:gd name="T43" fmla="*/ 789 h 854"/>
                <a:gd name="T44" fmla="*/ 1561 w 1571"/>
                <a:gd name="T45" fmla="*/ 778 h 854"/>
                <a:gd name="T46" fmla="*/ 1560 w 1571"/>
                <a:gd name="T47" fmla="*/ 763 h 854"/>
                <a:gd name="T48" fmla="*/ 1557 w 1571"/>
                <a:gd name="T49" fmla="*/ 744 h 854"/>
                <a:gd name="T50" fmla="*/ 1555 w 1571"/>
                <a:gd name="T51" fmla="*/ 723 h 854"/>
                <a:gd name="T52" fmla="*/ 1552 w 1571"/>
                <a:gd name="T53" fmla="*/ 698 h 854"/>
                <a:gd name="T54" fmla="*/ 1548 w 1571"/>
                <a:gd name="T55" fmla="*/ 670 h 854"/>
                <a:gd name="T56" fmla="*/ 1543 w 1571"/>
                <a:gd name="T57" fmla="*/ 641 h 854"/>
                <a:gd name="T58" fmla="*/ 1539 w 1571"/>
                <a:gd name="T59" fmla="*/ 611 h 854"/>
                <a:gd name="T60" fmla="*/ 1535 w 1571"/>
                <a:gd name="T61" fmla="*/ 581 h 854"/>
                <a:gd name="T62" fmla="*/ 1532 w 1571"/>
                <a:gd name="T63" fmla="*/ 551 h 854"/>
                <a:gd name="T64" fmla="*/ 1526 w 1571"/>
                <a:gd name="T65" fmla="*/ 520 h 854"/>
                <a:gd name="T66" fmla="*/ 1521 w 1571"/>
                <a:gd name="T67" fmla="*/ 491 h 854"/>
                <a:gd name="T68" fmla="*/ 1517 w 1571"/>
                <a:gd name="T69" fmla="*/ 462 h 854"/>
                <a:gd name="T70" fmla="*/ 1513 w 1571"/>
                <a:gd name="T71" fmla="*/ 436 h 854"/>
                <a:gd name="T72" fmla="*/ 1508 w 1571"/>
                <a:gd name="T73" fmla="*/ 411 h 854"/>
                <a:gd name="T74" fmla="*/ 1505 w 1571"/>
                <a:gd name="T75" fmla="*/ 389 h 854"/>
                <a:gd name="T76" fmla="*/ 1502 w 1571"/>
                <a:gd name="T77" fmla="*/ 370 h 854"/>
                <a:gd name="T78" fmla="*/ 1501 w 1571"/>
                <a:gd name="T79" fmla="*/ 356 h 854"/>
                <a:gd name="T80" fmla="*/ 1498 w 1571"/>
                <a:gd name="T81" fmla="*/ 344 h 854"/>
                <a:gd name="T82" fmla="*/ 1498 w 1571"/>
                <a:gd name="T83" fmla="*/ 339 h 854"/>
                <a:gd name="T84" fmla="*/ 1099 w 1571"/>
                <a:gd name="T85" fmla="*/ 0 h 854"/>
                <a:gd name="T86" fmla="*/ 293 w 1571"/>
                <a:gd name="T87" fmla="*/ 260 h 85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571"/>
                <a:gd name="T133" fmla="*/ 0 h 854"/>
                <a:gd name="T134" fmla="*/ 1571 w 1571"/>
                <a:gd name="T135" fmla="*/ 854 h 85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571" h="854">
                  <a:moveTo>
                    <a:pt x="0" y="157"/>
                  </a:moveTo>
                  <a:lnTo>
                    <a:pt x="100" y="428"/>
                  </a:lnTo>
                  <a:lnTo>
                    <a:pt x="120" y="822"/>
                  </a:lnTo>
                  <a:lnTo>
                    <a:pt x="1072" y="854"/>
                  </a:lnTo>
                  <a:lnTo>
                    <a:pt x="1072" y="852"/>
                  </a:lnTo>
                  <a:lnTo>
                    <a:pt x="1077" y="852"/>
                  </a:lnTo>
                  <a:lnTo>
                    <a:pt x="1080" y="852"/>
                  </a:lnTo>
                  <a:lnTo>
                    <a:pt x="1084" y="852"/>
                  </a:lnTo>
                  <a:lnTo>
                    <a:pt x="1087" y="852"/>
                  </a:lnTo>
                  <a:lnTo>
                    <a:pt x="1093" y="852"/>
                  </a:lnTo>
                  <a:lnTo>
                    <a:pt x="1097" y="851"/>
                  </a:lnTo>
                  <a:lnTo>
                    <a:pt x="1103" y="851"/>
                  </a:lnTo>
                  <a:lnTo>
                    <a:pt x="1109" y="851"/>
                  </a:lnTo>
                  <a:lnTo>
                    <a:pt x="1116" y="851"/>
                  </a:lnTo>
                  <a:lnTo>
                    <a:pt x="1122" y="850"/>
                  </a:lnTo>
                  <a:lnTo>
                    <a:pt x="1131" y="850"/>
                  </a:lnTo>
                  <a:lnTo>
                    <a:pt x="1138" y="850"/>
                  </a:lnTo>
                  <a:lnTo>
                    <a:pt x="1147" y="850"/>
                  </a:lnTo>
                  <a:lnTo>
                    <a:pt x="1156" y="848"/>
                  </a:lnTo>
                  <a:lnTo>
                    <a:pt x="1165" y="848"/>
                  </a:lnTo>
                  <a:lnTo>
                    <a:pt x="1173" y="847"/>
                  </a:lnTo>
                  <a:lnTo>
                    <a:pt x="1184" y="847"/>
                  </a:lnTo>
                  <a:lnTo>
                    <a:pt x="1192" y="846"/>
                  </a:lnTo>
                  <a:lnTo>
                    <a:pt x="1203" y="846"/>
                  </a:lnTo>
                  <a:lnTo>
                    <a:pt x="1214" y="844"/>
                  </a:lnTo>
                  <a:lnTo>
                    <a:pt x="1225" y="844"/>
                  </a:lnTo>
                  <a:lnTo>
                    <a:pt x="1235" y="843"/>
                  </a:lnTo>
                  <a:lnTo>
                    <a:pt x="1246" y="843"/>
                  </a:lnTo>
                  <a:lnTo>
                    <a:pt x="1257" y="842"/>
                  </a:lnTo>
                  <a:lnTo>
                    <a:pt x="1268" y="842"/>
                  </a:lnTo>
                  <a:lnTo>
                    <a:pt x="1280" y="840"/>
                  </a:lnTo>
                  <a:lnTo>
                    <a:pt x="1292" y="840"/>
                  </a:lnTo>
                  <a:lnTo>
                    <a:pt x="1302" y="839"/>
                  </a:lnTo>
                  <a:lnTo>
                    <a:pt x="1314" y="839"/>
                  </a:lnTo>
                  <a:lnTo>
                    <a:pt x="1325" y="838"/>
                  </a:lnTo>
                  <a:lnTo>
                    <a:pt x="1336" y="837"/>
                  </a:lnTo>
                  <a:lnTo>
                    <a:pt x="1347" y="835"/>
                  </a:lnTo>
                  <a:lnTo>
                    <a:pt x="1359" y="834"/>
                  </a:lnTo>
                  <a:lnTo>
                    <a:pt x="1369" y="833"/>
                  </a:lnTo>
                  <a:lnTo>
                    <a:pt x="1381" y="833"/>
                  </a:lnTo>
                  <a:lnTo>
                    <a:pt x="1391" y="831"/>
                  </a:lnTo>
                  <a:lnTo>
                    <a:pt x="1403" y="830"/>
                  </a:lnTo>
                  <a:lnTo>
                    <a:pt x="1413" y="829"/>
                  </a:lnTo>
                  <a:lnTo>
                    <a:pt x="1423" y="827"/>
                  </a:lnTo>
                  <a:lnTo>
                    <a:pt x="1434" y="826"/>
                  </a:lnTo>
                  <a:lnTo>
                    <a:pt x="1444" y="825"/>
                  </a:lnTo>
                  <a:lnTo>
                    <a:pt x="1454" y="823"/>
                  </a:lnTo>
                  <a:lnTo>
                    <a:pt x="1463" y="822"/>
                  </a:lnTo>
                  <a:lnTo>
                    <a:pt x="1472" y="821"/>
                  </a:lnTo>
                  <a:lnTo>
                    <a:pt x="1482" y="821"/>
                  </a:lnTo>
                  <a:lnTo>
                    <a:pt x="1489" y="818"/>
                  </a:lnTo>
                  <a:lnTo>
                    <a:pt x="1498" y="817"/>
                  </a:lnTo>
                  <a:lnTo>
                    <a:pt x="1505" y="816"/>
                  </a:lnTo>
                  <a:lnTo>
                    <a:pt x="1513" y="814"/>
                  </a:lnTo>
                  <a:lnTo>
                    <a:pt x="1520" y="813"/>
                  </a:lnTo>
                  <a:lnTo>
                    <a:pt x="1526" y="812"/>
                  </a:lnTo>
                  <a:lnTo>
                    <a:pt x="1532" y="810"/>
                  </a:lnTo>
                  <a:lnTo>
                    <a:pt x="1538" y="809"/>
                  </a:lnTo>
                  <a:lnTo>
                    <a:pt x="1542" y="806"/>
                  </a:lnTo>
                  <a:lnTo>
                    <a:pt x="1546" y="805"/>
                  </a:lnTo>
                  <a:lnTo>
                    <a:pt x="1551" y="802"/>
                  </a:lnTo>
                  <a:lnTo>
                    <a:pt x="1554" y="801"/>
                  </a:lnTo>
                  <a:lnTo>
                    <a:pt x="1558" y="799"/>
                  </a:lnTo>
                  <a:lnTo>
                    <a:pt x="1561" y="795"/>
                  </a:lnTo>
                  <a:lnTo>
                    <a:pt x="1561" y="792"/>
                  </a:lnTo>
                  <a:lnTo>
                    <a:pt x="1561" y="789"/>
                  </a:lnTo>
                  <a:lnTo>
                    <a:pt x="1561" y="785"/>
                  </a:lnTo>
                  <a:lnTo>
                    <a:pt x="1561" y="783"/>
                  </a:lnTo>
                  <a:lnTo>
                    <a:pt x="1561" y="778"/>
                  </a:lnTo>
                  <a:lnTo>
                    <a:pt x="1561" y="774"/>
                  </a:lnTo>
                  <a:lnTo>
                    <a:pt x="1560" y="768"/>
                  </a:lnTo>
                  <a:lnTo>
                    <a:pt x="1560" y="763"/>
                  </a:lnTo>
                  <a:lnTo>
                    <a:pt x="1558" y="757"/>
                  </a:lnTo>
                  <a:lnTo>
                    <a:pt x="1558" y="751"/>
                  </a:lnTo>
                  <a:lnTo>
                    <a:pt x="1557" y="744"/>
                  </a:lnTo>
                  <a:lnTo>
                    <a:pt x="1557" y="737"/>
                  </a:lnTo>
                  <a:lnTo>
                    <a:pt x="1555" y="729"/>
                  </a:lnTo>
                  <a:lnTo>
                    <a:pt x="1555" y="723"/>
                  </a:lnTo>
                  <a:lnTo>
                    <a:pt x="1554" y="715"/>
                  </a:lnTo>
                  <a:lnTo>
                    <a:pt x="1554" y="707"/>
                  </a:lnTo>
                  <a:lnTo>
                    <a:pt x="1552" y="698"/>
                  </a:lnTo>
                  <a:lnTo>
                    <a:pt x="1551" y="689"/>
                  </a:lnTo>
                  <a:lnTo>
                    <a:pt x="1549" y="679"/>
                  </a:lnTo>
                  <a:lnTo>
                    <a:pt x="1548" y="670"/>
                  </a:lnTo>
                  <a:lnTo>
                    <a:pt x="1546" y="661"/>
                  </a:lnTo>
                  <a:lnTo>
                    <a:pt x="1545" y="652"/>
                  </a:lnTo>
                  <a:lnTo>
                    <a:pt x="1543" y="641"/>
                  </a:lnTo>
                  <a:lnTo>
                    <a:pt x="1543" y="632"/>
                  </a:lnTo>
                  <a:lnTo>
                    <a:pt x="1541" y="622"/>
                  </a:lnTo>
                  <a:lnTo>
                    <a:pt x="1539" y="611"/>
                  </a:lnTo>
                  <a:lnTo>
                    <a:pt x="1538" y="602"/>
                  </a:lnTo>
                  <a:lnTo>
                    <a:pt x="1538" y="592"/>
                  </a:lnTo>
                  <a:lnTo>
                    <a:pt x="1535" y="581"/>
                  </a:lnTo>
                  <a:lnTo>
                    <a:pt x="1533" y="572"/>
                  </a:lnTo>
                  <a:lnTo>
                    <a:pt x="1532" y="561"/>
                  </a:lnTo>
                  <a:lnTo>
                    <a:pt x="1532" y="551"/>
                  </a:lnTo>
                  <a:lnTo>
                    <a:pt x="1529" y="542"/>
                  </a:lnTo>
                  <a:lnTo>
                    <a:pt x="1527" y="530"/>
                  </a:lnTo>
                  <a:lnTo>
                    <a:pt x="1526" y="520"/>
                  </a:lnTo>
                  <a:lnTo>
                    <a:pt x="1524" y="510"/>
                  </a:lnTo>
                  <a:lnTo>
                    <a:pt x="1523" y="500"/>
                  </a:lnTo>
                  <a:lnTo>
                    <a:pt x="1521" y="491"/>
                  </a:lnTo>
                  <a:lnTo>
                    <a:pt x="1520" y="482"/>
                  </a:lnTo>
                  <a:lnTo>
                    <a:pt x="1519" y="471"/>
                  </a:lnTo>
                  <a:lnTo>
                    <a:pt x="1517" y="462"/>
                  </a:lnTo>
                  <a:lnTo>
                    <a:pt x="1516" y="453"/>
                  </a:lnTo>
                  <a:lnTo>
                    <a:pt x="1514" y="444"/>
                  </a:lnTo>
                  <a:lnTo>
                    <a:pt x="1513" y="436"/>
                  </a:lnTo>
                  <a:lnTo>
                    <a:pt x="1511" y="427"/>
                  </a:lnTo>
                  <a:lnTo>
                    <a:pt x="1510" y="419"/>
                  </a:lnTo>
                  <a:lnTo>
                    <a:pt x="1508" y="411"/>
                  </a:lnTo>
                  <a:lnTo>
                    <a:pt x="1508" y="404"/>
                  </a:lnTo>
                  <a:lnTo>
                    <a:pt x="1507" y="395"/>
                  </a:lnTo>
                  <a:lnTo>
                    <a:pt x="1505" y="389"/>
                  </a:lnTo>
                  <a:lnTo>
                    <a:pt x="1504" y="382"/>
                  </a:lnTo>
                  <a:lnTo>
                    <a:pt x="1504" y="375"/>
                  </a:lnTo>
                  <a:lnTo>
                    <a:pt x="1502" y="370"/>
                  </a:lnTo>
                  <a:lnTo>
                    <a:pt x="1501" y="365"/>
                  </a:lnTo>
                  <a:lnTo>
                    <a:pt x="1501" y="360"/>
                  </a:lnTo>
                  <a:lnTo>
                    <a:pt x="1501" y="356"/>
                  </a:lnTo>
                  <a:lnTo>
                    <a:pt x="1500" y="351"/>
                  </a:lnTo>
                  <a:lnTo>
                    <a:pt x="1498" y="348"/>
                  </a:lnTo>
                  <a:lnTo>
                    <a:pt x="1498" y="344"/>
                  </a:lnTo>
                  <a:lnTo>
                    <a:pt x="1498" y="343"/>
                  </a:lnTo>
                  <a:lnTo>
                    <a:pt x="1498" y="339"/>
                  </a:lnTo>
                  <a:lnTo>
                    <a:pt x="1571" y="52"/>
                  </a:lnTo>
                  <a:lnTo>
                    <a:pt x="1362" y="157"/>
                  </a:lnTo>
                  <a:lnTo>
                    <a:pt x="1099" y="0"/>
                  </a:lnTo>
                  <a:lnTo>
                    <a:pt x="884" y="196"/>
                  </a:lnTo>
                  <a:lnTo>
                    <a:pt x="565" y="43"/>
                  </a:lnTo>
                  <a:lnTo>
                    <a:pt x="293" y="260"/>
                  </a:lnTo>
                  <a:lnTo>
                    <a:pt x="0" y="157"/>
                  </a:lnTo>
                  <a:close/>
                </a:path>
              </a:pathLst>
            </a:custGeom>
            <a:solidFill>
              <a:srgbClr val="FFAB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8" name="Freeform 14"/>
            <p:cNvSpPr>
              <a:spLocks/>
            </p:cNvSpPr>
            <p:nvPr/>
          </p:nvSpPr>
          <p:spPr bwMode="auto">
            <a:xfrm>
              <a:off x="454" y="2061"/>
              <a:ext cx="702" cy="110"/>
            </a:xfrm>
            <a:custGeom>
              <a:avLst/>
              <a:gdLst>
                <a:gd name="T0" fmla="*/ 0 w 1403"/>
                <a:gd name="T1" fmla="*/ 122 h 219"/>
                <a:gd name="T2" fmla="*/ 3 w 1403"/>
                <a:gd name="T3" fmla="*/ 219 h 219"/>
                <a:gd name="T4" fmla="*/ 596 w 1403"/>
                <a:gd name="T5" fmla="*/ 186 h 219"/>
                <a:gd name="T6" fmla="*/ 1403 w 1403"/>
                <a:gd name="T7" fmla="*/ 76 h 219"/>
                <a:gd name="T8" fmla="*/ 1387 w 1403"/>
                <a:gd name="T9" fmla="*/ 0 h 219"/>
                <a:gd name="T10" fmla="*/ 587 w 1403"/>
                <a:gd name="T11" fmla="*/ 45 h 219"/>
                <a:gd name="T12" fmla="*/ 0 w 1403"/>
                <a:gd name="T13" fmla="*/ 122 h 219"/>
                <a:gd name="T14" fmla="*/ 0 w 1403"/>
                <a:gd name="T15" fmla="*/ 122 h 2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03"/>
                <a:gd name="T25" fmla="*/ 0 h 219"/>
                <a:gd name="T26" fmla="*/ 1403 w 1403"/>
                <a:gd name="T27" fmla="*/ 219 h 21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03" h="219">
                  <a:moveTo>
                    <a:pt x="0" y="122"/>
                  </a:moveTo>
                  <a:lnTo>
                    <a:pt x="3" y="219"/>
                  </a:lnTo>
                  <a:lnTo>
                    <a:pt x="596" y="186"/>
                  </a:lnTo>
                  <a:lnTo>
                    <a:pt x="1403" y="76"/>
                  </a:lnTo>
                  <a:lnTo>
                    <a:pt x="1387" y="0"/>
                  </a:lnTo>
                  <a:lnTo>
                    <a:pt x="587" y="45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F778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9" name="Freeform 15"/>
            <p:cNvSpPr>
              <a:spLocks/>
            </p:cNvSpPr>
            <p:nvPr/>
          </p:nvSpPr>
          <p:spPr bwMode="auto">
            <a:xfrm>
              <a:off x="978" y="2068"/>
              <a:ext cx="39" cy="33"/>
            </a:xfrm>
            <a:custGeom>
              <a:avLst/>
              <a:gdLst>
                <a:gd name="T0" fmla="*/ 74 w 77"/>
                <a:gd name="T1" fmla="*/ 0 h 66"/>
                <a:gd name="T2" fmla="*/ 1 w 77"/>
                <a:gd name="T3" fmla="*/ 2 h 66"/>
                <a:gd name="T4" fmla="*/ 0 w 77"/>
                <a:gd name="T5" fmla="*/ 2 h 66"/>
                <a:gd name="T6" fmla="*/ 0 w 77"/>
                <a:gd name="T7" fmla="*/ 6 h 66"/>
                <a:gd name="T8" fmla="*/ 0 w 77"/>
                <a:gd name="T9" fmla="*/ 9 h 66"/>
                <a:gd name="T10" fmla="*/ 0 w 77"/>
                <a:gd name="T11" fmla="*/ 14 h 66"/>
                <a:gd name="T12" fmla="*/ 0 w 77"/>
                <a:gd name="T13" fmla="*/ 19 h 66"/>
                <a:gd name="T14" fmla="*/ 0 w 77"/>
                <a:gd name="T15" fmla="*/ 24 h 66"/>
                <a:gd name="T16" fmla="*/ 1 w 77"/>
                <a:gd name="T17" fmla="*/ 31 h 66"/>
                <a:gd name="T18" fmla="*/ 3 w 77"/>
                <a:gd name="T19" fmla="*/ 39 h 66"/>
                <a:gd name="T20" fmla="*/ 4 w 77"/>
                <a:gd name="T21" fmla="*/ 44 h 66"/>
                <a:gd name="T22" fmla="*/ 7 w 77"/>
                <a:gd name="T23" fmla="*/ 51 h 66"/>
                <a:gd name="T24" fmla="*/ 10 w 77"/>
                <a:gd name="T25" fmla="*/ 56 h 66"/>
                <a:gd name="T26" fmla="*/ 14 w 77"/>
                <a:gd name="T27" fmla="*/ 60 h 66"/>
                <a:gd name="T28" fmla="*/ 19 w 77"/>
                <a:gd name="T29" fmla="*/ 64 h 66"/>
                <a:gd name="T30" fmla="*/ 26 w 77"/>
                <a:gd name="T31" fmla="*/ 66 h 66"/>
                <a:gd name="T32" fmla="*/ 29 w 77"/>
                <a:gd name="T33" fmla="*/ 66 h 66"/>
                <a:gd name="T34" fmla="*/ 33 w 77"/>
                <a:gd name="T35" fmla="*/ 66 h 66"/>
                <a:gd name="T36" fmla="*/ 38 w 77"/>
                <a:gd name="T37" fmla="*/ 66 h 66"/>
                <a:gd name="T38" fmla="*/ 42 w 77"/>
                <a:gd name="T39" fmla="*/ 66 h 66"/>
                <a:gd name="T40" fmla="*/ 46 w 77"/>
                <a:gd name="T41" fmla="*/ 64 h 66"/>
                <a:gd name="T42" fmla="*/ 51 w 77"/>
                <a:gd name="T43" fmla="*/ 61 h 66"/>
                <a:gd name="T44" fmla="*/ 54 w 77"/>
                <a:gd name="T45" fmla="*/ 60 h 66"/>
                <a:gd name="T46" fmla="*/ 58 w 77"/>
                <a:gd name="T47" fmla="*/ 58 h 66"/>
                <a:gd name="T48" fmla="*/ 63 w 77"/>
                <a:gd name="T49" fmla="*/ 55 h 66"/>
                <a:gd name="T50" fmla="*/ 68 w 77"/>
                <a:gd name="T51" fmla="*/ 49 h 66"/>
                <a:gd name="T52" fmla="*/ 71 w 77"/>
                <a:gd name="T53" fmla="*/ 43 h 66"/>
                <a:gd name="T54" fmla="*/ 73 w 77"/>
                <a:gd name="T55" fmla="*/ 38 h 66"/>
                <a:gd name="T56" fmla="*/ 74 w 77"/>
                <a:gd name="T57" fmla="*/ 32 h 66"/>
                <a:gd name="T58" fmla="*/ 77 w 77"/>
                <a:gd name="T59" fmla="*/ 27 h 66"/>
                <a:gd name="T60" fmla="*/ 77 w 77"/>
                <a:gd name="T61" fmla="*/ 22 h 66"/>
                <a:gd name="T62" fmla="*/ 77 w 77"/>
                <a:gd name="T63" fmla="*/ 17 h 66"/>
                <a:gd name="T64" fmla="*/ 76 w 77"/>
                <a:gd name="T65" fmla="*/ 13 h 66"/>
                <a:gd name="T66" fmla="*/ 76 w 77"/>
                <a:gd name="T67" fmla="*/ 7 h 66"/>
                <a:gd name="T68" fmla="*/ 74 w 77"/>
                <a:gd name="T69" fmla="*/ 3 h 66"/>
                <a:gd name="T70" fmla="*/ 74 w 77"/>
                <a:gd name="T71" fmla="*/ 2 h 66"/>
                <a:gd name="T72" fmla="*/ 74 w 77"/>
                <a:gd name="T73" fmla="*/ 0 h 66"/>
                <a:gd name="T74" fmla="*/ 74 w 77"/>
                <a:gd name="T75" fmla="*/ 0 h 6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7"/>
                <a:gd name="T115" fmla="*/ 0 h 66"/>
                <a:gd name="T116" fmla="*/ 77 w 77"/>
                <a:gd name="T117" fmla="*/ 66 h 6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7" h="66">
                  <a:moveTo>
                    <a:pt x="74" y="0"/>
                  </a:moveTo>
                  <a:lnTo>
                    <a:pt x="1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4"/>
                  </a:lnTo>
                  <a:lnTo>
                    <a:pt x="0" y="19"/>
                  </a:lnTo>
                  <a:lnTo>
                    <a:pt x="0" y="24"/>
                  </a:lnTo>
                  <a:lnTo>
                    <a:pt x="1" y="31"/>
                  </a:lnTo>
                  <a:lnTo>
                    <a:pt x="3" y="39"/>
                  </a:lnTo>
                  <a:lnTo>
                    <a:pt x="4" y="44"/>
                  </a:lnTo>
                  <a:lnTo>
                    <a:pt x="7" y="51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19" y="64"/>
                  </a:lnTo>
                  <a:lnTo>
                    <a:pt x="26" y="66"/>
                  </a:lnTo>
                  <a:lnTo>
                    <a:pt x="29" y="66"/>
                  </a:lnTo>
                  <a:lnTo>
                    <a:pt x="33" y="66"/>
                  </a:lnTo>
                  <a:lnTo>
                    <a:pt x="38" y="66"/>
                  </a:lnTo>
                  <a:lnTo>
                    <a:pt x="42" y="66"/>
                  </a:lnTo>
                  <a:lnTo>
                    <a:pt x="46" y="64"/>
                  </a:lnTo>
                  <a:lnTo>
                    <a:pt x="51" y="61"/>
                  </a:lnTo>
                  <a:lnTo>
                    <a:pt x="54" y="60"/>
                  </a:lnTo>
                  <a:lnTo>
                    <a:pt x="58" y="58"/>
                  </a:lnTo>
                  <a:lnTo>
                    <a:pt x="63" y="55"/>
                  </a:lnTo>
                  <a:lnTo>
                    <a:pt x="68" y="49"/>
                  </a:lnTo>
                  <a:lnTo>
                    <a:pt x="71" y="43"/>
                  </a:lnTo>
                  <a:lnTo>
                    <a:pt x="73" y="38"/>
                  </a:lnTo>
                  <a:lnTo>
                    <a:pt x="74" y="32"/>
                  </a:lnTo>
                  <a:lnTo>
                    <a:pt x="77" y="27"/>
                  </a:lnTo>
                  <a:lnTo>
                    <a:pt x="77" y="22"/>
                  </a:lnTo>
                  <a:lnTo>
                    <a:pt x="77" y="17"/>
                  </a:lnTo>
                  <a:lnTo>
                    <a:pt x="76" y="13"/>
                  </a:lnTo>
                  <a:lnTo>
                    <a:pt x="76" y="7"/>
                  </a:lnTo>
                  <a:lnTo>
                    <a:pt x="74" y="3"/>
                  </a:lnTo>
                  <a:lnTo>
                    <a:pt x="74" y="2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0" name="Freeform 16"/>
            <p:cNvSpPr>
              <a:spLocks/>
            </p:cNvSpPr>
            <p:nvPr/>
          </p:nvSpPr>
          <p:spPr bwMode="auto">
            <a:xfrm>
              <a:off x="720" y="2082"/>
              <a:ext cx="60" cy="52"/>
            </a:xfrm>
            <a:custGeom>
              <a:avLst/>
              <a:gdLst>
                <a:gd name="T0" fmla="*/ 44 w 118"/>
                <a:gd name="T1" fmla="*/ 10 h 104"/>
                <a:gd name="T2" fmla="*/ 35 w 118"/>
                <a:gd name="T3" fmla="*/ 13 h 104"/>
                <a:gd name="T4" fmla="*/ 26 w 118"/>
                <a:gd name="T5" fmla="*/ 19 h 104"/>
                <a:gd name="T6" fmla="*/ 16 w 118"/>
                <a:gd name="T7" fmla="*/ 27 h 104"/>
                <a:gd name="T8" fmla="*/ 8 w 118"/>
                <a:gd name="T9" fmla="*/ 33 h 104"/>
                <a:gd name="T10" fmla="*/ 4 w 118"/>
                <a:gd name="T11" fmla="*/ 40 h 104"/>
                <a:gd name="T12" fmla="*/ 1 w 118"/>
                <a:gd name="T13" fmla="*/ 47 h 104"/>
                <a:gd name="T14" fmla="*/ 0 w 118"/>
                <a:gd name="T15" fmla="*/ 55 h 104"/>
                <a:gd name="T16" fmla="*/ 1 w 118"/>
                <a:gd name="T17" fmla="*/ 63 h 104"/>
                <a:gd name="T18" fmla="*/ 6 w 118"/>
                <a:gd name="T19" fmla="*/ 72 h 104"/>
                <a:gd name="T20" fmla="*/ 10 w 118"/>
                <a:gd name="T21" fmla="*/ 80 h 104"/>
                <a:gd name="T22" fmla="*/ 19 w 118"/>
                <a:gd name="T23" fmla="*/ 85 h 104"/>
                <a:gd name="T24" fmla="*/ 27 w 118"/>
                <a:gd name="T25" fmla="*/ 92 h 104"/>
                <a:gd name="T26" fmla="*/ 38 w 118"/>
                <a:gd name="T27" fmla="*/ 96 h 104"/>
                <a:gd name="T28" fmla="*/ 49 w 118"/>
                <a:gd name="T29" fmla="*/ 100 h 104"/>
                <a:gd name="T30" fmla="*/ 60 w 118"/>
                <a:gd name="T31" fmla="*/ 103 h 104"/>
                <a:gd name="T32" fmla="*/ 70 w 118"/>
                <a:gd name="T33" fmla="*/ 104 h 104"/>
                <a:gd name="T34" fmla="*/ 77 w 118"/>
                <a:gd name="T35" fmla="*/ 101 h 104"/>
                <a:gd name="T36" fmla="*/ 86 w 118"/>
                <a:gd name="T37" fmla="*/ 97 h 104"/>
                <a:gd name="T38" fmla="*/ 93 w 118"/>
                <a:gd name="T39" fmla="*/ 92 h 104"/>
                <a:gd name="T40" fmla="*/ 101 w 118"/>
                <a:gd name="T41" fmla="*/ 85 h 104"/>
                <a:gd name="T42" fmla="*/ 108 w 118"/>
                <a:gd name="T43" fmla="*/ 78 h 104"/>
                <a:gd name="T44" fmla="*/ 114 w 118"/>
                <a:gd name="T45" fmla="*/ 68 h 104"/>
                <a:gd name="T46" fmla="*/ 117 w 118"/>
                <a:gd name="T47" fmla="*/ 59 h 104"/>
                <a:gd name="T48" fmla="*/ 118 w 118"/>
                <a:gd name="T49" fmla="*/ 50 h 104"/>
                <a:gd name="T50" fmla="*/ 115 w 118"/>
                <a:gd name="T51" fmla="*/ 40 h 104"/>
                <a:gd name="T52" fmla="*/ 112 w 118"/>
                <a:gd name="T53" fmla="*/ 29 h 104"/>
                <a:gd name="T54" fmla="*/ 106 w 118"/>
                <a:gd name="T55" fmla="*/ 20 h 104"/>
                <a:gd name="T56" fmla="*/ 99 w 118"/>
                <a:gd name="T57" fmla="*/ 11 h 104"/>
                <a:gd name="T58" fmla="*/ 90 w 118"/>
                <a:gd name="T59" fmla="*/ 4 h 104"/>
                <a:gd name="T60" fmla="*/ 80 w 118"/>
                <a:gd name="T61" fmla="*/ 2 h 104"/>
                <a:gd name="T62" fmla="*/ 68 w 118"/>
                <a:gd name="T63" fmla="*/ 0 h 104"/>
                <a:gd name="T64" fmla="*/ 54 w 118"/>
                <a:gd name="T65" fmla="*/ 3 h 104"/>
                <a:gd name="T66" fmla="*/ 48 w 118"/>
                <a:gd name="T67" fmla="*/ 8 h 10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18"/>
                <a:gd name="T103" fmla="*/ 0 h 104"/>
                <a:gd name="T104" fmla="*/ 118 w 118"/>
                <a:gd name="T105" fmla="*/ 104 h 10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18" h="104">
                  <a:moveTo>
                    <a:pt x="48" y="8"/>
                  </a:moveTo>
                  <a:lnTo>
                    <a:pt x="44" y="10"/>
                  </a:lnTo>
                  <a:lnTo>
                    <a:pt x="39" y="11"/>
                  </a:lnTo>
                  <a:lnTo>
                    <a:pt x="35" y="13"/>
                  </a:lnTo>
                  <a:lnTo>
                    <a:pt x="32" y="15"/>
                  </a:lnTo>
                  <a:lnTo>
                    <a:pt x="26" y="19"/>
                  </a:lnTo>
                  <a:lnTo>
                    <a:pt x="22" y="23"/>
                  </a:lnTo>
                  <a:lnTo>
                    <a:pt x="16" y="27"/>
                  </a:lnTo>
                  <a:lnTo>
                    <a:pt x="13" y="29"/>
                  </a:lnTo>
                  <a:lnTo>
                    <a:pt x="8" y="33"/>
                  </a:lnTo>
                  <a:lnTo>
                    <a:pt x="7" y="37"/>
                  </a:lnTo>
                  <a:lnTo>
                    <a:pt x="4" y="40"/>
                  </a:lnTo>
                  <a:lnTo>
                    <a:pt x="3" y="44"/>
                  </a:lnTo>
                  <a:lnTo>
                    <a:pt x="1" y="47"/>
                  </a:lnTo>
                  <a:lnTo>
                    <a:pt x="1" y="51"/>
                  </a:lnTo>
                  <a:lnTo>
                    <a:pt x="0" y="55"/>
                  </a:lnTo>
                  <a:lnTo>
                    <a:pt x="1" y="59"/>
                  </a:lnTo>
                  <a:lnTo>
                    <a:pt x="1" y="63"/>
                  </a:lnTo>
                  <a:lnTo>
                    <a:pt x="4" y="68"/>
                  </a:lnTo>
                  <a:lnTo>
                    <a:pt x="6" y="72"/>
                  </a:lnTo>
                  <a:lnTo>
                    <a:pt x="7" y="76"/>
                  </a:lnTo>
                  <a:lnTo>
                    <a:pt x="10" y="80"/>
                  </a:lnTo>
                  <a:lnTo>
                    <a:pt x="14" y="83"/>
                  </a:lnTo>
                  <a:lnTo>
                    <a:pt x="19" y="85"/>
                  </a:lnTo>
                  <a:lnTo>
                    <a:pt x="23" y="89"/>
                  </a:lnTo>
                  <a:lnTo>
                    <a:pt x="27" y="92"/>
                  </a:lnTo>
                  <a:lnTo>
                    <a:pt x="33" y="95"/>
                  </a:lnTo>
                  <a:lnTo>
                    <a:pt x="38" y="96"/>
                  </a:lnTo>
                  <a:lnTo>
                    <a:pt x="44" y="99"/>
                  </a:lnTo>
                  <a:lnTo>
                    <a:pt x="49" y="100"/>
                  </a:lnTo>
                  <a:lnTo>
                    <a:pt x="55" y="101"/>
                  </a:lnTo>
                  <a:lnTo>
                    <a:pt x="60" y="103"/>
                  </a:lnTo>
                  <a:lnTo>
                    <a:pt x="66" y="104"/>
                  </a:lnTo>
                  <a:lnTo>
                    <a:pt x="70" y="104"/>
                  </a:lnTo>
                  <a:lnTo>
                    <a:pt x="74" y="104"/>
                  </a:lnTo>
                  <a:lnTo>
                    <a:pt x="77" y="101"/>
                  </a:lnTo>
                  <a:lnTo>
                    <a:pt x="82" y="100"/>
                  </a:lnTo>
                  <a:lnTo>
                    <a:pt x="86" y="97"/>
                  </a:lnTo>
                  <a:lnTo>
                    <a:pt x="90" y="96"/>
                  </a:lnTo>
                  <a:lnTo>
                    <a:pt x="93" y="92"/>
                  </a:lnTo>
                  <a:lnTo>
                    <a:pt x="98" y="89"/>
                  </a:lnTo>
                  <a:lnTo>
                    <a:pt x="101" y="85"/>
                  </a:lnTo>
                  <a:lnTo>
                    <a:pt x="105" y="83"/>
                  </a:lnTo>
                  <a:lnTo>
                    <a:pt x="108" y="78"/>
                  </a:lnTo>
                  <a:lnTo>
                    <a:pt x="111" y="74"/>
                  </a:lnTo>
                  <a:lnTo>
                    <a:pt x="114" y="68"/>
                  </a:lnTo>
                  <a:lnTo>
                    <a:pt x="115" y="65"/>
                  </a:lnTo>
                  <a:lnTo>
                    <a:pt x="117" y="59"/>
                  </a:lnTo>
                  <a:lnTo>
                    <a:pt x="118" y="55"/>
                  </a:lnTo>
                  <a:lnTo>
                    <a:pt x="118" y="50"/>
                  </a:lnTo>
                  <a:lnTo>
                    <a:pt x="118" y="45"/>
                  </a:lnTo>
                  <a:lnTo>
                    <a:pt x="115" y="40"/>
                  </a:lnTo>
                  <a:lnTo>
                    <a:pt x="114" y="34"/>
                  </a:lnTo>
                  <a:lnTo>
                    <a:pt x="112" y="29"/>
                  </a:lnTo>
                  <a:lnTo>
                    <a:pt x="109" y="25"/>
                  </a:lnTo>
                  <a:lnTo>
                    <a:pt x="106" y="20"/>
                  </a:lnTo>
                  <a:lnTo>
                    <a:pt x="102" y="15"/>
                  </a:lnTo>
                  <a:lnTo>
                    <a:pt x="99" y="11"/>
                  </a:lnTo>
                  <a:lnTo>
                    <a:pt x="95" y="8"/>
                  </a:lnTo>
                  <a:lnTo>
                    <a:pt x="90" y="4"/>
                  </a:lnTo>
                  <a:lnTo>
                    <a:pt x="86" y="3"/>
                  </a:lnTo>
                  <a:lnTo>
                    <a:pt x="80" y="2"/>
                  </a:lnTo>
                  <a:lnTo>
                    <a:pt x="74" y="0"/>
                  </a:lnTo>
                  <a:lnTo>
                    <a:pt x="68" y="0"/>
                  </a:lnTo>
                  <a:lnTo>
                    <a:pt x="61" y="2"/>
                  </a:lnTo>
                  <a:lnTo>
                    <a:pt x="54" y="3"/>
                  </a:lnTo>
                  <a:lnTo>
                    <a:pt x="4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1" name="Freeform 17"/>
            <p:cNvSpPr>
              <a:spLocks/>
            </p:cNvSpPr>
            <p:nvPr/>
          </p:nvSpPr>
          <p:spPr bwMode="auto">
            <a:xfrm>
              <a:off x="535" y="2113"/>
              <a:ext cx="52" cy="49"/>
            </a:xfrm>
            <a:custGeom>
              <a:avLst/>
              <a:gdLst>
                <a:gd name="T0" fmla="*/ 38 w 105"/>
                <a:gd name="T1" fmla="*/ 0 h 98"/>
                <a:gd name="T2" fmla="*/ 28 w 105"/>
                <a:gd name="T3" fmla="*/ 3 h 98"/>
                <a:gd name="T4" fmla="*/ 19 w 105"/>
                <a:gd name="T5" fmla="*/ 6 h 98"/>
                <a:gd name="T6" fmla="*/ 12 w 105"/>
                <a:gd name="T7" fmla="*/ 10 h 98"/>
                <a:gd name="T8" fmla="*/ 7 w 105"/>
                <a:gd name="T9" fmla="*/ 16 h 98"/>
                <a:gd name="T10" fmla="*/ 3 w 105"/>
                <a:gd name="T11" fmla="*/ 22 h 98"/>
                <a:gd name="T12" fmla="*/ 2 w 105"/>
                <a:gd name="T13" fmla="*/ 30 h 98"/>
                <a:gd name="T14" fmla="*/ 0 w 105"/>
                <a:gd name="T15" fmla="*/ 42 h 98"/>
                <a:gd name="T16" fmla="*/ 0 w 105"/>
                <a:gd name="T17" fmla="*/ 54 h 98"/>
                <a:gd name="T18" fmla="*/ 2 w 105"/>
                <a:gd name="T19" fmla="*/ 64 h 98"/>
                <a:gd name="T20" fmla="*/ 6 w 105"/>
                <a:gd name="T21" fmla="*/ 73 h 98"/>
                <a:gd name="T22" fmla="*/ 10 w 105"/>
                <a:gd name="T23" fmla="*/ 80 h 98"/>
                <a:gd name="T24" fmla="*/ 21 w 105"/>
                <a:gd name="T25" fmla="*/ 88 h 98"/>
                <a:gd name="T26" fmla="*/ 32 w 105"/>
                <a:gd name="T27" fmla="*/ 93 h 98"/>
                <a:gd name="T28" fmla="*/ 40 w 105"/>
                <a:gd name="T29" fmla="*/ 96 h 98"/>
                <a:gd name="T30" fmla="*/ 48 w 105"/>
                <a:gd name="T31" fmla="*/ 97 h 98"/>
                <a:gd name="T32" fmla="*/ 57 w 105"/>
                <a:gd name="T33" fmla="*/ 97 h 98"/>
                <a:gd name="T34" fmla="*/ 66 w 105"/>
                <a:gd name="T35" fmla="*/ 97 h 98"/>
                <a:gd name="T36" fmla="*/ 76 w 105"/>
                <a:gd name="T37" fmla="*/ 97 h 98"/>
                <a:gd name="T38" fmla="*/ 85 w 105"/>
                <a:gd name="T39" fmla="*/ 94 h 98"/>
                <a:gd name="T40" fmla="*/ 92 w 105"/>
                <a:gd name="T41" fmla="*/ 90 h 98"/>
                <a:gd name="T42" fmla="*/ 100 w 105"/>
                <a:gd name="T43" fmla="*/ 81 h 98"/>
                <a:gd name="T44" fmla="*/ 103 w 105"/>
                <a:gd name="T45" fmla="*/ 72 h 98"/>
                <a:gd name="T46" fmla="*/ 104 w 105"/>
                <a:gd name="T47" fmla="*/ 65 h 98"/>
                <a:gd name="T48" fmla="*/ 104 w 105"/>
                <a:gd name="T49" fmla="*/ 58 h 98"/>
                <a:gd name="T50" fmla="*/ 104 w 105"/>
                <a:gd name="T51" fmla="*/ 50 h 98"/>
                <a:gd name="T52" fmla="*/ 101 w 105"/>
                <a:gd name="T53" fmla="*/ 42 h 98"/>
                <a:gd name="T54" fmla="*/ 98 w 105"/>
                <a:gd name="T55" fmla="*/ 35 h 98"/>
                <a:gd name="T56" fmla="*/ 91 w 105"/>
                <a:gd name="T57" fmla="*/ 27 h 98"/>
                <a:gd name="T58" fmla="*/ 81 w 105"/>
                <a:gd name="T59" fmla="*/ 18 h 98"/>
                <a:gd name="T60" fmla="*/ 69 w 105"/>
                <a:gd name="T61" fmla="*/ 9 h 98"/>
                <a:gd name="T62" fmla="*/ 59 w 105"/>
                <a:gd name="T63" fmla="*/ 4 h 98"/>
                <a:gd name="T64" fmla="*/ 50 w 105"/>
                <a:gd name="T65" fmla="*/ 0 h 98"/>
                <a:gd name="T66" fmla="*/ 44 w 105"/>
                <a:gd name="T67" fmla="*/ 0 h 9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05"/>
                <a:gd name="T103" fmla="*/ 0 h 98"/>
                <a:gd name="T104" fmla="*/ 105 w 105"/>
                <a:gd name="T105" fmla="*/ 98 h 9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05" h="98">
                  <a:moveTo>
                    <a:pt x="44" y="0"/>
                  </a:moveTo>
                  <a:lnTo>
                    <a:pt x="38" y="0"/>
                  </a:lnTo>
                  <a:lnTo>
                    <a:pt x="32" y="1"/>
                  </a:lnTo>
                  <a:lnTo>
                    <a:pt x="28" y="3"/>
                  </a:lnTo>
                  <a:lnTo>
                    <a:pt x="24" y="4"/>
                  </a:lnTo>
                  <a:lnTo>
                    <a:pt x="19" y="6"/>
                  </a:lnTo>
                  <a:lnTo>
                    <a:pt x="16" y="8"/>
                  </a:lnTo>
                  <a:lnTo>
                    <a:pt x="12" y="10"/>
                  </a:lnTo>
                  <a:lnTo>
                    <a:pt x="10" y="13"/>
                  </a:lnTo>
                  <a:lnTo>
                    <a:pt x="7" y="16"/>
                  </a:lnTo>
                  <a:lnTo>
                    <a:pt x="5" y="18"/>
                  </a:lnTo>
                  <a:lnTo>
                    <a:pt x="3" y="22"/>
                  </a:lnTo>
                  <a:lnTo>
                    <a:pt x="3" y="26"/>
                  </a:lnTo>
                  <a:lnTo>
                    <a:pt x="2" y="30"/>
                  </a:lnTo>
                  <a:lnTo>
                    <a:pt x="0" y="37"/>
                  </a:lnTo>
                  <a:lnTo>
                    <a:pt x="0" y="42"/>
                  </a:lnTo>
                  <a:lnTo>
                    <a:pt x="0" y="48"/>
                  </a:lnTo>
                  <a:lnTo>
                    <a:pt x="0" y="54"/>
                  </a:lnTo>
                  <a:lnTo>
                    <a:pt x="2" y="60"/>
                  </a:lnTo>
                  <a:lnTo>
                    <a:pt x="2" y="64"/>
                  </a:lnTo>
                  <a:lnTo>
                    <a:pt x="3" y="69"/>
                  </a:lnTo>
                  <a:lnTo>
                    <a:pt x="6" y="73"/>
                  </a:lnTo>
                  <a:lnTo>
                    <a:pt x="9" y="77"/>
                  </a:lnTo>
                  <a:lnTo>
                    <a:pt x="10" y="80"/>
                  </a:lnTo>
                  <a:lnTo>
                    <a:pt x="15" y="84"/>
                  </a:lnTo>
                  <a:lnTo>
                    <a:pt x="21" y="88"/>
                  </a:lnTo>
                  <a:lnTo>
                    <a:pt x="28" y="92"/>
                  </a:lnTo>
                  <a:lnTo>
                    <a:pt x="32" y="93"/>
                  </a:lnTo>
                  <a:lnTo>
                    <a:pt x="37" y="94"/>
                  </a:lnTo>
                  <a:lnTo>
                    <a:pt x="40" y="96"/>
                  </a:lnTo>
                  <a:lnTo>
                    <a:pt x="44" y="97"/>
                  </a:lnTo>
                  <a:lnTo>
                    <a:pt x="48" y="97"/>
                  </a:lnTo>
                  <a:lnTo>
                    <a:pt x="53" y="97"/>
                  </a:lnTo>
                  <a:lnTo>
                    <a:pt x="57" y="97"/>
                  </a:lnTo>
                  <a:lnTo>
                    <a:pt x="62" y="98"/>
                  </a:lnTo>
                  <a:lnTo>
                    <a:pt x="66" y="97"/>
                  </a:lnTo>
                  <a:lnTo>
                    <a:pt x="70" y="97"/>
                  </a:lnTo>
                  <a:lnTo>
                    <a:pt x="76" y="97"/>
                  </a:lnTo>
                  <a:lnTo>
                    <a:pt x="81" y="97"/>
                  </a:lnTo>
                  <a:lnTo>
                    <a:pt x="85" y="94"/>
                  </a:lnTo>
                  <a:lnTo>
                    <a:pt x="89" y="92"/>
                  </a:lnTo>
                  <a:lnTo>
                    <a:pt x="92" y="90"/>
                  </a:lnTo>
                  <a:lnTo>
                    <a:pt x="97" y="86"/>
                  </a:lnTo>
                  <a:lnTo>
                    <a:pt x="100" y="81"/>
                  </a:lnTo>
                  <a:lnTo>
                    <a:pt x="103" y="76"/>
                  </a:lnTo>
                  <a:lnTo>
                    <a:pt x="103" y="72"/>
                  </a:lnTo>
                  <a:lnTo>
                    <a:pt x="104" y="69"/>
                  </a:lnTo>
                  <a:lnTo>
                    <a:pt x="104" y="65"/>
                  </a:lnTo>
                  <a:lnTo>
                    <a:pt x="105" y="61"/>
                  </a:lnTo>
                  <a:lnTo>
                    <a:pt x="104" y="58"/>
                  </a:lnTo>
                  <a:lnTo>
                    <a:pt x="104" y="54"/>
                  </a:lnTo>
                  <a:lnTo>
                    <a:pt x="104" y="50"/>
                  </a:lnTo>
                  <a:lnTo>
                    <a:pt x="103" y="46"/>
                  </a:lnTo>
                  <a:lnTo>
                    <a:pt x="101" y="42"/>
                  </a:lnTo>
                  <a:lnTo>
                    <a:pt x="100" y="39"/>
                  </a:lnTo>
                  <a:lnTo>
                    <a:pt x="98" y="35"/>
                  </a:lnTo>
                  <a:lnTo>
                    <a:pt x="97" y="33"/>
                  </a:lnTo>
                  <a:lnTo>
                    <a:pt x="91" y="27"/>
                  </a:lnTo>
                  <a:lnTo>
                    <a:pt x="86" y="22"/>
                  </a:lnTo>
                  <a:lnTo>
                    <a:pt x="81" y="18"/>
                  </a:lnTo>
                  <a:lnTo>
                    <a:pt x="76" y="13"/>
                  </a:lnTo>
                  <a:lnTo>
                    <a:pt x="69" y="9"/>
                  </a:lnTo>
                  <a:lnTo>
                    <a:pt x="63" y="6"/>
                  </a:lnTo>
                  <a:lnTo>
                    <a:pt x="59" y="4"/>
                  </a:lnTo>
                  <a:lnTo>
                    <a:pt x="54" y="3"/>
                  </a:lnTo>
                  <a:lnTo>
                    <a:pt x="50" y="0"/>
                  </a:lnTo>
                  <a:lnTo>
                    <a:pt x="47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2" name="Freeform 18"/>
            <p:cNvSpPr>
              <a:spLocks/>
            </p:cNvSpPr>
            <p:nvPr/>
          </p:nvSpPr>
          <p:spPr bwMode="auto">
            <a:xfrm>
              <a:off x="954" y="1924"/>
              <a:ext cx="39" cy="86"/>
            </a:xfrm>
            <a:custGeom>
              <a:avLst/>
              <a:gdLst>
                <a:gd name="T0" fmla="*/ 23 w 77"/>
                <a:gd name="T1" fmla="*/ 0 h 173"/>
                <a:gd name="T2" fmla="*/ 22 w 77"/>
                <a:gd name="T3" fmla="*/ 6 h 173"/>
                <a:gd name="T4" fmla="*/ 19 w 77"/>
                <a:gd name="T5" fmla="*/ 16 h 173"/>
                <a:gd name="T6" fmla="*/ 16 w 77"/>
                <a:gd name="T7" fmla="*/ 25 h 173"/>
                <a:gd name="T8" fmla="*/ 14 w 77"/>
                <a:gd name="T9" fmla="*/ 32 h 173"/>
                <a:gd name="T10" fmla="*/ 12 w 77"/>
                <a:gd name="T11" fmla="*/ 38 h 173"/>
                <a:gd name="T12" fmla="*/ 10 w 77"/>
                <a:gd name="T13" fmla="*/ 48 h 173"/>
                <a:gd name="T14" fmla="*/ 7 w 77"/>
                <a:gd name="T15" fmla="*/ 54 h 173"/>
                <a:gd name="T16" fmla="*/ 6 w 77"/>
                <a:gd name="T17" fmla="*/ 62 h 173"/>
                <a:gd name="T18" fmla="*/ 3 w 77"/>
                <a:gd name="T19" fmla="*/ 72 h 173"/>
                <a:gd name="T20" fmla="*/ 1 w 77"/>
                <a:gd name="T21" fmla="*/ 86 h 173"/>
                <a:gd name="T22" fmla="*/ 0 w 77"/>
                <a:gd name="T23" fmla="*/ 96 h 173"/>
                <a:gd name="T24" fmla="*/ 1 w 77"/>
                <a:gd name="T25" fmla="*/ 108 h 173"/>
                <a:gd name="T26" fmla="*/ 4 w 77"/>
                <a:gd name="T27" fmla="*/ 121 h 173"/>
                <a:gd name="T28" fmla="*/ 9 w 77"/>
                <a:gd name="T29" fmla="*/ 134 h 173"/>
                <a:gd name="T30" fmla="*/ 12 w 77"/>
                <a:gd name="T31" fmla="*/ 147 h 173"/>
                <a:gd name="T32" fmla="*/ 16 w 77"/>
                <a:gd name="T33" fmla="*/ 158 h 173"/>
                <a:gd name="T34" fmla="*/ 19 w 77"/>
                <a:gd name="T35" fmla="*/ 167 h 173"/>
                <a:gd name="T36" fmla="*/ 22 w 77"/>
                <a:gd name="T37" fmla="*/ 171 h 173"/>
                <a:gd name="T38" fmla="*/ 22 w 77"/>
                <a:gd name="T39" fmla="*/ 171 h 173"/>
                <a:gd name="T40" fmla="*/ 28 w 77"/>
                <a:gd name="T41" fmla="*/ 167 h 173"/>
                <a:gd name="T42" fmla="*/ 36 w 77"/>
                <a:gd name="T43" fmla="*/ 158 h 173"/>
                <a:gd name="T44" fmla="*/ 48 w 77"/>
                <a:gd name="T45" fmla="*/ 146 h 173"/>
                <a:gd name="T46" fmla="*/ 55 w 77"/>
                <a:gd name="T47" fmla="*/ 137 h 173"/>
                <a:gd name="T48" fmla="*/ 61 w 77"/>
                <a:gd name="T49" fmla="*/ 129 h 173"/>
                <a:gd name="T50" fmla="*/ 66 w 77"/>
                <a:gd name="T51" fmla="*/ 121 h 173"/>
                <a:gd name="T52" fmla="*/ 70 w 77"/>
                <a:gd name="T53" fmla="*/ 113 h 173"/>
                <a:gd name="T54" fmla="*/ 74 w 77"/>
                <a:gd name="T55" fmla="*/ 104 h 173"/>
                <a:gd name="T56" fmla="*/ 76 w 77"/>
                <a:gd name="T57" fmla="*/ 96 h 173"/>
                <a:gd name="T58" fmla="*/ 77 w 77"/>
                <a:gd name="T59" fmla="*/ 87 h 173"/>
                <a:gd name="T60" fmla="*/ 77 w 77"/>
                <a:gd name="T61" fmla="*/ 79 h 173"/>
                <a:gd name="T62" fmla="*/ 76 w 77"/>
                <a:gd name="T63" fmla="*/ 71 h 173"/>
                <a:gd name="T64" fmla="*/ 73 w 77"/>
                <a:gd name="T65" fmla="*/ 62 h 173"/>
                <a:gd name="T66" fmla="*/ 69 w 77"/>
                <a:gd name="T67" fmla="*/ 55 h 173"/>
                <a:gd name="T68" fmla="*/ 66 w 77"/>
                <a:gd name="T69" fmla="*/ 48 h 173"/>
                <a:gd name="T70" fmla="*/ 60 w 77"/>
                <a:gd name="T71" fmla="*/ 37 h 173"/>
                <a:gd name="T72" fmla="*/ 51 w 77"/>
                <a:gd name="T73" fmla="*/ 25 h 173"/>
                <a:gd name="T74" fmla="*/ 42 w 77"/>
                <a:gd name="T75" fmla="*/ 15 h 173"/>
                <a:gd name="T76" fmla="*/ 33 w 77"/>
                <a:gd name="T77" fmla="*/ 7 h 173"/>
                <a:gd name="T78" fmla="*/ 26 w 77"/>
                <a:gd name="T79" fmla="*/ 0 h 173"/>
                <a:gd name="T80" fmla="*/ 25 w 77"/>
                <a:gd name="T81" fmla="*/ 0 h 17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7"/>
                <a:gd name="T124" fmla="*/ 0 h 173"/>
                <a:gd name="T125" fmla="*/ 77 w 77"/>
                <a:gd name="T126" fmla="*/ 173 h 17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7" h="173">
                  <a:moveTo>
                    <a:pt x="25" y="0"/>
                  </a:moveTo>
                  <a:lnTo>
                    <a:pt x="23" y="0"/>
                  </a:lnTo>
                  <a:lnTo>
                    <a:pt x="23" y="2"/>
                  </a:lnTo>
                  <a:lnTo>
                    <a:pt x="22" y="6"/>
                  </a:lnTo>
                  <a:lnTo>
                    <a:pt x="20" y="11"/>
                  </a:lnTo>
                  <a:lnTo>
                    <a:pt x="19" y="16"/>
                  </a:lnTo>
                  <a:lnTo>
                    <a:pt x="17" y="21"/>
                  </a:lnTo>
                  <a:lnTo>
                    <a:pt x="16" y="25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3" y="36"/>
                  </a:lnTo>
                  <a:lnTo>
                    <a:pt x="12" y="38"/>
                  </a:lnTo>
                  <a:lnTo>
                    <a:pt x="12" y="44"/>
                  </a:lnTo>
                  <a:lnTo>
                    <a:pt x="10" y="48"/>
                  </a:lnTo>
                  <a:lnTo>
                    <a:pt x="9" y="50"/>
                  </a:lnTo>
                  <a:lnTo>
                    <a:pt x="7" y="54"/>
                  </a:lnTo>
                  <a:lnTo>
                    <a:pt x="7" y="58"/>
                  </a:lnTo>
                  <a:lnTo>
                    <a:pt x="6" y="62"/>
                  </a:lnTo>
                  <a:lnTo>
                    <a:pt x="6" y="66"/>
                  </a:lnTo>
                  <a:lnTo>
                    <a:pt x="3" y="72"/>
                  </a:lnTo>
                  <a:lnTo>
                    <a:pt x="3" y="79"/>
                  </a:lnTo>
                  <a:lnTo>
                    <a:pt x="1" y="86"/>
                  </a:lnTo>
                  <a:lnTo>
                    <a:pt x="1" y="92"/>
                  </a:lnTo>
                  <a:lnTo>
                    <a:pt x="0" y="96"/>
                  </a:lnTo>
                  <a:lnTo>
                    <a:pt x="0" y="103"/>
                  </a:lnTo>
                  <a:lnTo>
                    <a:pt x="1" y="108"/>
                  </a:lnTo>
                  <a:lnTo>
                    <a:pt x="3" y="116"/>
                  </a:lnTo>
                  <a:lnTo>
                    <a:pt x="4" y="121"/>
                  </a:lnTo>
                  <a:lnTo>
                    <a:pt x="6" y="127"/>
                  </a:lnTo>
                  <a:lnTo>
                    <a:pt x="9" y="134"/>
                  </a:lnTo>
                  <a:lnTo>
                    <a:pt x="10" y="142"/>
                  </a:lnTo>
                  <a:lnTo>
                    <a:pt x="12" y="147"/>
                  </a:lnTo>
                  <a:lnTo>
                    <a:pt x="14" y="154"/>
                  </a:lnTo>
                  <a:lnTo>
                    <a:pt x="16" y="158"/>
                  </a:lnTo>
                  <a:lnTo>
                    <a:pt x="19" y="163"/>
                  </a:lnTo>
                  <a:lnTo>
                    <a:pt x="19" y="167"/>
                  </a:lnTo>
                  <a:lnTo>
                    <a:pt x="20" y="169"/>
                  </a:lnTo>
                  <a:lnTo>
                    <a:pt x="22" y="171"/>
                  </a:lnTo>
                  <a:lnTo>
                    <a:pt x="22" y="173"/>
                  </a:lnTo>
                  <a:lnTo>
                    <a:pt x="22" y="171"/>
                  </a:lnTo>
                  <a:lnTo>
                    <a:pt x="25" y="169"/>
                  </a:lnTo>
                  <a:lnTo>
                    <a:pt x="28" y="167"/>
                  </a:lnTo>
                  <a:lnTo>
                    <a:pt x="32" y="163"/>
                  </a:lnTo>
                  <a:lnTo>
                    <a:pt x="36" y="158"/>
                  </a:lnTo>
                  <a:lnTo>
                    <a:pt x="42" y="152"/>
                  </a:lnTo>
                  <a:lnTo>
                    <a:pt x="48" y="146"/>
                  </a:lnTo>
                  <a:lnTo>
                    <a:pt x="54" y="141"/>
                  </a:lnTo>
                  <a:lnTo>
                    <a:pt x="55" y="137"/>
                  </a:lnTo>
                  <a:lnTo>
                    <a:pt x="58" y="133"/>
                  </a:lnTo>
                  <a:lnTo>
                    <a:pt x="61" y="129"/>
                  </a:lnTo>
                  <a:lnTo>
                    <a:pt x="64" y="126"/>
                  </a:lnTo>
                  <a:lnTo>
                    <a:pt x="66" y="121"/>
                  </a:lnTo>
                  <a:lnTo>
                    <a:pt x="69" y="117"/>
                  </a:lnTo>
                  <a:lnTo>
                    <a:pt x="70" y="113"/>
                  </a:lnTo>
                  <a:lnTo>
                    <a:pt x="73" y="109"/>
                  </a:lnTo>
                  <a:lnTo>
                    <a:pt x="74" y="104"/>
                  </a:lnTo>
                  <a:lnTo>
                    <a:pt x="76" y="100"/>
                  </a:lnTo>
                  <a:lnTo>
                    <a:pt x="76" y="96"/>
                  </a:lnTo>
                  <a:lnTo>
                    <a:pt x="77" y="92"/>
                  </a:lnTo>
                  <a:lnTo>
                    <a:pt x="77" y="87"/>
                  </a:lnTo>
                  <a:lnTo>
                    <a:pt x="77" y="83"/>
                  </a:lnTo>
                  <a:lnTo>
                    <a:pt x="77" y="79"/>
                  </a:lnTo>
                  <a:lnTo>
                    <a:pt x="77" y="75"/>
                  </a:lnTo>
                  <a:lnTo>
                    <a:pt x="76" y="71"/>
                  </a:lnTo>
                  <a:lnTo>
                    <a:pt x="74" y="67"/>
                  </a:lnTo>
                  <a:lnTo>
                    <a:pt x="73" y="62"/>
                  </a:lnTo>
                  <a:lnTo>
                    <a:pt x="71" y="59"/>
                  </a:lnTo>
                  <a:lnTo>
                    <a:pt x="69" y="55"/>
                  </a:lnTo>
                  <a:lnTo>
                    <a:pt x="67" y="50"/>
                  </a:lnTo>
                  <a:lnTo>
                    <a:pt x="66" y="48"/>
                  </a:lnTo>
                  <a:lnTo>
                    <a:pt x="64" y="44"/>
                  </a:lnTo>
                  <a:lnTo>
                    <a:pt x="60" y="37"/>
                  </a:lnTo>
                  <a:lnTo>
                    <a:pt x="55" y="32"/>
                  </a:lnTo>
                  <a:lnTo>
                    <a:pt x="51" y="25"/>
                  </a:lnTo>
                  <a:lnTo>
                    <a:pt x="47" y="20"/>
                  </a:lnTo>
                  <a:lnTo>
                    <a:pt x="42" y="15"/>
                  </a:lnTo>
                  <a:lnTo>
                    <a:pt x="38" y="11"/>
                  </a:lnTo>
                  <a:lnTo>
                    <a:pt x="33" y="7"/>
                  </a:lnTo>
                  <a:lnTo>
                    <a:pt x="31" y="6"/>
                  </a:lnTo>
                  <a:lnTo>
                    <a:pt x="26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3" name="Freeform 19"/>
            <p:cNvSpPr>
              <a:spLocks/>
            </p:cNvSpPr>
            <p:nvPr/>
          </p:nvSpPr>
          <p:spPr bwMode="auto">
            <a:xfrm>
              <a:off x="676" y="1940"/>
              <a:ext cx="38" cy="93"/>
            </a:xfrm>
            <a:custGeom>
              <a:avLst/>
              <a:gdLst>
                <a:gd name="T0" fmla="*/ 9 w 78"/>
                <a:gd name="T1" fmla="*/ 0 h 186"/>
                <a:gd name="T2" fmla="*/ 8 w 78"/>
                <a:gd name="T3" fmla="*/ 4 h 186"/>
                <a:gd name="T4" fmla="*/ 6 w 78"/>
                <a:gd name="T5" fmla="*/ 11 h 186"/>
                <a:gd name="T6" fmla="*/ 5 w 78"/>
                <a:gd name="T7" fmla="*/ 22 h 186"/>
                <a:gd name="T8" fmla="*/ 2 w 78"/>
                <a:gd name="T9" fmla="*/ 34 h 186"/>
                <a:gd name="T10" fmla="*/ 0 w 78"/>
                <a:gd name="T11" fmla="*/ 45 h 186"/>
                <a:gd name="T12" fmla="*/ 0 w 78"/>
                <a:gd name="T13" fmla="*/ 53 h 186"/>
                <a:gd name="T14" fmla="*/ 0 w 78"/>
                <a:gd name="T15" fmla="*/ 59 h 186"/>
                <a:gd name="T16" fmla="*/ 0 w 78"/>
                <a:gd name="T17" fmla="*/ 66 h 186"/>
                <a:gd name="T18" fmla="*/ 0 w 78"/>
                <a:gd name="T19" fmla="*/ 73 h 186"/>
                <a:gd name="T20" fmla="*/ 2 w 78"/>
                <a:gd name="T21" fmla="*/ 81 h 186"/>
                <a:gd name="T22" fmla="*/ 2 w 78"/>
                <a:gd name="T23" fmla="*/ 88 h 186"/>
                <a:gd name="T24" fmla="*/ 5 w 78"/>
                <a:gd name="T25" fmla="*/ 94 h 186"/>
                <a:gd name="T26" fmla="*/ 8 w 78"/>
                <a:gd name="T27" fmla="*/ 102 h 186"/>
                <a:gd name="T28" fmla="*/ 12 w 78"/>
                <a:gd name="T29" fmla="*/ 111 h 186"/>
                <a:gd name="T30" fmla="*/ 17 w 78"/>
                <a:gd name="T31" fmla="*/ 119 h 186"/>
                <a:gd name="T32" fmla="*/ 22 w 78"/>
                <a:gd name="T33" fmla="*/ 128 h 186"/>
                <a:gd name="T34" fmla="*/ 28 w 78"/>
                <a:gd name="T35" fmla="*/ 136 h 186"/>
                <a:gd name="T36" fmla="*/ 34 w 78"/>
                <a:gd name="T37" fmla="*/ 144 h 186"/>
                <a:gd name="T38" fmla="*/ 40 w 78"/>
                <a:gd name="T39" fmla="*/ 153 h 186"/>
                <a:gd name="T40" fmla="*/ 46 w 78"/>
                <a:gd name="T41" fmla="*/ 160 h 186"/>
                <a:gd name="T42" fmla="*/ 55 w 78"/>
                <a:gd name="T43" fmla="*/ 170 h 186"/>
                <a:gd name="T44" fmla="*/ 63 w 78"/>
                <a:gd name="T45" fmla="*/ 180 h 186"/>
                <a:gd name="T46" fmla="*/ 69 w 78"/>
                <a:gd name="T47" fmla="*/ 185 h 186"/>
                <a:gd name="T48" fmla="*/ 71 w 78"/>
                <a:gd name="T49" fmla="*/ 185 h 186"/>
                <a:gd name="T50" fmla="*/ 71 w 78"/>
                <a:gd name="T51" fmla="*/ 178 h 186"/>
                <a:gd name="T52" fmla="*/ 72 w 78"/>
                <a:gd name="T53" fmla="*/ 170 h 186"/>
                <a:gd name="T54" fmla="*/ 74 w 78"/>
                <a:gd name="T55" fmla="*/ 163 h 186"/>
                <a:gd name="T56" fmla="*/ 75 w 78"/>
                <a:gd name="T57" fmla="*/ 155 h 186"/>
                <a:gd name="T58" fmla="*/ 77 w 78"/>
                <a:gd name="T59" fmla="*/ 147 h 186"/>
                <a:gd name="T60" fmla="*/ 77 w 78"/>
                <a:gd name="T61" fmla="*/ 138 h 186"/>
                <a:gd name="T62" fmla="*/ 77 w 78"/>
                <a:gd name="T63" fmla="*/ 128 h 186"/>
                <a:gd name="T64" fmla="*/ 78 w 78"/>
                <a:gd name="T65" fmla="*/ 118 h 186"/>
                <a:gd name="T66" fmla="*/ 78 w 78"/>
                <a:gd name="T67" fmla="*/ 109 h 186"/>
                <a:gd name="T68" fmla="*/ 77 w 78"/>
                <a:gd name="T69" fmla="*/ 100 h 186"/>
                <a:gd name="T70" fmla="*/ 77 w 78"/>
                <a:gd name="T71" fmla="*/ 92 h 186"/>
                <a:gd name="T72" fmla="*/ 75 w 78"/>
                <a:gd name="T73" fmla="*/ 83 h 186"/>
                <a:gd name="T74" fmla="*/ 74 w 78"/>
                <a:gd name="T75" fmla="*/ 76 h 186"/>
                <a:gd name="T76" fmla="*/ 71 w 78"/>
                <a:gd name="T77" fmla="*/ 68 h 186"/>
                <a:gd name="T78" fmla="*/ 66 w 78"/>
                <a:gd name="T79" fmla="*/ 62 h 186"/>
                <a:gd name="T80" fmla="*/ 60 w 78"/>
                <a:gd name="T81" fmla="*/ 51 h 186"/>
                <a:gd name="T82" fmla="*/ 50 w 78"/>
                <a:gd name="T83" fmla="*/ 38 h 186"/>
                <a:gd name="T84" fmla="*/ 40 w 78"/>
                <a:gd name="T85" fmla="*/ 26 h 186"/>
                <a:gd name="T86" fmla="*/ 30 w 78"/>
                <a:gd name="T87" fmla="*/ 17 h 186"/>
                <a:gd name="T88" fmla="*/ 21 w 78"/>
                <a:gd name="T89" fmla="*/ 9 h 186"/>
                <a:gd name="T90" fmla="*/ 12 w 78"/>
                <a:gd name="T91" fmla="*/ 1 h 186"/>
                <a:gd name="T92" fmla="*/ 11 w 78"/>
                <a:gd name="T93" fmla="*/ 0 h 18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"/>
                <a:gd name="T142" fmla="*/ 0 h 186"/>
                <a:gd name="T143" fmla="*/ 78 w 78"/>
                <a:gd name="T144" fmla="*/ 186 h 18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" h="186">
                  <a:moveTo>
                    <a:pt x="11" y="0"/>
                  </a:moveTo>
                  <a:lnTo>
                    <a:pt x="9" y="0"/>
                  </a:lnTo>
                  <a:lnTo>
                    <a:pt x="9" y="3"/>
                  </a:lnTo>
                  <a:lnTo>
                    <a:pt x="8" y="4"/>
                  </a:lnTo>
                  <a:lnTo>
                    <a:pt x="8" y="8"/>
                  </a:lnTo>
                  <a:lnTo>
                    <a:pt x="6" y="11"/>
                  </a:lnTo>
                  <a:lnTo>
                    <a:pt x="6" y="17"/>
                  </a:lnTo>
                  <a:lnTo>
                    <a:pt x="5" y="22"/>
                  </a:lnTo>
                  <a:lnTo>
                    <a:pt x="3" y="29"/>
                  </a:lnTo>
                  <a:lnTo>
                    <a:pt x="2" y="34"/>
                  </a:lnTo>
                  <a:lnTo>
                    <a:pt x="2" y="41"/>
                  </a:lnTo>
                  <a:lnTo>
                    <a:pt x="0" y="45"/>
                  </a:lnTo>
                  <a:lnTo>
                    <a:pt x="0" y="47"/>
                  </a:lnTo>
                  <a:lnTo>
                    <a:pt x="0" y="53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0" y="63"/>
                  </a:lnTo>
                  <a:lnTo>
                    <a:pt x="0" y="66"/>
                  </a:lnTo>
                  <a:lnTo>
                    <a:pt x="0" y="71"/>
                  </a:lnTo>
                  <a:lnTo>
                    <a:pt x="0" y="73"/>
                  </a:lnTo>
                  <a:lnTo>
                    <a:pt x="0" y="77"/>
                  </a:lnTo>
                  <a:lnTo>
                    <a:pt x="2" y="81"/>
                  </a:lnTo>
                  <a:lnTo>
                    <a:pt x="2" y="84"/>
                  </a:lnTo>
                  <a:lnTo>
                    <a:pt x="2" y="88"/>
                  </a:lnTo>
                  <a:lnTo>
                    <a:pt x="3" y="92"/>
                  </a:lnTo>
                  <a:lnTo>
                    <a:pt x="5" y="94"/>
                  </a:lnTo>
                  <a:lnTo>
                    <a:pt x="6" y="100"/>
                  </a:lnTo>
                  <a:lnTo>
                    <a:pt x="8" y="102"/>
                  </a:lnTo>
                  <a:lnTo>
                    <a:pt x="9" y="106"/>
                  </a:lnTo>
                  <a:lnTo>
                    <a:pt x="12" y="111"/>
                  </a:lnTo>
                  <a:lnTo>
                    <a:pt x="15" y="117"/>
                  </a:lnTo>
                  <a:lnTo>
                    <a:pt x="17" y="119"/>
                  </a:lnTo>
                  <a:lnTo>
                    <a:pt x="19" y="125"/>
                  </a:lnTo>
                  <a:lnTo>
                    <a:pt x="22" y="128"/>
                  </a:lnTo>
                  <a:lnTo>
                    <a:pt x="25" y="132"/>
                  </a:lnTo>
                  <a:lnTo>
                    <a:pt x="28" y="136"/>
                  </a:lnTo>
                  <a:lnTo>
                    <a:pt x="31" y="142"/>
                  </a:lnTo>
                  <a:lnTo>
                    <a:pt x="34" y="144"/>
                  </a:lnTo>
                  <a:lnTo>
                    <a:pt x="38" y="149"/>
                  </a:lnTo>
                  <a:lnTo>
                    <a:pt x="40" y="153"/>
                  </a:lnTo>
                  <a:lnTo>
                    <a:pt x="44" y="156"/>
                  </a:lnTo>
                  <a:lnTo>
                    <a:pt x="46" y="160"/>
                  </a:lnTo>
                  <a:lnTo>
                    <a:pt x="50" y="164"/>
                  </a:lnTo>
                  <a:lnTo>
                    <a:pt x="55" y="170"/>
                  </a:lnTo>
                  <a:lnTo>
                    <a:pt x="60" y="176"/>
                  </a:lnTo>
                  <a:lnTo>
                    <a:pt x="63" y="180"/>
                  </a:lnTo>
                  <a:lnTo>
                    <a:pt x="68" y="183"/>
                  </a:lnTo>
                  <a:lnTo>
                    <a:pt x="69" y="185"/>
                  </a:lnTo>
                  <a:lnTo>
                    <a:pt x="71" y="186"/>
                  </a:lnTo>
                  <a:lnTo>
                    <a:pt x="71" y="185"/>
                  </a:lnTo>
                  <a:lnTo>
                    <a:pt x="71" y="183"/>
                  </a:lnTo>
                  <a:lnTo>
                    <a:pt x="71" y="178"/>
                  </a:lnTo>
                  <a:lnTo>
                    <a:pt x="72" y="173"/>
                  </a:lnTo>
                  <a:lnTo>
                    <a:pt x="72" y="170"/>
                  </a:lnTo>
                  <a:lnTo>
                    <a:pt x="74" y="166"/>
                  </a:lnTo>
                  <a:lnTo>
                    <a:pt x="74" y="163"/>
                  </a:lnTo>
                  <a:lnTo>
                    <a:pt x="75" y="160"/>
                  </a:lnTo>
                  <a:lnTo>
                    <a:pt x="75" y="155"/>
                  </a:lnTo>
                  <a:lnTo>
                    <a:pt x="75" y="151"/>
                  </a:lnTo>
                  <a:lnTo>
                    <a:pt x="77" y="147"/>
                  </a:lnTo>
                  <a:lnTo>
                    <a:pt x="77" y="143"/>
                  </a:lnTo>
                  <a:lnTo>
                    <a:pt x="77" y="138"/>
                  </a:lnTo>
                  <a:lnTo>
                    <a:pt x="77" y="132"/>
                  </a:lnTo>
                  <a:lnTo>
                    <a:pt x="77" y="128"/>
                  </a:lnTo>
                  <a:lnTo>
                    <a:pt x="78" y="125"/>
                  </a:lnTo>
                  <a:lnTo>
                    <a:pt x="78" y="118"/>
                  </a:lnTo>
                  <a:lnTo>
                    <a:pt x="78" y="114"/>
                  </a:lnTo>
                  <a:lnTo>
                    <a:pt x="78" y="109"/>
                  </a:lnTo>
                  <a:lnTo>
                    <a:pt x="78" y="105"/>
                  </a:lnTo>
                  <a:lnTo>
                    <a:pt x="77" y="100"/>
                  </a:lnTo>
                  <a:lnTo>
                    <a:pt x="77" y="94"/>
                  </a:lnTo>
                  <a:lnTo>
                    <a:pt x="77" y="92"/>
                  </a:lnTo>
                  <a:lnTo>
                    <a:pt x="77" y="88"/>
                  </a:lnTo>
                  <a:lnTo>
                    <a:pt x="75" y="83"/>
                  </a:lnTo>
                  <a:lnTo>
                    <a:pt x="74" y="79"/>
                  </a:lnTo>
                  <a:lnTo>
                    <a:pt x="74" y="76"/>
                  </a:lnTo>
                  <a:lnTo>
                    <a:pt x="72" y="72"/>
                  </a:lnTo>
                  <a:lnTo>
                    <a:pt x="71" y="68"/>
                  </a:lnTo>
                  <a:lnTo>
                    <a:pt x="69" y="64"/>
                  </a:lnTo>
                  <a:lnTo>
                    <a:pt x="66" y="62"/>
                  </a:lnTo>
                  <a:lnTo>
                    <a:pt x="65" y="58"/>
                  </a:lnTo>
                  <a:lnTo>
                    <a:pt x="60" y="51"/>
                  </a:lnTo>
                  <a:lnTo>
                    <a:pt x="56" y="45"/>
                  </a:lnTo>
                  <a:lnTo>
                    <a:pt x="50" y="38"/>
                  </a:lnTo>
                  <a:lnTo>
                    <a:pt x="46" y="33"/>
                  </a:lnTo>
                  <a:lnTo>
                    <a:pt x="40" y="26"/>
                  </a:lnTo>
                  <a:lnTo>
                    <a:pt x="36" y="22"/>
                  </a:lnTo>
                  <a:lnTo>
                    <a:pt x="30" y="17"/>
                  </a:lnTo>
                  <a:lnTo>
                    <a:pt x="25" y="13"/>
                  </a:lnTo>
                  <a:lnTo>
                    <a:pt x="21" y="9"/>
                  </a:lnTo>
                  <a:lnTo>
                    <a:pt x="18" y="5"/>
                  </a:lnTo>
                  <a:lnTo>
                    <a:pt x="12" y="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4" name="Freeform 20"/>
            <p:cNvSpPr>
              <a:spLocks/>
            </p:cNvSpPr>
            <p:nvPr/>
          </p:nvSpPr>
          <p:spPr bwMode="auto">
            <a:xfrm>
              <a:off x="461" y="2008"/>
              <a:ext cx="48" cy="70"/>
            </a:xfrm>
            <a:custGeom>
              <a:avLst/>
              <a:gdLst>
                <a:gd name="T0" fmla="*/ 6 w 95"/>
                <a:gd name="T1" fmla="*/ 0 h 141"/>
                <a:gd name="T2" fmla="*/ 4 w 95"/>
                <a:gd name="T3" fmla="*/ 4 h 141"/>
                <a:gd name="T4" fmla="*/ 3 w 95"/>
                <a:gd name="T5" fmla="*/ 12 h 141"/>
                <a:gd name="T6" fmla="*/ 1 w 95"/>
                <a:gd name="T7" fmla="*/ 21 h 141"/>
                <a:gd name="T8" fmla="*/ 1 w 95"/>
                <a:gd name="T9" fmla="*/ 33 h 141"/>
                <a:gd name="T10" fmla="*/ 0 w 95"/>
                <a:gd name="T11" fmla="*/ 45 h 141"/>
                <a:gd name="T12" fmla="*/ 1 w 95"/>
                <a:gd name="T13" fmla="*/ 56 h 141"/>
                <a:gd name="T14" fmla="*/ 6 w 95"/>
                <a:gd name="T15" fmla="*/ 67 h 141"/>
                <a:gd name="T16" fmla="*/ 12 w 95"/>
                <a:gd name="T17" fmla="*/ 76 h 141"/>
                <a:gd name="T18" fmla="*/ 19 w 95"/>
                <a:gd name="T19" fmla="*/ 86 h 141"/>
                <a:gd name="T20" fmla="*/ 29 w 95"/>
                <a:gd name="T21" fmla="*/ 98 h 141"/>
                <a:gd name="T22" fmla="*/ 41 w 95"/>
                <a:gd name="T23" fmla="*/ 110 h 141"/>
                <a:gd name="T24" fmla="*/ 51 w 95"/>
                <a:gd name="T25" fmla="*/ 121 h 141"/>
                <a:gd name="T26" fmla="*/ 60 w 95"/>
                <a:gd name="T27" fmla="*/ 130 h 141"/>
                <a:gd name="T28" fmla="*/ 70 w 95"/>
                <a:gd name="T29" fmla="*/ 139 h 141"/>
                <a:gd name="T30" fmla="*/ 73 w 95"/>
                <a:gd name="T31" fmla="*/ 140 h 141"/>
                <a:gd name="T32" fmla="*/ 76 w 95"/>
                <a:gd name="T33" fmla="*/ 136 h 141"/>
                <a:gd name="T34" fmla="*/ 80 w 95"/>
                <a:gd name="T35" fmla="*/ 128 h 141"/>
                <a:gd name="T36" fmla="*/ 85 w 95"/>
                <a:gd name="T37" fmla="*/ 118 h 141"/>
                <a:gd name="T38" fmla="*/ 89 w 95"/>
                <a:gd name="T39" fmla="*/ 105 h 141"/>
                <a:gd name="T40" fmla="*/ 93 w 95"/>
                <a:gd name="T41" fmla="*/ 92 h 141"/>
                <a:gd name="T42" fmla="*/ 93 w 95"/>
                <a:gd name="T43" fmla="*/ 81 h 141"/>
                <a:gd name="T44" fmla="*/ 93 w 95"/>
                <a:gd name="T45" fmla="*/ 73 h 141"/>
                <a:gd name="T46" fmla="*/ 92 w 95"/>
                <a:gd name="T47" fmla="*/ 64 h 141"/>
                <a:gd name="T48" fmla="*/ 86 w 95"/>
                <a:gd name="T49" fmla="*/ 51 h 141"/>
                <a:gd name="T50" fmla="*/ 74 w 95"/>
                <a:gd name="T51" fmla="*/ 39 h 141"/>
                <a:gd name="T52" fmla="*/ 61 w 95"/>
                <a:gd name="T53" fmla="*/ 28 h 141"/>
                <a:gd name="T54" fmla="*/ 48 w 95"/>
                <a:gd name="T55" fmla="*/ 20 h 141"/>
                <a:gd name="T56" fmla="*/ 33 w 95"/>
                <a:gd name="T57" fmla="*/ 12 h 141"/>
                <a:gd name="T58" fmla="*/ 20 w 95"/>
                <a:gd name="T59" fmla="*/ 7 h 141"/>
                <a:gd name="T60" fmla="*/ 12 w 95"/>
                <a:gd name="T61" fmla="*/ 1 h 141"/>
                <a:gd name="T62" fmla="*/ 6 w 95"/>
                <a:gd name="T63" fmla="*/ 0 h 14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95"/>
                <a:gd name="T97" fmla="*/ 0 h 141"/>
                <a:gd name="T98" fmla="*/ 95 w 95"/>
                <a:gd name="T99" fmla="*/ 141 h 14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95" h="141">
                  <a:moveTo>
                    <a:pt x="6" y="0"/>
                  </a:moveTo>
                  <a:lnTo>
                    <a:pt x="6" y="0"/>
                  </a:lnTo>
                  <a:lnTo>
                    <a:pt x="4" y="1"/>
                  </a:lnTo>
                  <a:lnTo>
                    <a:pt x="4" y="4"/>
                  </a:lnTo>
                  <a:lnTo>
                    <a:pt x="4" y="8"/>
                  </a:lnTo>
                  <a:lnTo>
                    <a:pt x="3" y="12"/>
                  </a:lnTo>
                  <a:lnTo>
                    <a:pt x="3" y="17"/>
                  </a:lnTo>
                  <a:lnTo>
                    <a:pt x="1" y="21"/>
                  </a:lnTo>
                  <a:lnTo>
                    <a:pt x="1" y="28"/>
                  </a:lnTo>
                  <a:lnTo>
                    <a:pt x="1" y="33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1" y="51"/>
                  </a:lnTo>
                  <a:lnTo>
                    <a:pt x="1" y="56"/>
                  </a:lnTo>
                  <a:lnTo>
                    <a:pt x="4" y="62"/>
                  </a:lnTo>
                  <a:lnTo>
                    <a:pt x="6" y="67"/>
                  </a:lnTo>
                  <a:lnTo>
                    <a:pt x="9" y="73"/>
                  </a:lnTo>
                  <a:lnTo>
                    <a:pt x="12" y="76"/>
                  </a:lnTo>
                  <a:lnTo>
                    <a:pt x="14" y="81"/>
                  </a:lnTo>
                  <a:lnTo>
                    <a:pt x="19" y="86"/>
                  </a:lnTo>
                  <a:lnTo>
                    <a:pt x="25" y="93"/>
                  </a:lnTo>
                  <a:lnTo>
                    <a:pt x="29" y="98"/>
                  </a:lnTo>
                  <a:lnTo>
                    <a:pt x="35" y="103"/>
                  </a:lnTo>
                  <a:lnTo>
                    <a:pt x="41" y="110"/>
                  </a:lnTo>
                  <a:lnTo>
                    <a:pt x="47" y="115"/>
                  </a:lnTo>
                  <a:lnTo>
                    <a:pt x="51" y="121"/>
                  </a:lnTo>
                  <a:lnTo>
                    <a:pt x="55" y="126"/>
                  </a:lnTo>
                  <a:lnTo>
                    <a:pt x="60" y="130"/>
                  </a:lnTo>
                  <a:lnTo>
                    <a:pt x="64" y="134"/>
                  </a:lnTo>
                  <a:lnTo>
                    <a:pt x="70" y="139"/>
                  </a:lnTo>
                  <a:lnTo>
                    <a:pt x="73" y="141"/>
                  </a:lnTo>
                  <a:lnTo>
                    <a:pt x="73" y="140"/>
                  </a:lnTo>
                  <a:lnTo>
                    <a:pt x="74" y="139"/>
                  </a:lnTo>
                  <a:lnTo>
                    <a:pt x="76" y="136"/>
                  </a:lnTo>
                  <a:lnTo>
                    <a:pt x="79" y="134"/>
                  </a:lnTo>
                  <a:lnTo>
                    <a:pt x="80" y="128"/>
                  </a:lnTo>
                  <a:lnTo>
                    <a:pt x="83" y="123"/>
                  </a:lnTo>
                  <a:lnTo>
                    <a:pt x="85" y="118"/>
                  </a:lnTo>
                  <a:lnTo>
                    <a:pt x="88" y="113"/>
                  </a:lnTo>
                  <a:lnTo>
                    <a:pt x="89" y="105"/>
                  </a:lnTo>
                  <a:lnTo>
                    <a:pt x="92" y="98"/>
                  </a:lnTo>
                  <a:lnTo>
                    <a:pt x="93" y="92"/>
                  </a:lnTo>
                  <a:lnTo>
                    <a:pt x="95" y="85"/>
                  </a:lnTo>
                  <a:lnTo>
                    <a:pt x="93" y="81"/>
                  </a:lnTo>
                  <a:lnTo>
                    <a:pt x="93" y="77"/>
                  </a:lnTo>
                  <a:lnTo>
                    <a:pt x="93" y="73"/>
                  </a:lnTo>
                  <a:lnTo>
                    <a:pt x="93" y="71"/>
                  </a:lnTo>
                  <a:lnTo>
                    <a:pt x="92" y="64"/>
                  </a:lnTo>
                  <a:lnTo>
                    <a:pt x="91" y="58"/>
                  </a:lnTo>
                  <a:lnTo>
                    <a:pt x="86" y="51"/>
                  </a:lnTo>
                  <a:lnTo>
                    <a:pt x="80" y="45"/>
                  </a:lnTo>
                  <a:lnTo>
                    <a:pt x="74" y="39"/>
                  </a:lnTo>
                  <a:lnTo>
                    <a:pt x="69" y="34"/>
                  </a:lnTo>
                  <a:lnTo>
                    <a:pt x="61" y="28"/>
                  </a:lnTo>
                  <a:lnTo>
                    <a:pt x="55" y="24"/>
                  </a:lnTo>
                  <a:lnTo>
                    <a:pt x="48" y="20"/>
                  </a:lnTo>
                  <a:lnTo>
                    <a:pt x="41" y="16"/>
                  </a:lnTo>
                  <a:lnTo>
                    <a:pt x="33" y="12"/>
                  </a:lnTo>
                  <a:lnTo>
                    <a:pt x="28" y="8"/>
                  </a:lnTo>
                  <a:lnTo>
                    <a:pt x="20" y="7"/>
                  </a:lnTo>
                  <a:lnTo>
                    <a:pt x="16" y="4"/>
                  </a:lnTo>
                  <a:lnTo>
                    <a:pt x="12" y="1"/>
                  </a:lnTo>
                  <a:lnTo>
                    <a:pt x="9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5" name="Freeform 21"/>
            <p:cNvSpPr>
              <a:spLocks/>
            </p:cNvSpPr>
            <p:nvPr/>
          </p:nvSpPr>
          <p:spPr bwMode="auto">
            <a:xfrm>
              <a:off x="385" y="1936"/>
              <a:ext cx="82" cy="347"/>
            </a:xfrm>
            <a:custGeom>
              <a:avLst/>
              <a:gdLst>
                <a:gd name="T0" fmla="*/ 3 w 164"/>
                <a:gd name="T1" fmla="*/ 7 h 693"/>
                <a:gd name="T2" fmla="*/ 8 w 164"/>
                <a:gd name="T3" fmla="*/ 23 h 693"/>
                <a:gd name="T4" fmla="*/ 14 w 164"/>
                <a:gd name="T5" fmla="*/ 37 h 693"/>
                <a:gd name="T6" fmla="*/ 22 w 164"/>
                <a:gd name="T7" fmla="*/ 54 h 693"/>
                <a:gd name="T8" fmla="*/ 29 w 164"/>
                <a:gd name="T9" fmla="*/ 72 h 693"/>
                <a:gd name="T10" fmla="*/ 38 w 164"/>
                <a:gd name="T11" fmla="*/ 95 h 693"/>
                <a:gd name="T12" fmla="*/ 47 w 164"/>
                <a:gd name="T13" fmla="*/ 117 h 693"/>
                <a:gd name="T14" fmla="*/ 55 w 164"/>
                <a:gd name="T15" fmla="*/ 140 h 693"/>
                <a:gd name="T16" fmla="*/ 64 w 164"/>
                <a:gd name="T17" fmla="*/ 165 h 693"/>
                <a:gd name="T18" fmla="*/ 73 w 164"/>
                <a:gd name="T19" fmla="*/ 191 h 693"/>
                <a:gd name="T20" fmla="*/ 82 w 164"/>
                <a:gd name="T21" fmla="*/ 216 h 693"/>
                <a:gd name="T22" fmla="*/ 89 w 164"/>
                <a:gd name="T23" fmla="*/ 243 h 693"/>
                <a:gd name="T24" fmla="*/ 95 w 164"/>
                <a:gd name="T25" fmla="*/ 267 h 693"/>
                <a:gd name="T26" fmla="*/ 101 w 164"/>
                <a:gd name="T27" fmla="*/ 292 h 693"/>
                <a:gd name="T28" fmla="*/ 105 w 164"/>
                <a:gd name="T29" fmla="*/ 316 h 693"/>
                <a:gd name="T30" fmla="*/ 109 w 164"/>
                <a:gd name="T31" fmla="*/ 342 h 693"/>
                <a:gd name="T32" fmla="*/ 112 w 164"/>
                <a:gd name="T33" fmla="*/ 370 h 693"/>
                <a:gd name="T34" fmla="*/ 115 w 164"/>
                <a:gd name="T35" fmla="*/ 401 h 693"/>
                <a:gd name="T36" fmla="*/ 117 w 164"/>
                <a:gd name="T37" fmla="*/ 432 h 693"/>
                <a:gd name="T38" fmla="*/ 118 w 164"/>
                <a:gd name="T39" fmla="*/ 464 h 693"/>
                <a:gd name="T40" fmla="*/ 121 w 164"/>
                <a:gd name="T41" fmla="*/ 495 h 693"/>
                <a:gd name="T42" fmla="*/ 123 w 164"/>
                <a:gd name="T43" fmla="*/ 528 h 693"/>
                <a:gd name="T44" fmla="*/ 123 w 164"/>
                <a:gd name="T45" fmla="*/ 558 h 693"/>
                <a:gd name="T46" fmla="*/ 123 w 164"/>
                <a:gd name="T47" fmla="*/ 587 h 693"/>
                <a:gd name="T48" fmla="*/ 124 w 164"/>
                <a:gd name="T49" fmla="*/ 613 h 693"/>
                <a:gd name="T50" fmla="*/ 124 w 164"/>
                <a:gd name="T51" fmla="*/ 637 h 693"/>
                <a:gd name="T52" fmla="*/ 124 w 164"/>
                <a:gd name="T53" fmla="*/ 656 h 693"/>
                <a:gd name="T54" fmla="*/ 124 w 164"/>
                <a:gd name="T55" fmla="*/ 672 h 693"/>
                <a:gd name="T56" fmla="*/ 124 w 164"/>
                <a:gd name="T57" fmla="*/ 687 h 693"/>
                <a:gd name="T58" fmla="*/ 161 w 164"/>
                <a:gd name="T59" fmla="*/ 692 h 693"/>
                <a:gd name="T60" fmla="*/ 161 w 164"/>
                <a:gd name="T61" fmla="*/ 677 h 693"/>
                <a:gd name="T62" fmla="*/ 161 w 164"/>
                <a:gd name="T63" fmla="*/ 663 h 693"/>
                <a:gd name="T64" fmla="*/ 162 w 164"/>
                <a:gd name="T65" fmla="*/ 643 h 693"/>
                <a:gd name="T66" fmla="*/ 162 w 164"/>
                <a:gd name="T67" fmla="*/ 621 h 693"/>
                <a:gd name="T68" fmla="*/ 162 w 164"/>
                <a:gd name="T69" fmla="*/ 595 h 693"/>
                <a:gd name="T70" fmla="*/ 162 w 164"/>
                <a:gd name="T71" fmla="*/ 566 h 693"/>
                <a:gd name="T72" fmla="*/ 162 w 164"/>
                <a:gd name="T73" fmla="*/ 536 h 693"/>
                <a:gd name="T74" fmla="*/ 161 w 164"/>
                <a:gd name="T75" fmla="*/ 503 h 693"/>
                <a:gd name="T76" fmla="*/ 161 w 164"/>
                <a:gd name="T77" fmla="*/ 469 h 693"/>
                <a:gd name="T78" fmla="*/ 158 w 164"/>
                <a:gd name="T79" fmla="*/ 436 h 693"/>
                <a:gd name="T80" fmla="*/ 155 w 164"/>
                <a:gd name="T81" fmla="*/ 402 h 693"/>
                <a:gd name="T82" fmla="*/ 150 w 164"/>
                <a:gd name="T83" fmla="*/ 368 h 693"/>
                <a:gd name="T84" fmla="*/ 147 w 164"/>
                <a:gd name="T85" fmla="*/ 336 h 693"/>
                <a:gd name="T86" fmla="*/ 142 w 164"/>
                <a:gd name="T87" fmla="*/ 305 h 693"/>
                <a:gd name="T88" fmla="*/ 136 w 164"/>
                <a:gd name="T89" fmla="*/ 277 h 693"/>
                <a:gd name="T90" fmla="*/ 127 w 164"/>
                <a:gd name="T91" fmla="*/ 248 h 693"/>
                <a:gd name="T92" fmla="*/ 118 w 164"/>
                <a:gd name="T93" fmla="*/ 220 h 693"/>
                <a:gd name="T94" fmla="*/ 109 w 164"/>
                <a:gd name="T95" fmla="*/ 194 h 693"/>
                <a:gd name="T96" fmla="*/ 102 w 164"/>
                <a:gd name="T97" fmla="*/ 169 h 693"/>
                <a:gd name="T98" fmla="*/ 93 w 164"/>
                <a:gd name="T99" fmla="*/ 146 h 693"/>
                <a:gd name="T100" fmla="*/ 85 w 164"/>
                <a:gd name="T101" fmla="*/ 125 h 693"/>
                <a:gd name="T102" fmla="*/ 76 w 164"/>
                <a:gd name="T103" fmla="*/ 104 h 693"/>
                <a:gd name="T104" fmla="*/ 67 w 164"/>
                <a:gd name="T105" fmla="*/ 85 h 693"/>
                <a:gd name="T106" fmla="*/ 58 w 164"/>
                <a:gd name="T107" fmla="*/ 68 h 693"/>
                <a:gd name="T108" fmla="*/ 51 w 164"/>
                <a:gd name="T109" fmla="*/ 54 h 693"/>
                <a:gd name="T110" fmla="*/ 44 w 164"/>
                <a:gd name="T111" fmla="*/ 38 h 693"/>
                <a:gd name="T112" fmla="*/ 35 w 164"/>
                <a:gd name="T113" fmla="*/ 21 h 693"/>
                <a:gd name="T114" fmla="*/ 0 w 164"/>
                <a:gd name="T115" fmla="*/ 0 h 69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64"/>
                <a:gd name="T175" fmla="*/ 0 h 693"/>
                <a:gd name="T176" fmla="*/ 164 w 164"/>
                <a:gd name="T177" fmla="*/ 693 h 693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64" h="693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3" y="7"/>
                  </a:lnTo>
                  <a:lnTo>
                    <a:pt x="4" y="12"/>
                  </a:lnTo>
                  <a:lnTo>
                    <a:pt x="6" y="17"/>
                  </a:lnTo>
                  <a:lnTo>
                    <a:pt x="7" y="19"/>
                  </a:lnTo>
                  <a:lnTo>
                    <a:pt x="8" y="23"/>
                  </a:lnTo>
                  <a:lnTo>
                    <a:pt x="10" y="25"/>
                  </a:lnTo>
                  <a:lnTo>
                    <a:pt x="11" y="30"/>
                  </a:lnTo>
                  <a:lnTo>
                    <a:pt x="13" y="33"/>
                  </a:lnTo>
                  <a:lnTo>
                    <a:pt x="14" y="37"/>
                  </a:lnTo>
                  <a:lnTo>
                    <a:pt x="16" y="41"/>
                  </a:lnTo>
                  <a:lnTo>
                    <a:pt x="17" y="45"/>
                  </a:lnTo>
                  <a:lnTo>
                    <a:pt x="19" y="49"/>
                  </a:lnTo>
                  <a:lnTo>
                    <a:pt x="22" y="54"/>
                  </a:lnTo>
                  <a:lnTo>
                    <a:pt x="23" y="58"/>
                  </a:lnTo>
                  <a:lnTo>
                    <a:pt x="26" y="63"/>
                  </a:lnTo>
                  <a:lnTo>
                    <a:pt x="28" y="67"/>
                  </a:lnTo>
                  <a:lnTo>
                    <a:pt x="29" y="72"/>
                  </a:lnTo>
                  <a:lnTo>
                    <a:pt x="32" y="78"/>
                  </a:lnTo>
                  <a:lnTo>
                    <a:pt x="33" y="83"/>
                  </a:lnTo>
                  <a:lnTo>
                    <a:pt x="36" y="88"/>
                  </a:lnTo>
                  <a:lnTo>
                    <a:pt x="38" y="95"/>
                  </a:lnTo>
                  <a:lnTo>
                    <a:pt x="41" y="100"/>
                  </a:lnTo>
                  <a:lnTo>
                    <a:pt x="42" y="106"/>
                  </a:lnTo>
                  <a:lnTo>
                    <a:pt x="45" y="110"/>
                  </a:lnTo>
                  <a:lnTo>
                    <a:pt x="47" y="117"/>
                  </a:lnTo>
                  <a:lnTo>
                    <a:pt x="49" y="122"/>
                  </a:lnTo>
                  <a:lnTo>
                    <a:pt x="51" y="129"/>
                  </a:lnTo>
                  <a:lnTo>
                    <a:pt x="54" y="134"/>
                  </a:lnTo>
                  <a:lnTo>
                    <a:pt x="55" y="140"/>
                  </a:lnTo>
                  <a:lnTo>
                    <a:pt x="58" y="146"/>
                  </a:lnTo>
                  <a:lnTo>
                    <a:pt x="60" y="152"/>
                  </a:lnTo>
                  <a:lnTo>
                    <a:pt x="63" y="159"/>
                  </a:lnTo>
                  <a:lnTo>
                    <a:pt x="64" y="165"/>
                  </a:lnTo>
                  <a:lnTo>
                    <a:pt x="67" y="172"/>
                  </a:lnTo>
                  <a:lnTo>
                    <a:pt x="68" y="178"/>
                  </a:lnTo>
                  <a:lnTo>
                    <a:pt x="71" y="185"/>
                  </a:lnTo>
                  <a:lnTo>
                    <a:pt x="73" y="191"/>
                  </a:lnTo>
                  <a:lnTo>
                    <a:pt x="76" y="198"/>
                  </a:lnTo>
                  <a:lnTo>
                    <a:pt x="77" y="205"/>
                  </a:lnTo>
                  <a:lnTo>
                    <a:pt x="79" y="210"/>
                  </a:lnTo>
                  <a:lnTo>
                    <a:pt x="82" y="216"/>
                  </a:lnTo>
                  <a:lnTo>
                    <a:pt x="83" y="223"/>
                  </a:lnTo>
                  <a:lnTo>
                    <a:pt x="85" y="229"/>
                  </a:lnTo>
                  <a:lnTo>
                    <a:pt x="86" y="236"/>
                  </a:lnTo>
                  <a:lnTo>
                    <a:pt x="89" y="243"/>
                  </a:lnTo>
                  <a:lnTo>
                    <a:pt x="90" y="249"/>
                  </a:lnTo>
                  <a:lnTo>
                    <a:pt x="92" y="256"/>
                  </a:lnTo>
                  <a:lnTo>
                    <a:pt x="93" y="261"/>
                  </a:lnTo>
                  <a:lnTo>
                    <a:pt x="95" y="267"/>
                  </a:lnTo>
                  <a:lnTo>
                    <a:pt x="96" y="273"/>
                  </a:lnTo>
                  <a:lnTo>
                    <a:pt x="98" y="279"/>
                  </a:lnTo>
                  <a:lnTo>
                    <a:pt x="99" y="286"/>
                  </a:lnTo>
                  <a:lnTo>
                    <a:pt x="101" y="292"/>
                  </a:lnTo>
                  <a:lnTo>
                    <a:pt x="102" y="298"/>
                  </a:lnTo>
                  <a:lnTo>
                    <a:pt x="104" y="305"/>
                  </a:lnTo>
                  <a:lnTo>
                    <a:pt x="105" y="309"/>
                  </a:lnTo>
                  <a:lnTo>
                    <a:pt x="105" y="316"/>
                  </a:lnTo>
                  <a:lnTo>
                    <a:pt x="106" y="322"/>
                  </a:lnTo>
                  <a:lnTo>
                    <a:pt x="108" y="329"/>
                  </a:lnTo>
                  <a:lnTo>
                    <a:pt x="108" y="336"/>
                  </a:lnTo>
                  <a:lnTo>
                    <a:pt x="109" y="342"/>
                  </a:lnTo>
                  <a:lnTo>
                    <a:pt x="109" y="349"/>
                  </a:lnTo>
                  <a:lnTo>
                    <a:pt x="111" y="357"/>
                  </a:lnTo>
                  <a:lnTo>
                    <a:pt x="111" y="363"/>
                  </a:lnTo>
                  <a:lnTo>
                    <a:pt x="112" y="370"/>
                  </a:lnTo>
                  <a:lnTo>
                    <a:pt x="112" y="377"/>
                  </a:lnTo>
                  <a:lnTo>
                    <a:pt x="114" y="385"/>
                  </a:lnTo>
                  <a:lnTo>
                    <a:pt x="114" y="393"/>
                  </a:lnTo>
                  <a:lnTo>
                    <a:pt x="115" y="401"/>
                  </a:lnTo>
                  <a:lnTo>
                    <a:pt x="115" y="409"/>
                  </a:lnTo>
                  <a:lnTo>
                    <a:pt x="117" y="417"/>
                  </a:lnTo>
                  <a:lnTo>
                    <a:pt x="117" y="425"/>
                  </a:lnTo>
                  <a:lnTo>
                    <a:pt x="117" y="432"/>
                  </a:lnTo>
                  <a:lnTo>
                    <a:pt x="117" y="440"/>
                  </a:lnTo>
                  <a:lnTo>
                    <a:pt x="118" y="448"/>
                  </a:lnTo>
                  <a:lnTo>
                    <a:pt x="118" y="456"/>
                  </a:lnTo>
                  <a:lnTo>
                    <a:pt x="118" y="464"/>
                  </a:lnTo>
                  <a:lnTo>
                    <a:pt x="120" y="472"/>
                  </a:lnTo>
                  <a:lnTo>
                    <a:pt x="120" y="480"/>
                  </a:lnTo>
                  <a:lnTo>
                    <a:pt x="120" y="487"/>
                  </a:lnTo>
                  <a:lnTo>
                    <a:pt x="121" y="495"/>
                  </a:lnTo>
                  <a:lnTo>
                    <a:pt x="121" y="503"/>
                  </a:lnTo>
                  <a:lnTo>
                    <a:pt x="121" y="512"/>
                  </a:lnTo>
                  <a:lnTo>
                    <a:pt x="121" y="520"/>
                  </a:lnTo>
                  <a:lnTo>
                    <a:pt x="123" y="528"/>
                  </a:lnTo>
                  <a:lnTo>
                    <a:pt x="123" y="536"/>
                  </a:lnTo>
                  <a:lnTo>
                    <a:pt x="123" y="544"/>
                  </a:lnTo>
                  <a:lnTo>
                    <a:pt x="123" y="550"/>
                  </a:lnTo>
                  <a:lnTo>
                    <a:pt x="123" y="558"/>
                  </a:lnTo>
                  <a:lnTo>
                    <a:pt x="123" y="565"/>
                  </a:lnTo>
                  <a:lnTo>
                    <a:pt x="123" y="573"/>
                  </a:lnTo>
                  <a:lnTo>
                    <a:pt x="123" y="579"/>
                  </a:lnTo>
                  <a:lnTo>
                    <a:pt x="123" y="587"/>
                  </a:lnTo>
                  <a:lnTo>
                    <a:pt x="123" y="594"/>
                  </a:lnTo>
                  <a:lnTo>
                    <a:pt x="124" y="600"/>
                  </a:lnTo>
                  <a:lnTo>
                    <a:pt x="124" y="607"/>
                  </a:lnTo>
                  <a:lnTo>
                    <a:pt x="124" y="613"/>
                  </a:lnTo>
                  <a:lnTo>
                    <a:pt x="124" y="618"/>
                  </a:lnTo>
                  <a:lnTo>
                    <a:pt x="124" y="625"/>
                  </a:lnTo>
                  <a:lnTo>
                    <a:pt x="124" y="630"/>
                  </a:lnTo>
                  <a:lnTo>
                    <a:pt x="124" y="637"/>
                  </a:lnTo>
                  <a:lnTo>
                    <a:pt x="124" y="642"/>
                  </a:lnTo>
                  <a:lnTo>
                    <a:pt x="124" y="647"/>
                  </a:lnTo>
                  <a:lnTo>
                    <a:pt x="124" y="651"/>
                  </a:lnTo>
                  <a:lnTo>
                    <a:pt x="124" y="656"/>
                  </a:lnTo>
                  <a:lnTo>
                    <a:pt x="124" y="660"/>
                  </a:lnTo>
                  <a:lnTo>
                    <a:pt x="124" y="664"/>
                  </a:lnTo>
                  <a:lnTo>
                    <a:pt x="124" y="668"/>
                  </a:lnTo>
                  <a:lnTo>
                    <a:pt x="124" y="672"/>
                  </a:lnTo>
                  <a:lnTo>
                    <a:pt x="124" y="675"/>
                  </a:lnTo>
                  <a:lnTo>
                    <a:pt x="124" y="679"/>
                  </a:lnTo>
                  <a:lnTo>
                    <a:pt x="124" y="683"/>
                  </a:lnTo>
                  <a:lnTo>
                    <a:pt x="124" y="687"/>
                  </a:lnTo>
                  <a:lnTo>
                    <a:pt x="124" y="689"/>
                  </a:lnTo>
                  <a:lnTo>
                    <a:pt x="126" y="691"/>
                  </a:lnTo>
                  <a:lnTo>
                    <a:pt x="161" y="693"/>
                  </a:lnTo>
                  <a:lnTo>
                    <a:pt x="161" y="692"/>
                  </a:lnTo>
                  <a:lnTo>
                    <a:pt x="161" y="689"/>
                  </a:lnTo>
                  <a:lnTo>
                    <a:pt x="161" y="685"/>
                  </a:lnTo>
                  <a:lnTo>
                    <a:pt x="161" y="681"/>
                  </a:lnTo>
                  <a:lnTo>
                    <a:pt x="161" y="677"/>
                  </a:lnTo>
                  <a:lnTo>
                    <a:pt x="161" y="675"/>
                  </a:lnTo>
                  <a:lnTo>
                    <a:pt x="161" y="671"/>
                  </a:lnTo>
                  <a:lnTo>
                    <a:pt x="161" y="667"/>
                  </a:lnTo>
                  <a:lnTo>
                    <a:pt x="161" y="663"/>
                  </a:lnTo>
                  <a:lnTo>
                    <a:pt x="161" y="659"/>
                  </a:lnTo>
                  <a:lnTo>
                    <a:pt x="161" y="654"/>
                  </a:lnTo>
                  <a:lnTo>
                    <a:pt x="162" y="650"/>
                  </a:lnTo>
                  <a:lnTo>
                    <a:pt x="162" y="643"/>
                  </a:lnTo>
                  <a:lnTo>
                    <a:pt x="162" y="638"/>
                  </a:lnTo>
                  <a:lnTo>
                    <a:pt x="162" y="633"/>
                  </a:lnTo>
                  <a:lnTo>
                    <a:pt x="162" y="628"/>
                  </a:lnTo>
                  <a:lnTo>
                    <a:pt x="162" y="621"/>
                  </a:lnTo>
                  <a:lnTo>
                    <a:pt x="162" y="615"/>
                  </a:lnTo>
                  <a:lnTo>
                    <a:pt x="162" y="608"/>
                  </a:lnTo>
                  <a:lnTo>
                    <a:pt x="162" y="603"/>
                  </a:lnTo>
                  <a:lnTo>
                    <a:pt x="162" y="595"/>
                  </a:lnTo>
                  <a:lnTo>
                    <a:pt x="162" y="588"/>
                  </a:lnTo>
                  <a:lnTo>
                    <a:pt x="162" y="580"/>
                  </a:lnTo>
                  <a:lnTo>
                    <a:pt x="162" y="574"/>
                  </a:lnTo>
                  <a:lnTo>
                    <a:pt x="162" y="566"/>
                  </a:lnTo>
                  <a:lnTo>
                    <a:pt x="162" y="560"/>
                  </a:lnTo>
                  <a:lnTo>
                    <a:pt x="162" y="552"/>
                  </a:lnTo>
                  <a:lnTo>
                    <a:pt x="164" y="545"/>
                  </a:lnTo>
                  <a:lnTo>
                    <a:pt x="162" y="536"/>
                  </a:lnTo>
                  <a:lnTo>
                    <a:pt x="162" y="528"/>
                  </a:lnTo>
                  <a:lnTo>
                    <a:pt x="162" y="520"/>
                  </a:lnTo>
                  <a:lnTo>
                    <a:pt x="162" y="512"/>
                  </a:lnTo>
                  <a:lnTo>
                    <a:pt x="161" y="503"/>
                  </a:lnTo>
                  <a:lnTo>
                    <a:pt x="161" y="495"/>
                  </a:lnTo>
                  <a:lnTo>
                    <a:pt x="161" y="486"/>
                  </a:lnTo>
                  <a:lnTo>
                    <a:pt x="161" y="478"/>
                  </a:lnTo>
                  <a:lnTo>
                    <a:pt x="161" y="469"/>
                  </a:lnTo>
                  <a:lnTo>
                    <a:pt x="159" y="461"/>
                  </a:lnTo>
                  <a:lnTo>
                    <a:pt x="159" y="452"/>
                  </a:lnTo>
                  <a:lnTo>
                    <a:pt x="159" y="444"/>
                  </a:lnTo>
                  <a:lnTo>
                    <a:pt x="158" y="436"/>
                  </a:lnTo>
                  <a:lnTo>
                    <a:pt x="158" y="427"/>
                  </a:lnTo>
                  <a:lnTo>
                    <a:pt x="156" y="419"/>
                  </a:lnTo>
                  <a:lnTo>
                    <a:pt x="156" y="412"/>
                  </a:lnTo>
                  <a:lnTo>
                    <a:pt x="155" y="402"/>
                  </a:lnTo>
                  <a:lnTo>
                    <a:pt x="155" y="393"/>
                  </a:lnTo>
                  <a:lnTo>
                    <a:pt x="153" y="385"/>
                  </a:lnTo>
                  <a:lnTo>
                    <a:pt x="152" y="377"/>
                  </a:lnTo>
                  <a:lnTo>
                    <a:pt x="150" y="368"/>
                  </a:lnTo>
                  <a:lnTo>
                    <a:pt x="150" y="360"/>
                  </a:lnTo>
                  <a:lnTo>
                    <a:pt x="149" y="353"/>
                  </a:lnTo>
                  <a:lnTo>
                    <a:pt x="149" y="345"/>
                  </a:lnTo>
                  <a:lnTo>
                    <a:pt x="147" y="336"/>
                  </a:lnTo>
                  <a:lnTo>
                    <a:pt x="146" y="328"/>
                  </a:lnTo>
                  <a:lnTo>
                    <a:pt x="145" y="320"/>
                  </a:lnTo>
                  <a:lnTo>
                    <a:pt x="143" y="313"/>
                  </a:lnTo>
                  <a:lnTo>
                    <a:pt x="142" y="305"/>
                  </a:lnTo>
                  <a:lnTo>
                    <a:pt x="140" y="298"/>
                  </a:lnTo>
                  <a:lnTo>
                    <a:pt x="139" y="290"/>
                  </a:lnTo>
                  <a:lnTo>
                    <a:pt x="137" y="283"/>
                  </a:lnTo>
                  <a:lnTo>
                    <a:pt x="136" y="277"/>
                  </a:lnTo>
                  <a:lnTo>
                    <a:pt x="133" y="269"/>
                  </a:lnTo>
                  <a:lnTo>
                    <a:pt x="131" y="261"/>
                  </a:lnTo>
                  <a:lnTo>
                    <a:pt x="128" y="254"/>
                  </a:lnTo>
                  <a:lnTo>
                    <a:pt x="127" y="248"/>
                  </a:lnTo>
                  <a:lnTo>
                    <a:pt x="124" y="241"/>
                  </a:lnTo>
                  <a:lnTo>
                    <a:pt x="123" y="235"/>
                  </a:lnTo>
                  <a:lnTo>
                    <a:pt x="121" y="228"/>
                  </a:lnTo>
                  <a:lnTo>
                    <a:pt x="118" y="220"/>
                  </a:lnTo>
                  <a:lnTo>
                    <a:pt x="117" y="214"/>
                  </a:lnTo>
                  <a:lnTo>
                    <a:pt x="114" y="207"/>
                  </a:lnTo>
                  <a:lnTo>
                    <a:pt x="112" y="201"/>
                  </a:lnTo>
                  <a:lnTo>
                    <a:pt x="109" y="194"/>
                  </a:lnTo>
                  <a:lnTo>
                    <a:pt x="108" y="188"/>
                  </a:lnTo>
                  <a:lnTo>
                    <a:pt x="105" y="182"/>
                  </a:lnTo>
                  <a:lnTo>
                    <a:pt x="104" y="176"/>
                  </a:lnTo>
                  <a:lnTo>
                    <a:pt x="102" y="169"/>
                  </a:lnTo>
                  <a:lnTo>
                    <a:pt x="99" y="164"/>
                  </a:lnTo>
                  <a:lnTo>
                    <a:pt x="98" y="157"/>
                  </a:lnTo>
                  <a:lnTo>
                    <a:pt x="95" y="152"/>
                  </a:lnTo>
                  <a:lnTo>
                    <a:pt x="93" y="146"/>
                  </a:lnTo>
                  <a:lnTo>
                    <a:pt x="90" y="140"/>
                  </a:lnTo>
                  <a:lnTo>
                    <a:pt x="89" y="135"/>
                  </a:lnTo>
                  <a:lnTo>
                    <a:pt x="86" y="130"/>
                  </a:lnTo>
                  <a:lnTo>
                    <a:pt x="85" y="125"/>
                  </a:lnTo>
                  <a:lnTo>
                    <a:pt x="82" y="119"/>
                  </a:lnTo>
                  <a:lnTo>
                    <a:pt x="80" y="114"/>
                  </a:lnTo>
                  <a:lnTo>
                    <a:pt x="77" y="109"/>
                  </a:lnTo>
                  <a:lnTo>
                    <a:pt x="76" y="104"/>
                  </a:lnTo>
                  <a:lnTo>
                    <a:pt x="73" y="100"/>
                  </a:lnTo>
                  <a:lnTo>
                    <a:pt x="71" y="95"/>
                  </a:lnTo>
                  <a:lnTo>
                    <a:pt x="70" y="91"/>
                  </a:lnTo>
                  <a:lnTo>
                    <a:pt x="67" y="85"/>
                  </a:lnTo>
                  <a:lnTo>
                    <a:pt x="66" y="80"/>
                  </a:lnTo>
                  <a:lnTo>
                    <a:pt x="63" y="78"/>
                  </a:lnTo>
                  <a:lnTo>
                    <a:pt x="61" y="72"/>
                  </a:lnTo>
                  <a:lnTo>
                    <a:pt x="58" y="68"/>
                  </a:lnTo>
                  <a:lnTo>
                    <a:pt x="57" y="64"/>
                  </a:lnTo>
                  <a:lnTo>
                    <a:pt x="55" y="61"/>
                  </a:lnTo>
                  <a:lnTo>
                    <a:pt x="54" y="58"/>
                  </a:lnTo>
                  <a:lnTo>
                    <a:pt x="51" y="54"/>
                  </a:lnTo>
                  <a:lnTo>
                    <a:pt x="49" y="50"/>
                  </a:lnTo>
                  <a:lnTo>
                    <a:pt x="48" y="47"/>
                  </a:lnTo>
                  <a:lnTo>
                    <a:pt x="47" y="43"/>
                  </a:lnTo>
                  <a:lnTo>
                    <a:pt x="44" y="38"/>
                  </a:lnTo>
                  <a:lnTo>
                    <a:pt x="42" y="34"/>
                  </a:lnTo>
                  <a:lnTo>
                    <a:pt x="39" y="29"/>
                  </a:lnTo>
                  <a:lnTo>
                    <a:pt x="36" y="25"/>
                  </a:lnTo>
                  <a:lnTo>
                    <a:pt x="35" y="21"/>
                  </a:lnTo>
                  <a:lnTo>
                    <a:pt x="33" y="19"/>
                  </a:lnTo>
                  <a:lnTo>
                    <a:pt x="30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6" name="Freeform 22"/>
            <p:cNvSpPr>
              <a:spLocks/>
            </p:cNvSpPr>
            <p:nvPr/>
          </p:nvSpPr>
          <p:spPr bwMode="auto">
            <a:xfrm>
              <a:off x="387" y="1860"/>
              <a:ext cx="802" cy="435"/>
            </a:xfrm>
            <a:custGeom>
              <a:avLst/>
              <a:gdLst>
                <a:gd name="T0" fmla="*/ 221 w 1604"/>
                <a:gd name="T1" fmla="*/ 847 h 871"/>
                <a:gd name="T2" fmla="*/ 446 w 1604"/>
                <a:gd name="T3" fmla="*/ 854 h 871"/>
                <a:gd name="T4" fmla="*/ 737 w 1604"/>
                <a:gd name="T5" fmla="*/ 863 h 871"/>
                <a:gd name="T6" fmla="*/ 1029 w 1604"/>
                <a:gd name="T7" fmla="*/ 871 h 871"/>
                <a:gd name="T8" fmla="*/ 1296 w 1604"/>
                <a:gd name="T9" fmla="*/ 866 h 871"/>
                <a:gd name="T10" fmla="*/ 1496 w 1604"/>
                <a:gd name="T11" fmla="*/ 851 h 871"/>
                <a:gd name="T12" fmla="*/ 1591 w 1604"/>
                <a:gd name="T13" fmla="*/ 829 h 871"/>
                <a:gd name="T14" fmla="*/ 1582 w 1604"/>
                <a:gd name="T15" fmla="*/ 697 h 871"/>
                <a:gd name="T16" fmla="*/ 1558 w 1604"/>
                <a:gd name="T17" fmla="*/ 496 h 871"/>
                <a:gd name="T18" fmla="*/ 1536 w 1604"/>
                <a:gd name="T19" fmla="*/ 351 h 871"/>
                <a:gd name="T20" fmla="*/ 1546 w 1604"/>
                <a:gd name="T21" fmla="*/ 291 h 871"/>
                <a:gd name="T22" fmla="*/ 1574 w 1604"/>
                <a:gd name="T23" fmla="*/ 183 h 871"/>
                <a:gd name="T24" fmla="*/ 1599 w 1604"/>
                <a:gd name="T25" fmla="*/ 81 h 871"/>
                <a:gd name="T26" fmla="*/ 1566 w 1604"/>
                <a:gd name="T27" fmla="*/ 55 h 871"/>
                <a:gd name="T28" fmla="*/ 1479 w 1604"/>
                <a:gd name="T29" fmla="*/ 97 h 871"/>
                <a:gd name="T30" fmla="*/ 1389 w 1604"/>
                <a:gd name="T31" fmla="*/ 144 h 871"/>
                <a:gd name="T32" fmla="*/ 1313 w 1604"/>
                <a:gd name="T33" fmla="*/ 105 h 871"/>
                <a:gd name="T34" fmla="*/ 1211 w 1604"/>
                <a:gd name="T35" fmla="*/ 45 h 871"/>
                <a:gd name="T36" fmla="*/ 1127 w 1604"/>
                <a:gd name="T37" fmla="*/ 1 h 871"/>
                <a:gd name="T38" fmla="*/ 1038 w 1604"/>
                <a:gd name="T39" fmla="*/ 62 h 871"/>
                <a:gd name="T40" fmla="*/ 952 w 1604"/>
                <a:gd name="T41" fmla="*/ 141 h 871"/>
                <a:gd name="T42" fmla="*/ 885 w 1604"/>
                <a:gd name="T43" fmla="*/ 183 h 871"/>
                <a:gd name="T44" fmla="*/ 790 w 1604"/>
                <a:gd name="T45" fmla="*/ 131 h 871"/>
                <a:gd name="T46" fmla="*/ 667 w 1604"/>
                <a:gd name="T47" fmla="*/ 68 h 871"/>
                <a:gd name="T48" fmla="*/ 577 w 1604"/>
                <a:gd name="T49" fmla="*/ 38 h 871"/>
                <a:gd name="T50" fmla="*/ 484 w 1604"/>
                <a:gd name="T51" fmla="*/ 106 h 871"/>
                <a:gd name="T52" fmla="*/ 373 w 1604"/>
                <a:gd name="T53" fmla="*/ 198 h 871"/>
                <a:gd name="T54" fmla="*/ 301 w 1604"/>
                <a:gd name="T55" fmla="*/ 253 h 871"/>
                <a:gd name="T56" fmla="*/ 213 w 1604"/>
                <a:gd name="T57" fmla="*/ 211 h 871"/>
                <a:gd name="T58" fmla="*/ 121 w 1604"/>
                <a:gd name="T59" fmla="*/ 170 h 871"/>
                <a:gd name="T60" fmla="*/ 30 w 1604"/>
                <a:gd name="T61" fmla="*/ 147 h 871"/>
                <a:gd name="T62" fmla="*/ 29 w 1604"/>
                <a:gd name="T63" fmla="*/ 177 h 871"/>
                <a:gd name="T64" fmla="*/ 112 w 1604"/>
                <a:gd name="T65" fmla="*/ 204 h 871"/>
                <a:gd name="T66" fmla="*/ 223 w 1604"/>
                <a:gd name="T67" fmla="*/ 253 h 871"/>
                <a:gd name="T68" fmla="*/ 314 w 1604"/>
                <a:gd name="T69" fmla="*/ 286 h 871"/>
                <a:gd name="T70" fmla="*/ 398 w 1604"/>
                <a:gd name="T71" fmla="*/ 227 h 871"/>
                <a:gd name="T72" fmla="*/ 500 w 1604"/>
                <a:gd name="T73" fmla="*/ 141 h 871"/>
                <a:gd name="T74" fmla="*/ 588 w 1604"/>
                <a:gd name="T75" fmla="*/ 73 h 871"/>
                <a:gd name="T76" fmla="*/ 675 w 1604"/>
                <a:gd name="T77" fmla="*/ 110 h 871"/>
                <a:gd name="T78" fmla="*/ 797 w 1604"/>
                <a:gd name="T79" fmla="*/ 172 h 871"/>
                <a:gd name="T80" fmla="*/ 898 w 1604"/>
                <a:gd name="T81" fmla="*/ 217 h 871"/>
                <a:gd name="T82" fmla="*/ 978 w 1604"/>
                <a:gd name="T83" fmla="*/ 164 h 871"/>
                <a:gd name="T84" fmla="*/ 1060 w 1604"/>
                <a:gd name="T85" fmla="*/ 88 h 871"/>
                <a:gd name="T86" fmla="*/ 1145 w 1604"/>
                <a:gd name="T87" fmla="*/ 47 h 871"/>
                <a:gd name="T88" fmla="*/ 1237 w 1604"/>
                <a:gd name="T89" fmla="*/ 105 h 871"/>
                <a:gd name="T90" fmla="*/ 1335 w 1604"/>
                <a:gd name="T91" fmla="*/ 162 h 871"/>
                <a:gd name="T92" fmla="*/ 1414 w 1604"/>
                <a:gd name="T93" fmla="*/ 166 h 871"/>
                <a:gd name="T94" fmla="*/ 1503 w 1604"/>
                <a:gd name="T95" fmla="*/ 123 h 871"/>
                <a:gd name="T96" fmla="*/ 1562 w 1604"/>
                <a:gd name="T97" fmla="*/ 110 h 871"/>
                <a:gd name="T98" fmla="*/ 1537 w 1604"/>
                <a:gd name="T99" fmla="*/ 196 h 871"/>
                <a:gd name="T100" fmla="*/ 1511 w 1604"/>
                <a:gd name="T101" fmla="*/ 299 h 871"/>
                <a:gd name="T102" fmla="*/ 1503 w 1604"/>
                <a:gd name="T103" fmla="*/ 372 h 871"/>
                <a:gd name="T104" fmla="*/ 1521 w 1604"/>
                <a:gd name="T105" fmla="*/ 495 h 871"/>
                <a:gd name="T106" fmla="*/ 1546 w 1604"/>
                <a:gd name="T107" fmla="*/ 665 h 871"/>
                <a:gd name="T108" fmla="*/ 1558 w 1604"/>
                <a:gd name="T109" fmla="*/ 788 h 871"/>
                <a:gd name="T110" fmla="*/ 1483 w 1604"/>
                <a:gd name="T111" fmla="*/ 819 h 871"/>
                <a:gd name="T112" fmla="*/ 1272 w 1604"/>
                <a:gd name="T113" fmla="*/ 833 h 871"/>
                <a:gd name="T114" fmla="*/ 986 w 1604"/>
                <a:gd name="T115" fmla="*/ 838 h 871"/>
                <a:gd name="T116" fmla="*/ 684 w 1604"/>
                <a:gd name="T117" fmla="*/ 830 h 871"/>
                <a:gd name="T118" fmla="*/ 425 w 1604"/>
                <a:gd name="T119" fmla="*/ 820 h 871"/>
                <a:gd name="T120" fmla="*/ 238 w 1604"/>
                <a:gd name="T121" fmla="*/ 815 h 871"/>
                <a:gd name="T122" fmla="*/ 124 w 1604"/>
                <a:gd name="T123" fmla="*/ 846 h 87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604"/>
                <a:gd name="T187" fmla="*/ 0 h 871"/>
                <a:gd name="T188" fmla="*/ 1604 w 1604"/>
                <a:gd name="T189" fmla="*/ 871 h 87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604" h="871">
                  <a:moveTo>
                    <a:pt x="124" y="846"/>
                  </a:moveTo>
                  <a:lnTo>
                    <a:pt x="125" y="846"/>
                  </a:lnTo>
                  <a:lnTo>
                    <a:pt x="128" y="846"/>
                  </a:lnTo>
                  <a:lnTo>
                    <a:pt x="131" y="846"/>
                  </a:lnTo>
                  <a:lnTo>
                    <a:pt x="134" y="846"/>
                  </a:lnTo>
                  <a:lnTo>
                    <a:pt x="137" y="846"/>
                  </a:lnTo>
                  <a:lnTo>
                    <a:pt x="143" y="846"/>
                  </a:lnTo>
                  <a:lnTo>
                    <a:pt x="147" y="846"/>
                  </a:lnTo>
                  <a:lnTo>
                    <a:pt x="152" y="846"/>
                  </a:lnTo>
                  <a:lnTo>
                    <a:pt x="158" y="846"/>
                  </a:lnTo>
                  <a:lnTo>
                    <a:pt x="163" y="846"/>
                  </a:lnTo>
                  <a:lnTo>
                    <a:pt x="171" y="846"/>
                  </a:lnTo>
                  <a:lnTo>
                    <a:pt x="178" y="847"/>
                  </a:lnTo>
                  <a:lnTo>
                    <a:pt x="185" y="847"/>
                  </a:lnTo>
                  <a:lnTo>
                    <a:pt x="194" y="847"/>
                  </a:lnTo>
                  <a:lnTo>
                    <a:pt x="203" y="847"/>
                  </a:lnTo>
                  <a:lnTo>
                    <a:pt x="212" y="847"/>
                  </a:lnTo>
                  <a:lnTo>
                    <a:pt x="221" y="847"/>
                  </a:lnTo>
                  <a:lnTo>
                    <a:pt x="231" y="849"/>
                  </a:lnTo>
                  <a:lnTo>
                    <a:pt x="241" y="849"/>
                  </a:lnTo>
                  <a:lnTo>
                    <a:pt x="251" y="849"/>
                  </a:lnTo>
                  <a:lnTo>
                    <a:pt x="263" y="849"/>
                  </a:lnTo>
                  <a:lnTo>
                    <a:pt x="273" y="850"/>
                  </a:lnTo>
                  <a:lnTo>
                    <a:pt x="285" y="850"/>
                  </a:lnTo>
                  <a:lnTo>
                    <a:pt x="297" y="850"/>
                  </a:lnTo>
                  <a:lnTo>
                    <a:pt x="308" y="850"/>
                  </a:lnTo>
                  <a:lnTo>
                    <a:pt x="321" y="851"/>
                  </a:lnTo>
                  <a:lnTo>
                    <a:pt x="335" y="851"/>
                  </a:lnTo>
                  <a:lnTo>
                    <a:pt x="348" y="851"/>
                  </a:lnTo>
                  <a:lnTo>
                    <a:pt x="361" y="853"/>
                  </a:lnTo>
                  <a:lnTo>
                    <a:pt x="376" y="853"/>
                  </a:lnTo>
                  <a:lnTo>
                    <a:pt x="389" y="853"/>
                  </a:lnTo>
                  <a:lnTo>
                    <a:pt x="403" y="853"/>
                  </a:lnTo>
                  <a:lnTo>
                    <a:pt x="417" y="854"/>
                  </a:lnTo>
                  <a:lnTo>
                    <a:pt x="431" y="854"/>
                  </a:lnTo>
                  <a:lnTo>
                    <a:pt x="446" y="854"/>
                  </a:lnTo>
                  <a:lnTo>
                    <a:pt x="462" y="855"/>
                  </a:lnTo>
                  <a:lnTo>
                    <a:pt x="477" y="855"/>
                  </a:lnTo>
                  <a:lnTo>
                    <a:pt x="493" y="857"/>
                  </a:lnTo>
                  <a:lnTo>
                    <a:pt x="507" y="857"/>
                  </a:lnTo>
                  <a:lnTo>
                    <a:pt x="523" y="857"/>
                  </a:lnTo>
                  <a:lnTo>
                    <a:pt x="539" y="858"/>
                  </a:lnTo>
                  <a:lnTo>
                    <a:pt x="556" y="858"/>
                  </a:lnTo>
                  <a:lnTo>
                    <a:pt x="572" y="858"/>
                  </a:lnTo>
                  <a:lnTo>
                    <a:pt x="588" y="859"/>
                  </a:lnTo>
                  <a:lnTo>
                    <a:pt x="604" y="859"/>
                  </a:lnTo>
                  <a:lnTo>
                    <a:pt x="621" y="861"/>
                  </a:lnTo>
                  <a:lnTo>
                    <a:pt x="637" y="861"/>
                  </a:lnTo>
                  <a:lnTo>
                    <a:pt x="654" y="861"/>
                  </a:lnTo>
                  <a:lnTo>
                    <a:pt x="670" y="862"/>
                  </a:lnTo>
                  <a:lnTo>
                    <a:pt x="687" y="862"/>
                  </a:lnTo>
                  <a:lnTo>
                    <a:pt x="703" y="862"/>
                  </a:lnTo>
                  <a:lnTo>
                    <a:pt x="721" y="863"/>
                  </a:lnTo>
                  <a:lnTo>
                    <a:pt x="737" y="863"/>
                  </a:lnTo>
                  <a:lnTo>
                    <a:pt x="754" y="864"/>
                  </a:lnTo>
                  <a:lnTo>
                    <a:pt x="769" y="864"/>
                  </a:lnTo>
                  <a:lnTo>
                    <a:pt x="787" y="864"/>
                  </a:lnTo>
                  <a:lnTo>
                    <a:pt x="803" y="866"/>
                  </a:lnTo>
                  <a:lnTo>
                    <a:pt x="820" y="866"/>
                  </a:lnTo>
                  <a:lnTo>
                    <a:pt x="836" y="866"/>
                  </a:lnTo>
                  <a:lnTo>
                    <a:pt x="852" y="867"/>
                  </a:lnTo>
                  <a:lnTo>
                    <a:pt x="870" y="867"/>
                  </a:lnTo>
                  <a:lnTo>
                    <a:pt x="886" y="868"/>
                  </a:lnTo>
                  <a:lnTo>
                    <a:pt x="902" y="868"/>
                  </a:lnTo>
                  <a:lnTo>
                    <a:pt x="918" y="870"/>
                  </a:lnTo>
                  <a:lnTo>
                    <a:pt x="934" y="870"/>
                  </a:lnTo>
                  <a:lnTo>
                    <a:pt x="950" y="870"/>
                  </a:lnTo>
                  <a:lnTo>
                    <a:pt x="967" y="870"/>
                  </a:lnTo>
                  <a:lnTo>
                    <a:pt x="983" y="870"/>
                  </a:lnTo>
                  <a:lnTo>
                    <a:pt x="999" y="870"/>
                  </a:lnTo>
                  <a:lnTo>
                    <a:pt x="1015" y="871"/>
                  </a:lnTo>
                  <a:lnTo>
                    <a:pt x="1029" y="871"/>
                  </a:lnTo>
                  <a:lnTo>
                    <a:pt x="1046" y="871"/>
                  </a:lnTo>
                  <a:lnTo>
                    <a:pt x="1062" y="871"/>
                  </a:lnTo>
                  <a:lnTo>
                    <a:pt x="1078" y="871"/>
                  </a:lnTo>
                  <a:lnTo>
                    <a:pt x="1092" y="871"/>
                  </a:lnTo>
                  <a:lnTo>
                    <a:pt x="1108" y="871"/>
                  </a:lnTo>
                  <a:lnTo>
                    <a:pt x="1123" y="871"/>
                  </a:lnTo>
                  <a:lnTo>
                    <a:pt x="1139" y="871"/>
                  </a:lnTo>
                  <a:lnTo>
                    <a:pt x="1154" y="870"/>
                  </a:lnTo>
                  <a:lnTo>
                    <a:pt x="1168" y="870"/>
                  </a:lnTo>
                  <a:lnTo>
                    <a:pt x="1183" y="868"/>
                  </a:lnTo>
                  <a:lnTo>
                    <a:pt x="1199" y="868"/>
                  </a:lnTo>
                  <a:lnTo>
                    <a:pt x="1212" y="868"/>
                  </a:lnTo>
                  <a:lnTo>
                    <a:pt x="1227" y="868"/>
                  </a:lnTo>
                  <a:lnTo>
                    <a:pt x="1242" y="867"/>
                  </a:lnTo>
                  <a:lnTo>
                    <a:pt x="1256" y="867"/>
                  </a:lnTo>
                  <a:lnTo>
                    <a:pt x="1269" y="867"/>
                  </a:lnTo>
                  <a:lnTo>
                    <a:pt x="1283" y="866"/>
                  </a:lnTo>
                  <a:lnTo>
                    <a:pt x="1296" y="866"/>
                  </a:lnTo>
                  <a:lnTo>
                    <a:pt x="1310" y="866"/>
                  </a:lnTo>
                  <a:lnTo>
                    <a:pt x="1322" y="864"/>
                  </a:lnTo>
                  <a:lnTo>
                    <a:pt x="1335" y="864"/>
                  </a:lnTo>
                  <a:lnTo>
                    <a:pt x="1348" y="863"/>
                  </a:lnTo>
                  <a:lnTo>
                    <a:pt x="1362" y="863"/>
                  </a:lnTo>
                  <a:lnTo>
                    <a:pt x="1373" y="862"/>
                  </a:lnTo>
                  <a:lnTo>
                    <a:pt x="1385" y="862"/>
                  </a:lnTo>
                  <a:lnTo>
                    <a:pt x="1395" y="861"/>
                  </a:lnTo>
                  <a:lnTo>
                    <a:pt x="1407" y="861"/>
                  </a:lnTo>
                  <a:lnTo>
                    <a:pt x="1419" y="859"/>
                  </a:lnTo>
                  <a:lnTo>
                    <a:pt x="1429" y="858"/>
                  </a:lnTo>
                  <a:lnTo>
                    <a:pt x="1439" y="857"/>
                  </a:lnTo>
                  <a:lnTo>
                    <a:pt x="1451" y="857"/>
                  </a:lnTo>
                  <a:lnTo>
                    <a:pt x="1460" y="855"/>
                  </a:lnTo>
                  <a:lnTo>
                    <a:pt x="1470" y="855"/>
                  </a:lnTo>
                  <a:lnTo>
                    <a:pt x="1479" y="854"/>
                  </a:lnTo>
                  <a:lnTo>
                    <a:pt x="1487" y="853"/>
                  </a:lnTo>
                  <a:lnTo>
                    <a:pt x="1496" y="851"/>
                  </a:lnTo>
                  <a:lnTo>
                    <a:pt x="1505" y="851"/>
                  </a:lnTo>
                  <a:lnTo>
                    <a:pt x="1512" y="850"/>
                  </a:lnTo>
                  <a:lnTo>
                    <a:pt x="1521" y="850"/>
                  </a:lnTo>
                  <a:lnTo>
                    <a:pt x="1527" y="849"/>
                  </a:lnTo>
                  <a:lnTo>
                    <a:pt x="1534" y="847"/>
                  </a:lnTo>
                  <a:lnTo>
                    <a:pt x="1540" y="846"/>
                  </a:lnTo>
                  <a:lnTo>
                    <a:pt x="1547" y="845"/>
                  </a:lnTo>
                  <a:lnTo>
                    <a:pt x="1552" y="844"/>
                  </a:lnTo>
                  <a:lnTo>
                    <a:pt x="1558" y="844"/>
                  </a:lnTo>
                  <a:lnTo>
                    <a:pt x="1563" y="842"/>
                  </a:lnTo>
                  <a:lnTo>
                    <a:pt x="1569" y="841"/>
                  </a:lnTo>
                  <a:lnTo>
                    <a:pt x="1572" y="840"/>
                  </a:lnTo>
                  <a:lnTo>
                    <a:pt x="1577" y="840"/>
                  </a:lnTo>
                  <a:lnTo>
                    <a:pt x="1580" y="838"/>
                  </a:lnTo>
                  <a:lnTo>
                    <a:pt x="1582" y="837"/>
                  </a:lnTo>
                  <a:lnTo>
                    <a:pt x="1587" y="836"/>
                  </a:lnTo>
                  <a:lnTo>
                    <a:pt x="1591" y="833"/>
                  </a:lnTo>
                  <a:lnTo>
                    <a:pt x="1591" y="829"/>
                  </a:lnTo>
                  <a:lnTo>
                    <a:pt x="1593" y="824"/>
                  </a:lnTo>
                  <a:lnTo>
                    <a:pt x="1593" y="819"/>
                  </a:lnTo>
                  <a:lnTo>
                    <a:pt x="1593" y="815"/>
                  </a:lnTo>
                  <a:lnTo>
                    <a:pt x="1593" y="809"/>
                  </a:lnTo>
                  <a:lnTo>
                    <a:pt x="1593" y="806"/>
                  </a:lnTo>
                  <a:lnTo>
                    <a:pt x="1593" y="799"/>
                  </a:lnTo>
                  <a:lnTo>
                    <a:pt x="1591" y="792"/>
                  </a:lnTo>
                  <a:lnTo>
                    <a:pt x="1591" y="785"/>
                  </a:lnTo>
                  <a:lnTo>
                    <a:pt x="1591" y="778"/>
                  </a:lnTo>
                  <a:lnTo>
                    <a:pt x="1590" y="770"/>
                  </a:lnTo>
                  <a:lnTo>
                    <a:pt x="1590" y="762"/>
                  </a:lnTo>
                  <a:lnTo>
                    <a:pt x="1588" y="753"/>
                  </a:lnTo>
                  <a:lnTo>
                    <a:pt x="1588" y="745"/>
                  </a:lnTo>
                  <a:lnTo>
                    <a:pt x="1587" y="736"/>
                  </a:lnTo>
                  <a:lnTo>
                    <a:pt x="1587" y="726"/>
                  </a:lnTo>
                  <a:lnTo>
                    <a:pt x="1585" y="716"/>
                  </a:lnTo>
                  <a:lnTo>
                    <a:pt x="1584" y="707"/>
                  </a:lnTo>
                  <a:lnTo>
                    <a:pt x="1582" y="697"/>
                  </a:lnTo>
                  <a:lnTo>
                    <a:pt x="1582" y="686"/>
                  </a:lnTo>
                  <a:lnTo>
                    <a:pt x="1581" y="676"/>
                  </a:lnTo>
                  <a:lnTo>
                    <a:pt x="1580" y="665"/>
                  </a:lnTo>
                  <a:lnTo>
                    <a:pt x="1578" y="654"/>
                  </a:lnTo>
                  <a:lnTo>
                    <a:pt x="1577" y="643"/>
                  </a:lnTo>
                  <a:lnTo>
                    <a:pt x="1575" y="631"/>
                  </a:lnTo>
                  <a:lnTo>
                    <a:pt x="1574" y="621"/>
                  </a:lnTo>
                  <a:lnTo>
                    <a:pt x="1572" y="609"/>
                  </a:lnTo>
                  <a:lnTo>
                    <a:pt x="1571" y="599"/>
                  </a:lnTo>
                  <a:lnTo>
                    <a:pt x="1569" y="587"/>
                  </a:lnTo>
                  <a:lnTo>
                    <a:pt x="1569" y="576"/>
                  </a:lnTo>
                  <a:lnTo>
                    <a:pt x="1566" y="565"/>
                  </a:lnTo>
                  <a:lnTo>
                    <a:pt x="1565" y="553"/>
                  </a:lnTo>
                  <a:lnTo>
                    <a:pt x="1563" y="541"/>
                  </a:lnTo>
                  <a:lnTo>
                    <a:pt x="1562" y="530"/>
                  </a:lnTo>
                  <a:lnTo>
                    <a:pt x="1561" y="519"/>
                  </a:lnTo>
                  <a:lnTo>
                    <a:pt x="1559" y="508"/>
                  </a:lnTo>
                  <a:lnTo>
                    <a:pt x="1558" y="496"/>
                  </a:lnTo>
                  <a:lnTo>
                    <a:pt x="1556" y="487"/>
                  </a:lnTo>
                  <a:lnTo>
                    <a:pt x="1555" y="477"/>
                  </a:lnTo>
                  <a:lnTo>
                    <a:pt x="1553" y="465"/>
                  </a:lnTo>
                  <a:lnTo>
                    <a:pt x="1552" y="456"/>
                  </a:lnTo>
                  <a:lnTo>
                    <a:pt x="1550" y="447"/>
                  </a:lnTo>
                  <a:lnTo>
                    <a:pt x="1549" y="436"/>
                  </a:lnTo>
                  <a:lnTo>
                    <a:pt x="1547" y="428"/>
                  </a:lnTo>
                  <a:lnTo>
                    <a:pt x="1546" y="418"/>
                  </a:lnTo>
                  <a:lnTo>
                    <a:pt x="1546" y="411"/>
                  </a:lnTo>
                  <a:lnTo>
                    <a:pt x="1543" y="402"/>
                  </a:lnTo>
                  <a:lnTo>
                    <a:pt x="1543" y="394"/>
                  </a:lnTo>
                  <a:lnTo>
                    <a:pt x="1541" y="386"/>
                  </a:lnTo>
                  <a:lnTo>
                    <a:pt x="1540" y="380"/>
                  </a:lnTo>
                  <a:lnTo>
                    <a:pt x="1539" y="372"/>
                  </a:lnTo>
                  <a:lnTo>
                    <a:pt x="1539" y="367"/>
                  </a:lnTo>
                  <a:lnTo>
                    <a:pt x="1537" y="362"/>
                  </a:lnTo>
                  <a:lnTo>
                    <a:pt x="1537" y="358"/>
                  </a:lnTo>
                  <a:lnTo>
                    <a:pt x="1536" y="351"/>
                  </a:lnTo>
                  <a:lnTo>
                    <a:pt x="1536" y="347"/>
                  </a:lnTo>
                  <a:lnTo>
                    <a:pt x="1534" y="344"/>
                  </a:lnTo>
                  <a:lnTo>
                    <a:pt x="1534" y="342"/>
                  </a:lnTo>
                  <a:lnTo>
                    <a:pt x="1534" y="338"/>
                  </a:lnTo>
                  <a:lnTo>
                    <a:pt x="1534" y="337"/>
                  </a:lnTo>
                  <a:lnTo>
                    <a:pt x="1534" y="335"/>
                  </a:lnTo>
                  <a:lnTo>
                    <a:pt x="1534" y="333"/>
                  </a:lnTo>
                  <a:lnTo>
                    <a:pt x="1536" y="329"/>
                  </a:lnTo>
                  <a:lnTo>
                    <a:pt x="1537" y="325"/>
                  </a:lnTo>
                  <a:lnTo>
                    <a:pt x="1537" y="321"/>
                  </a:lnTo>
                  <a:lnTo>
                    <a:pt x="1539" y="318"/>
                  </a:lnTo>
                  <a:lnTo>
                    <a:pt x="1539" y="316"/>
                  </a:lnTo>
                  <a:lnTo>
                    <a:pt x="1540" y="312"/>
                  </a:lnTo>
                  <a:lnTo>
                    <a:pt x="1541" y="308"/>
                  </a:lnTo>
                  <a:lnTo>
                    <a:pt x="1543" y="304"/>
                  </a:lnTo>
                  <a:lnTo>
                    <a:pt x="1543" y="299"/>
                  </a:lnTo>
                  <a:lnTo>
                    <a:pt x="1546" y="296"/>
                  </a:lnTo>
                  <a:lnTo>
                    <a:pt x="1546" y="291"/>
                  </a:lnTo>
                  <a:lnTo>
                    <a:pt x="1547" y="286"/>
                  </a:lnTo>
                  <a:lnTo>
                    <a:pt x="1549" y="279"/>
                  </a:lnTo>
                  <a:lnTo>
                    <a:pt x="1550" y="274"/>
                  </a:lnTo>
                  <a:lnTo>
                    <a:pt x="1552" y="269"/>
                  </a:lnTo>
                  <a:lnTo>
                    <a:pt x="1553" y="263"/>
                  </a:lnTo>
                  <a:lnTo>
                    <a:pt x="1555" y="257"/>
                  </a:lnTo>
                  <a:lnTo>
                    <a:pt x="1556" y="253"/>
                  </a:lnTo>
                  <a:lnTo>
                    <a:pt x="1558" y="245"/>
                  </a:lnTo>
                  <a:lnTo>
                    <a:pt x="1559" y="240"/>
                  </a:lnTo>
                  <a:lnTo>
                    <a:pt x="1561" y="233"/>
                  </a:lnTo>
                  <a:lnTo>
                    <a:pt x="1563" y="228"/>
                  </a:lnTo>
                  <a:lnTo>
                    <a:pt x="1565" y="221"/>
                  </a:lnTo>
                  <a:lnTo>
                    <a:pt x="1566" y="215"/>
                  </a:lnTo>
                  <a:lnTo>
                    <a:pt x="1568" y="208"/>
                  </a:lnTo>
                  <a:lnTo>
                    <a:pt x="1569" y="203"/>
                  </a:lnTo>
                  <a:lnTo>
                    <a:pt x="1571" y="195"/>
                  </a:lnTo>
                  <a:lnTo>
                    <a:pt x="1572" y="190"/>
                  </a:lnTo>
                  <a:lnTo>
                    <a:pt x="1574" y="183"/>
                  </a:lnTo>
                  <a:lnTo>
                    <a:pt x="1575" y="177"/>
                  </a:lnTo>
                  <a:lnTo>
                    <a:pt x="1577" y="170"/>
                  </a:lnTo>
                  <a:lnTo>
                    <a:pt x="1578" y="164"/>
                  </a:lnTo>
                  <a:lnTo>
                    <a:pt x="1580" y="157"/>
                  </a:lnTo>
                  <a:lnTo>
                    <a:pt x="1582" y="152"/>
                  </a:lnTo>
                  <a:lnTo>
                    <a:pt x="1582" y="145"/>
                  </a:lnTo>
                  <a:lnTo>
                    <a:pt x="1585" y="139"/>
                  </a:lnTo>
                  <a:lnTo>
                    <a:pt x="1585" y="134"/>
                  </a:lnTo>
                  <a:lnTo>
                    <a:pt x="1588" y="127"/>
                  </a:lnTo>
                  <a:lnTo>
                    <a:pt x="1588" y="122"/>
                  </a:lnTo>
                  <a:lnTo>
                    <a:pt x="1591" y="115"/>
                  </a:lnTo>
                  <a:lnTo>
                    <a:pt x="1591" y="110"/>
                  </a:lnTo>
                  <a:lnTo>
                    <a:pt x="1594" y="106"/>
                  </a:lnTo>
                  <a:lnTo>
                    <a:pt x="1594" y="100"/>
                  </a:lnTo>
                  <a:lnTo>
                    <a:pt x="1596" y="94"/>
                  </a:lnTo>
                  <a:lnTo>
                    <a:pt x="1596" y="89"/>
                  </a:lnTo>
                  <a:lnTo>
                    <a:pt x="1597" y="85"/>
                  </a:lnTo>
                  <a:lnTo>
                    <a:pt x="1599" y="81"/>
                  </a:lnTo>
                  <a:lnTo>
                    <a:pt x="1599" y="76"/>
                  </a:lnTo>
                  <a:lnTo>
                    <a:pt x="1600" y="73"/>
                  </a:lnTo>
                  <a:lnTo>
                    <a:pt x="1601" y="69"/>
                  </a:lnTo>
                  <a:lnTo>
                    <a:pt x="1601" y="66"/>
                  </a:lnTo>
                  <a:lnTo>
                    <a:pt x="1601" y="63"/>
                  </a:lnTo>
                  <a:lnTo>
                    <a:pt x="1603" y="59"/>
                  </a:lnTo>
                  <a:lnTo>
                    <a:pt x="1603" y="58"/>
                  </a:lnTo>
                  <a:lnTo>
                    <a:pt x="1604" y="52"/>
                  </a:lnTo>
                  <a:lnTo>
                    <a:pt x="1604" y="50"/>
                  </a:lnTo>
                  <a:lnTo>
                    <a:pt x="1603" y="47"/>
                  </a:lnTo>
                  <a:lnTo>
                    <a:pt x="1601" y="46"/>
                  </a:lnTo>
                  <a:lnTo>
                    <a:pt x="1599" y="46"/>
                  </a:lnTo>
                  <a:lnTo>
                    <a:pt x="1596" y="46"/>
                  </a:lnTo>
                  <a:lnTo>
                    <a:pt x="1590" y="47"/>
                  </a:lnTo>
                  <a:lnTo>
                    <a:pt x="1584" y="48"/>
                  </a:lnTo>
                  <a:lnTo>
                    <a:pt x="1577" y="51"/>
                  </a:lnTo>
                  <a:lnTo>
                    <a:pt x="1571" y="54"/>
                  </a:lnTo>
                  <a:lnTo>
                    <a:pt x="1566" y="55"/>
                  </a:lnTo>
                  <a:lnTo>
                    <a:pt x="1562" y="56"/>
                  </a:lnTo>
                  <a:lnTo>
                    <a:pt x="1558" y="58"/>
                  </a:lnTo>
                  <a:lnTo>
                    <a:pt x="1553" y="60"/>
                  </a:lnTo>
                  <a:lnTo>
                    <a:pt x="1549" y="63"/>
                  </a:lnTo>
                  <a:lnTo>
                    <a:pt x="1544" y="64"/>
                  </a:lnTo>
                  <a:lnTo>
                    <a:pt x="1539" y="67"/>
                  </a:lnTo>
                  <a:lnTo>
                    <a:pt x="1534" y="69"/>
                  </a:lnTo>
                  <a:lnTo>
                    <a:pt x="1530" y="72"/>
                  </a:lnTo>
                  <a:lnTo>
                    <a:pt x="1524" y="73"/>
                  </a:lnTo>
                  <a:lnTo>
                    <a:pt x="1520" y="76"/>
                  </a:lnTo>
                  <a:lnTo>
                    <a:pt x="1515" y="79"/>
                  </a:lnTo>
                  <a:lnTo>
                    <a:pt x="1509" y="81"/>
                  </a:lnTo>
                  <a:lnTo>
                    <a:pt x="1505" y="84"/>
                  </a:lnTo>
                  <a:lnTo>
                    <a:pt x="1499" y="86"/>
                  </a:lnTo>
                  <a:lnTo>
                    <a:pt x="1495" y="89"/>
                  </a:lnTo>
                  <a:lnTo>
                    <a:pt x="1489" y="92"/>
                  </a:lnTo>
                  <a:lnTo>
                    <a:pt x="1484" y="94"/>
                  </a:lnTo>
                  <a:lnTo>
                    <a:pt x="1479" y="97"/>
                  </a:lnTo>
                  <a:lnTo>
                    <a:pt x="1474" y="100"/>
                  </a:lnTo>
                  <a:lnTo>
                    <a:pt x="1468" y="101"/>
                  </a:lnTo>
                  <a:lnTo>
                    <a:pt x="1464" y="105"/>
                  </a:lnTo>
                  <a:lnTo>
                    <a:pt x="1458" y="106"/>
                  </a:lnTo>
                  <a:lnTo>
                    <a:pt x="1454" y="110"/>
                  </a:lnTo>
                  <a:lnTo>
                    <a:pt x="1449" y="111"/>
                  </a:lnTo>
                  <a:lnTo>
                    <a:pt x="1445" y="114"/>
                  </a:lnTo>
                  <a:lnTo>
                    <a:pt x="1439" y="117"/>
                  </a:lnTo>
                  <a:lnTo>
                    <a:pt x="1435" y="118"/>
                  </a:lnTo>
                  <a:lnTo>
                    <a:pt x="1430" y="121"/>
                  </a:lnTo>
                  <a:lnTo>
                    <a:pt x="1426" y="123"/>
                  </a:lnTo>
                  <a:lnTo>
                    <a:pt x="1423" y="126"/>
                  </a:lnTo>
                  <a:lnTo>
                    <a:pt x="1419" y="128"/>
                  </a:lnTo>
                  <a:lnTo>
                    <a:pt x="1411" y="132"/>
                  </a:lnTo>
                  <a:lnTo>
                    <a:pt x="1404" y="136"/>
                  </a:lnTo>
                  <a:lnTo>
                    <a:pt x="1398" y="139"/>
                  </a:lnTo>
                  <a:lnTo>
                    <a:pt x="1394" y="141"/>
                  </a:lnTo>
                  <a:lnTo>
                    <a:pt x="1389" y="144"/>
                  </a:lnTo>
                  <a:lnTo>
                    <a:pt x="1388" y="147"/>
                  </a:lnTo>
                  <a:lnTo>
                    <a:pt x="1385" y="148"/>
                  </a:lnTo>
                  <a:lnTo>
                    <a:pt x="1383" y="148"/>
                  </a:lnTo>
                  <a:lnTo>
                    <a:pt x="1382" y="147"/>
                  </a:lnTo>
                  <a:lnTo>
                    <a:pt x="1378" y="144"/>
                  </a:lnTo>
                  <a:lnTo>
                    <a:pt x="1375" y="141"/>
                  </a:lnTo>
                  <a:lnTo>
                    <a:pt x="1369" y="138"/>
                  </a:lnTo>
                  <a:lnTo>
                    <a:pt x="1362" y="135"/>
                  </a:lnTo>
                  <a:lnTo>
                    <a:pt x="1354" y="130"/>
                  </a:lnTo>
                  <a:lnTo>
                    <a:pt x="1347" y="126"/>
                  </a:lnTo>
                  <a:lnTo>
                    <a:pt x="1343" y="122"/>
                  </a:lnTo>
                  <a:lnTo>
                    <a:pt x="1338" y="119"/>
                  </a:lnTo>
                  <a:lnTo>
                    <a:pt x="1334" y="117"/>
                  </a:lnTo>
                  <a:lnTo>
                    <a:pt x="1328" y="114"/>
                  </a:lnTo>
                  <a:lnTo>
                    <a:pt x="1324" y="111"/>
                  </a:lnTo>
                  <a:lnTo>
                    <a:pt x="1319" y="109"/>
                  </a:lnTo>
                  <a:lnTo>
                    <a:pt x="1313" y="105"/>
                  </a:lnTo>
                  <a:lnTo>
                    <a:pt x="1307" y="102"/>
                  </a:lnTo>
                  <a:lnTo>
                    <a:pt x="1303" y="98"/>
                  </a:lnTo>
                  <a:lnTo>
                    <a:pt x="1297" y="96"/>
                  </a:lnTo>
                  <a:lnTo>
                    <a:pt x="1291" y="92"/>
                  </a:lnTo>
                  <a:lnTo>
                    <a:pt x="1287" y="89"/>
                  </a:lnTo>
                  <a:lnTo>
                    <a:pt x="1281" y="85"/>
                  </a:lnTo>
                  <a:lnTo>
                    <a:pt x="1275" y="81"/>
                  </a:lnTo>
                  <a:lnTo>
                    <a:pt x="1269" y="79"/>
                  </a:lnTo>
                  <a:lnTo>
                    <a:pt x="1264" y="76"/>
                  </a:lnTo>
                  <a:lnTo>
                    <a:pt x="1258" y="72"/>
                  </a:lnTo>
                  <a:lnTo>
                    <a:pt x="1252" y="69"/>
                  </a:lnTo>
                  <a:lnTo>
                    <a:pt x="1246" y="66"/>
                  </a:lnTo>
                  <a:lnTo>
                    <a:pt x="1240" y="63"/>
                  </a:lnTo>
                  <a:lnTo>
                    <a:pt x="1234" y="58"/>
                  </a:lnTo>
                  <a:lnTo>
                    <a:pt x="1228" y="55"/>
                  </a:lnTo>
                  <a:lnTo>
                    <a:pt x="1223" y="52"/>
                  </a:lnTo>
                  <a:lnTo>
                    <a:pt x="1217" y="48"/>
                  </a:lnTo>
                  <a:lnTo>
                    <a:pt x="1211" y="45"/>
                  </a:lnTo>
                  <a:lnTo>
                    <a:pt x="1206" y="42"/>
                  </a:lnTo>
                  <a:lnTo>
                    <a:pt x="1201" y="39"/>
                  </a:lnTo>
                  <a:lnTo>
                    <a:pt x="1195" y="37"/>
                  </a:lnTo>
                  <a:lnTo>
                    <a:pt x="1189" y="33"/>
                  </a:lnTo>
                  <a:lnTo>
                    <a:pt x="1185" y="30"/>
                  </a:lnTo>
                  <a:lnTo>
                    <a:pt x="1180" y="28"/>
                  </a:lnTo>
                  <a:lnTo>
                    <a:pt x="1176" y="26"/>
                  </a:lnTo>
                  <a:lnTo>
                    <a:pt x="1170" y="22"/>
                  </a:lnTo>
                  <a:lnTo>
                    <a:pt x="1166" y="20"/>
                  </a:lnTo>
                  <a:lnTo>
                    <a:pt x="1161" y="18"/>
                  </a:lnTo>
                  <a:lnTo>
                    <a:pt x="1157" y="16"/>
                  </a:lnTo>
                  <a:lnTo>
                    <a:pt x="1152" y="13"/>
                  </a:lnTo>
                  <a:lnTo>
                    <a:pt x="1149" y="12"/>
                  </a:lnTo>
                  <a:lnTo>
                    <a:pt x="1145" y="9"/>
                  </a:lnTo>
                  <a:lnTo>
                    <a:pt x="1142" y="8"/>
                  </a:lnTo>
                  <a:lnTo>
                    <a:pt x="1136" y="5"/>
                  </a:lnTo>
                  <a:lnTo>
                    <a:pt x="1132" y="3"/>
                  </a:lnTo>
                  <a:lnTo>
                    <a:pt x="1127" y="1"/>
                  </a:lnTo>
                  <a:lnTo>
                    <a:pt x="1125" y="1"/>
                  </a:lnTo>
                  <a:lnTo>
                    <a:pt x="1122" y="0"/>
                  </a:lnTo>
                  <a:lnTo>
                    <a:pt x="1119" y="1"/>
                  </a:lnTo>
                  <a:lnTo>
                    <a:pt x="1113" y="3"/>
                  </a:lnTo>
                  <a:lnTo>
                    <a:pt x="1108" y="7"/>
                  </a:lnTo>
                  <a:lnTo>
                    <a:pt x="1101" y="11"/>
                  </a:lnTo>
                  <a:lnTo>
                    <a:pt x="1095" y="16"/>
                  </a:lnTo>
                  <a:lnTo>
                    <a:pt x="1087" y="21"/>
                  </a:lnTo>
                  <a:lnTo>
                    <a:pt x="1079" y="28"/>
                  </a:lnTo>
                  <a:lnTo>
                    <a:pt x="1075" y="30"/>
                  </a:lnTo>
                  <a:lnTo>
                    <a:pt x="1070" y="34"/>
                  </a:lnTo>
                  <a:lnTo>
                    <a:pt x="1066" y="38"/>
                  </a:lnTo>
                  <a:lnTo>
                    <a:pt x="1062" y="42"/>
                  </a:lnTo>
                  <a:lnTo>
                    <a:pt x="1057" y="46"/>
                  </a:lnTo>
                  <a:lnTo>
                    <a:pt x="1053" y="50"/>
                  </a:lnTo>
                  <a:lnTo>
                    <a:pt x="1047" y="54"/>
                  </a:lnTo>
                  <a:lnTo>
                    <a:pt x="1043" y="58"/>
                  </a:lnTo>
                  <a:lnTo>
                    <a:pt x="1038" y="62"/>
                  </a:lnTo>
                  <a:lnTo>
                    <a:pt x="1032" y="67"/>
                  </a:lnTo>
                  <a:lnTo>
                    <a:pt x="1028" y="71"/>
                  </a:lnTo>
                  <a:lnTo>
                    <a:pt x="1024" y="76"/>
                  </a:lnTo>
                  <a:lnTo>
                    <a:pt x="1018" y="80"/>
                  </a:lnTo>
                  <a:lnTo>
                    <a:pt x="1013" y="84"/>
                  </a:lnTo>
                  <a:lnTo>
                    <a:pt x="1009" y="88"/>
                  </a:lnTo>
                  <a:lnTo>
                    <a:pt x="1005" y="94"/>
                  </a:lnTo>
                  <a:lnTo>
                    <a:pt x="999" y="98"/>
                  </a:lnTo>
                  <a:lnTo>
                    <a:pt x="994" y="102"/>
                  </a:lnTo>
                  <a:lnTo>
                    <a:pt x="989" y="106"/>
                  </a:lnTo>
                  <a:lnTo>
                    <a:pt x="984" y="111"/>
                  </a:lnTo>
                  <a:lnTo>
                    <a:pt x="980" y="115"/>
                  </a:lnTo>
                  <a:lnTo>
                    <a:pt x="974" y="121"/>
                  </a:lnTo>
                  <a:lnTo>
                    <a:pt x="970" y="124"/>
                  </a:lnTo>
                  <a:lnTo>
                    <a:pt x="965" y="130"/>
                  </a:lnTo>
                  <a:lnTo>
                    <a:pt x="961" y="134"/>
                  </a:lnTo>
                  <a:lnTo>
                    <a:pt x="956" y="136"/>
                  </a:lnTo>
                  <a:lnTo>
                    <a:pt x="952" y="141"/>
                  </a:lnTo>
                  <a:lnTo>
                    <a:pt x="948" y="145"/>
                  </a:lnTo>
                  <a:lnTo>
                    <a:pt x="943" y="148"/>
                  </a:lnTo>
                  <a:lnTo>
                    <a:pt x="940" y="153"/>
                  </a:lnTo>
                  <a:lnTo>
                    <a:pt x="936" y="157"/>
                  </a:lnTo>
                  <a:lnTo>
                    <a:pt x="933" y="160"/>
                  </a:lnTo>
                  <a:lnTo>
                    <a:pt x="926" y="166"/>
                  </a:lnTo>
                  <a:lnTo>
                    <a:pt x="920" y="173"/>
                  </a:lnTo>
                  <a:lnTo>
                    <a:pt x="914" y="178"/>
                  </a:lnTo>
                  <a:lnTo>
                    <a:pt x="910" y="183"/>
                  </a:lnTo>
                  <a:lnTo>
                    <a:pt x="905" y="186"/>
                  </a:lnTo>
                  <a:lnTo>
                    <a:pt x="904" y="190"/>
                  </a:lnTo>
                  <a:lnTo>
                    <a:pt x="902" y="190"/>
                  </a:lnTo>
                  <a:lnTo>
                    <a:pt x="902" y="193"/>
                  </a:lnTo>
                  <a:lnTo>
                    <a:pt x="901" y="191"/>
                  </a:lnTo>
                  <a:lnTo>
                    <a:pt x="898" y="190"/>
                  </a:lnTo>
                  <a:lnTo>
                    <a:pt x="893" y="187"/>
                  </a:lnTo>
                  <a:lnTo>
                    <a:pt x="889" y="185"/>
                  </a:lnTo>
                  <a:lnTo>
                    <a:pt x="885" y="183"/>
                  </a:lnTo>
                  <a:lnTo>
                    <a:pt x="882" y="181"/>
                  </a:lnTo>
                  <a:lnTo>
                    <a:pt x="877" y="178"/>
                  </a:lnTo>
                  <a:lnTo>
                    <a:pt x="874" y="177"/>
                  </a:lnTo>
                  <a:lnTo>
                    <a:pt x="870" y="174"/>
                  </a:lnTo>
                  <a:lnTo>
                    <a:pt x="866" y="172"/>
                  </a:lnTo>
                  <a:lnTo>
                    <a:pt x="860" y="169"/>
                  </a:lnTo>
                  <a:lnTo>
                    <a:pt x="855" y="166"/>
                  </a:lnTo>
                  <a:lnTo>
                    <a:pt x="850" y="164"/>
                  </a:lnTo>
                  <a:lnTo>
                    <a:pt x="844" y="161"/>
                  </a:lnTo>
                  <a:lnTo>
                    <a:pt x="838" y="159"/>
                  </a:lnTo>
                  <a:lnTo>
                    <a:pt x="833" y="155"/>
                  </a:lnTo>
                  <a:lnTo>
                    <a:pt x="826" y="152"/>
                  </a:lnTo>
                  <a:lnTo>
                    <a:pt x="822" y="148"/>
                  </a:lnTo>
                  <a:lnTo>
                    <a:pt x="816" y="145"/>
                  </a:lnTo>
                  <a:lnTo>
                    <a:pt x="809" y="141"/>
                  </a:lnTo>
                  <a:lnTo>
                    <a:pt x="803" y="139"/>
                  </a:lnTo>
                  <a:lnTo>
                    <a:pt x="795" y="135"/>
                  </a:lnTo>
                  <a:lnTo>
                    <a:pt x="790" y="131"/>
                  </a:lnTo>
                  <a:lnTo>
                    <a:pt x="782" y="128"/>
                  </a:lnTo>
                  <a:lnTo>
                    <a:pt x="775" y="123"/>
                  </a:lnTo>
                  <a:lnTo>
                    <a:pt x="769" y="121"/>
                  </a:lnTo>
                  <a:lnTo>
                    <a:pt x="762" y="118"/>
                  </a:lnTo>
                  <a:lnTo>
                    <a:pt x="756" y="114"/>
                  </a:lnTo>
                  <a:lnTo>
                    <a:pt x="749" y="110"/>
                  </a:lnTo>
                  <a:lnTo>
                    <a:pt x="741" y="106"/>
                  </a:lnTo>
                  <a:lnTo>
                    <a:pt x="734" y="102"/>
                  </a:lnTo>
                  <a:lnTo>
                    <a:pt x="727" y="100"/>
                  </a:lnTo>
                  <a:lnTo>
                    <a:pt x="719" y="96"/>
                  </a:lnTo>
                  <a:lnTo>
                    <a:pt x="714" y="92"/>
                  </a:lnTo>
                  <a:lnTo>
                    <a:pt x="706" y="88"/>
                  </a:lnTo>
                  <a:lnTo>
                    <a:pt x="700" y="85"/>
                  </a:lnTo>
                  <a:lnTo>
                    <a:pt x="693" y="81"/>
                  </a:lnTo>
                  <a:lnTo>
                    <a:pt x="686" y="77"/>
                  </a:lnTo>
                  <a:lnTo>
                    <a:pt x="680" y="75"/>
                  </a:lnTo>
                  <a:lnTo>
                    <a:pt x="674" y="71"/>
                  </a:lnTo>
                  <a:lnTo>
                    <a:pt x="667" y="68"/>
                  </a:lnTo>
                  <a:lnTo>
                    <a:pt x="661" y="66"/>
                  </a:lnTo>
                  <a:lnTo>
                    <a:pt x="655" y="62"/>
                  </a:lnTo>
                  <a:lnTo>
                    <a:pt x="649" y="60"/>
                  </a:lnTo>
                  <a:lnTo>
                    <a:pt x="643" y="56"/>
                  </a:lnTo>
                  <a:lnTo>
                    <a:pt x="637" y="54"/>
                  </a:lnTo>
                  <a:lnTo>
                    <a:pt x="633" y="51"/>
                  </a:lnTo>
                  <a:lnTo>
                    <a:pt x="629" y="50"/>
                  </a:lnTo>
                  <a:lnTo>
                    <a:pt x="623" y="47"/>
                  </a:lnTo>
                  <a:lnTo>
                    <a:pt x="618" y="45"/>
                  </a:lnTo>
                  <a:lnTo>
                    <a:pt x="614" y="43"/>
                  </a:lnTo>
                  <a:lnTo>
                    <a:pt x="611" y="42"/>
                  </a:lnTo>
                  <a:lnTo>
                    <a:pt x="604" y="38"/>
                  </a:lnTo>
                  <a:lnTo>
                    <a:pt x="598" y="35"/>
                  </a:lnTo>
                  <a:lnTo>
                    <a:pt x="594" y="34"/>
                  </a:lnTo>
                  <a:lnTo>
                    <a:pt x="592" y="34"/>
                  </a:lnTo>
                  <a:lnTo>
                    <a:pt x="588" y="34"/>
                  </a:lnTo>
                  <a:lnTo>
                    <a:pt x="583" y="35"/>
                  </a:lnTo>
                  <a:lnTo>
                    <a:pt x="577" y="38"/>
                  </a:lnTo>
                  <a:lnTo>
                    <a:pt x="572" y="43"/>
                  </a:lnTo>
                  <a:lnTo>
                    <a:pt x="567" y="45"/>
                  </a:lnTo>
                  <a:lnTo>
                    <a:pt x="564" y="47"/>
                  </a:lnTo>
                  <a:lnTo>
                    <a:pt x="560" y="50"/>
                  </a:lnTo>
                  <a:lnTo>
                    <a:pt x="556" y="52"/>
                  </a:lnTo>
                  <a:lnTo>
                    <a:pt x="551" y="55"/>
                  </a:lnTo>
                  <a:lnTo>
                    <a:pt x="547" y="59"/>
                  </a:lnTo>
                  <a:lnTo>
                    <a:pt x="541" y="63"/>
                  </a:lnTo>
                  <a:lnTo>
                    <a:pt x="537" y="67"/>
                  </a:lnTo>
                  <a:lnTo>
                    <a:pt x="531" y="71"/>
                  </a:lnTo>
                  <a:lnTo>
                    <a:pt x="525" y="75"/>
                  </a:lnTo>
                  <a:lnTo>
                    <a:pt x="519" y="79"/>
                  </a:lnTo>
                  <a:lnTo>
                    <a:pt x="515" y="84"/>
                  </a:lnTo>
                  <a:lnTo>
                    <a:pt x="509" y="88"/>
                  </a:lnTo>
                  <a:lnTo>
                    <a:pt x="503" y="93"/>
                  </a:lnTo>
                  <a:lnTo>
                    <a:pt x="497" y="97"/>
                  </a:lnTo>
                  <a:lnTo>
                    <a:pt x="491" y="102"/>
                  </a:lnTo>
                  <a:lnTo>
                    <a:pt x="484" y="106"/>
                  </a:lnTo>
                  <a:lnTo>
                    <a:pt x="478" y="111"/>
                  </a:lnTo>
                  <a:lnTo>
                    <a:pt x="471" y="117"/>
                  </a:lnTo>
                  <a:lnTo>
                    <a:pt x="465" y="122"/>
                  </a:lnTo>
                  <a:lnTo>
                    <a:pt x="459" y="127"/>
                  </a:lnTo>
                  <a:lnTo>
                    <a:pt x="453" y="132"/>
                  </a:lnTo>
                  <a:lnTo>
                    <a:pt x="446" y="138"/>
                  </a:lnTo>
                  <a:lnTo>
                    <a:pt x="440" y="144"/>
                  </a:lnTo>
                  <a:lnTo>
                    <a:pt x="434" y="148"/>
                  </a:lnTo>
                  <a:lnTo>
                    <a:pt x="427" y="153"/>
                  </a:lnTo>
                  <a:lnTo>
                    <a:pt x="421" y="159"/>
                  </a:lnTo>
                  <a:lnTo>
                    <a:pt x="414" y="164"/>
                  </a:lnTo>
                  <a:lnTo>
                    <a:pt x="408" y="169"/>
                  </a:lnTo>
                  <a:lnTo>
                    <a:pt x="402" y="174"/>
                  </a:lnTo>
                  <a:lnTo>
                    <a:pt x="396" y="178"/>
                  </a:lnTo>
                  <a:lnTo>
                    <a:pt x="390" y="183"/>
                  </a:lnTo>
                  <a:lnTo>
                    <a:pt x="383" y="189"/>
                  </a:lnTo>
                  <a:lnTo>
                    <a:pt x="379" y="194"/>
                  </a:lnTo>
                  <a:lnTo>
                    <a:pt x="373" y="198"/>
                  </a:lnTo>
                  <a:lnTo>
                    <a:pt x="367" y="203"/>
                  </a:lnTo>
                  <a:lnTo>
                    <a:pt x="361" y="207"/>
                  </a:lnTo>
                  <a:lnTo>
                    <a:pt x="357" y="212"/>
                  </a:lnTo>
                  <a:lnTo>
                    <a:pt x="352" y="215"/>
                  </a:lnTo>
                  <a:lnTo>
                    <a:pt x="348" y="220"/>
                  </a:lnTo>
                  <a:lnTo>
                    <a:pt x="342" y="224"/>
                  </a:lnTo>
                  <a:lnTo>
                    <a:pt x="338" y="227"/>
                  </a:lnTo>
                  <a:lnTo>
                    <a:pt x="333" y="231"/>
                  </a:lnTo>
                  <a:lnTo>
                    <a:pt x="330" y="233"/>
                  </a:lnTo>
                  <a:lnTo>
                    <a:pt x="323" y="240"/>
                  </a:lnTo>
                  <a:lnTo>
                    <a:pt x="319" y="245"/>
                  </a:lnTo>
                  <a:lnTo>
                    <a:pt x="313" y="249"/>
                  </a:lnTo>
                  <a:lnTo>
                    <a:pt x="308" y="253"/>
                  </a:lnTo>
                  <a:lnTo>
                    <a:pt x="307" y="254"/>
                  </a:lnTo>
                  <a:lnTo>
                    <a:pt x="307" y="255"/>
                  </a:lnTo>
                  <a:lnTo>
                    <a:pt x="305" y="255"/>
                  </a:lnTo>
                  <a:lnTo>
                    <a:pt x="304" y="254"/>
                  </a:lnTo>
                  <a:lnTo>
                    <a:pt x="301" y="253"/>
                  </a:lnTo>
                  <a:lnTo>
                    <a:pt x="298" y="250"/>
                  </a:lnTo>
                  <a:lnTo>
                    <a:pt x="292" y="248"/>
                  </a:lnTo>
                  <a:lnTo>
                    <a:pt x="286" y="245"/>
                  </a:lnTo>
                  <a:lnTo>
                    <a:pt x="279" y="242"/>
                  </a:lnTo>
                  <a:lnTo>
                    <a:pt x="273" y="238"/>
                  </a:lnTo>
                  <a:lnTo>
                    <a:pt x="269" y="237"/>
                  </a:lnTo>
                  <a:lnTo>
                    <a:pt x="264" y="236"/>
                  </a:lnTo>
                  <a:lnTo>
                    <a:pt x="260" y="233"/>
                  </a:lnTo>
                  <a:lnTo>
                    <a:pt x="257" y="232"/>
                  </a:lnTo>
                  <a:lnTo>
                    <a:pt x="251" y="229"/>
                  </a:lnTo>
                  <a:lnTo>
                    <a:pt x="247" y="227"/>
                  </a:lnTo>
                  <a:lnTo>
                    <a:pt x="242" y="225"/>
                  </a:lnTo>
                  <a:lnTo>
                    <a:pt x="238" y="223"/>
                  </a:lnTo>
                  <a:lnTo>
                    <a:pt x="234" y="220"/>
                  </a:lnTo>
                  <a:lnTo>
                    <a:pt x="228" y="217"/>
                  </a:lnTo>
                  <a:lnTo>
                    <a:pt x="223" y="215"/>
                  </a:lnTo>
                  <a:lnTo>
                    <a:pt x="218" y="214"/>
                  </a:lnTo>
                  <a:lnTo>
                    <a:pt x="213" y="211"/>
                  </a:lnTo>
                  <a:lnTo>
                    <a:pt x="207" y="208"/>
                  </a:lnTo>
                  <a:lnTo>
                    <a:pt x="203" y="207"/>
                  </a:lnTo>
                  <a:lnTo>
                    <a:pt x="199" y="204"/>
                  </a:lnTo>
                  <a:lnTo>
                    <a:pt x="193" y="202"/>
                  </a:lnTo>
                  <a:lnTo>
                    <a:pt x="187" y="199"/>
                  </a:lnTo>
                  <a:lnTo>
                    <a:pt x="181" y="196"/>
                  </a:lnTo>
                  <a:lnTo>
                    <a:pt x="177" y="195"/>
                  </a:lnTo>
                  <a:lnTo>
                    <a:pt x="171" y="193"/>
                  </a:lnTo>
                  <a:lnTo>
                    <a:pt x="165" y="190"/>
                  </a:lnTo>
                  <a:lnTo>
                    <a:pt x="159" y="187"/>
                  </a:lnTo>
                  <a:lnTo>
                    <a:pt x="155" y="185"/>
                  </a:lnTo>
                  <a:lnTo>
                    <a:pt x="149" y="182"/>
                  </a:lnTo>
                  <a:lnTo>
                    <a:pt x="144" y="181"/>
                  </a:lnTo>
                  <a:lnTo>
                    <a:pt x="139" y="178"/>
                  </a:lnTo>
                  <a:lnTo>
                    <a:pt x="134" y="176"/>
                  </a:lnTo>
                  <a:lnTo>
                    <a:pt x="130" y="174"/>
                  </a:lnTo>
                  <a:lnTo>
                    <a:pt x="125" y="172"/>
                  </a:lnTo>
                  <a:lnTo>
                    <a:pt x="121" y="170"/>
                  </a:lnTo>
                  <a:lnTo>
                    <a:pt x="117" y="169"/>
                  </a:lnTo>
                  <a:lnTo>
                    <a:pt x="111" y="166"/>
                  </a:lnTo>
                  <a:lnTo>
                    <a:pt x="106" y="165"/>
                  </a:lnTo>
                  <a:lnTo>
                    <a:pt x="102" y="162"/>
                  </a:lnTo>
                  <a:lnTo>
                    <a:pt x="99" y="161"/>
                  </a:lnTo>
                  <a:lnTo>
                    <a:pt x="95" y="160"/>
                  </a:lnTo>
                  <a:lnTo>
                    <a:pt x="90" y="159"/>
                  </a:lnTo>
                  <a:lnTo>
                    <a:pt x="86" y="157"/>
                  </a:lnTo>
                  <a:lnTo>
                    <a:pt x="83" y="156"/>
                  </a:lnTo>
                  <a:lnTo>
                    <a:pt x="77" y="153"/>
                  </a:lnTo>
                  <a:lnTo>
                    <a:pt x="71" y="152"/>
                  </a:lnTo>
                  <a:lnTo>
                    <a:pt x="67" y="151"/>
                  </a:lnTo>
                  <a:lnTo>
                    <a:pt x="64" y="151"/>
                  </a:lnTo>
                  <a:lnTo>
                    <a:pt x="57" y="148"/>
                  </a:lnTo>
                  <a:lnTo>
                    <a:pt x="49" y="148"/>
                  </a:lnTo>
                  <a:lnTo>
                    <a:pt x="44" y="147"/>
                  </a:lnTo>
                  <a:lnTo>
                    <a:pt x="38" y="147"/>
                  </a:lnTo>
                  <a:lnTo>
                    <a:pt x="30" y="147"/>
                  </a:lnTo>
                  <a:lnTo>
                    <a:pt x="26" y="147"/>
                  </a:lnTo>
                  <a:lnTo>
                    <a:pt x="20" y="147"/>
                  </a:lnTo>
                  <a:lnTo>
                    <a:pt x="16" y="148"/>
                  </a:lnTo>
                  <a:lnTo>
                    <a:pt x="11" y="148"/>
                  </a:lnTo>
                  <a:lnTo>
                    <a:pt x="7" y="151"/>
                  </a:lnTo>
                  <a:lnTo>
                    <a:pt x="4" y="152"/>
                  </a:lnTo>
                  <a:lnTo>
                    <a:pt x="3" y="153"/>
                  </a:lnTo>
                  <a:lnTo>
                    <a:pt x="0" y="156"/>
                  </a:lnTo>
                  <a:lnTo>
                    <a:pt x="0" y="160"/>
                  </a:lnTo>
                  <a:lnTo>
                    <a:pt x="0" y="162"/>
                  </a:lnTo>
                  <a:lnTo>
                    <a:pt x="3" y="166"/>
                  </a:lnTo>
                  <a:lnTo>
                    <a:pt x="3" y="170"/>
                  </a:lnTo>
                  <a:lnTo>
                    <a:pt x="5" y="172"/>
                  </a:lnTo>
                  <a:lnTo>
                    <a:pt x="8" y="174"/>
                  </a:lnTo>
                  <a:lnTo>
                    <a:pt x="11" y="176"/>
                  </a:lnTo>
                  <a:lnTo>
                    <a:pt x="17" y="177"/>
                  </a:lnTo>
                  <a:lnTo>
                    <a:pt x="25" y="178"/>
                  </a:lnTo>
                  <a:lnTo>
                    <a:pt x="29" y="177"/>
                  </a:lnTo>
                  <a:lnTo>
                    <a:pt x="35" y="176"/>
                  </a:lnTo>
                  <a:lnTo>
                    <a:pt x="39" y="174"/>
                  </a:lnTo>
                  <a:lnTo>
                    <a:pt x="41" y="174"/>
                  </a:lnTo>
                  <a:lnTo>
                    <a:pt x="42" y="174"/>
                  </a:lnTo>
                  <a:lnTo>
                    <a:pt x="46" y="176"/>
                  </a:lnTo>
                  <a:lnTo>
                    <a:pt x="51" y="178"/>
                  </a:lnTo>
                  <a:lnTo>
                    <a:pt x="57" y="181"/>
                  </a:lnTo>
                  <a:lnTo>
                    <a:pt x="64" y="183"/>
                  </a:lnTo>
                  <a:lnTo>
                    <a:pt x="67" y="185"/>
                  </a:lnTo>
                  <a:lnTo>
                    <a:pt x="71" y="187"/>
                  </a:lnTo>
                  <a:lnTo>
                    <a:pt x="76" y="190"/>
                  </a:lnTo>
                  <a:lnTo>
                    <a:pt x="82" y="193"/>
                  </a:lnTo>
                  <a:lnTo>
                    <a:pt x="86" y="194"/>
                  </a:lnTo>
                  <a:lnTo>
                    <a:pt x="90" y="195"/>
                  </a:lnTo>
                  <a:lnTo>
                    <a:pt x="95" y="198"/>
                  </a:lnTo>
                  <a:lnTo>
                    <a:pt x="101" y="200"/>
                  </a:lnTo>
                  <a:lnTo>
                    <a:pt x="106" y="202"/>
                  </a:lnTo>
                  <a:lnTo>
                    <a:pt x="112" y="204"/>
                  </a:lnTo>
                  <a:lnTo>
                    <a:pt x="117" y="207"/>
                  </a:lnTo>
                  <a:lnTo>
                    <a:pt x="124" y="211"/>
                  </a:lnTo>
                  <a:lnTo>
                    <a:pt x="130" y="212"/>
                  </a:lnTo>
                  <a:lnTo>
                    <a:pt x="136" y="215"/>
                  </a:lnTo>
                  <a:lnTo>
                    <a:pt x="142" y="217"/>
                  </a:lnTo>
                  <a:lnTo>
                    <a:pt x="147" y="220"/>
                  </a:lnTo>
                  <a:lnTo>
                    <a:pt x="155" y="223"/>
                  </a:lnTo>
                  <a:lnTo>
                    <a:pt x="161" y="225"/>
                  </a:lnTo>
                  <a:lnTo>
                    <a:pt x="168" y="229"/>
                  </a:lnTo>
                  <a:lnTo>
                    <a:pt x="174" y="232"/>
                  </a:lnTo>
                  <a:lnTo>
                    <a:pt x="180" y="233"/>
                  </a:lnTo>
                  <a:lnTo>
                    <a:pt x="187" y="237"/>
                  </a:lnTo>
                  <a:lnTo>
                    <a:pt x="193" y="238"/>
                  </a:lnTo>
                  <a:lnTo>
                    <a:pt x="199" y="242"/>
                  </a:lnTo>
                  <a:lnTo>
                    <a:pt x="204" y="244"/>
                  </a:lnTo>
                  <a:lnTo>
                    <a:pt x="212" y="248"/>
                  </a:lnTo>
                  <a:lnTo>
                    <a:pt x="218" y="249"/>
                  </a:lnTo>
                  <a:lnTo>
                    <a:pt x="223" y="253"/>
                  </a:lnTo>
                  <a:lnTo>
                    <a:pt x="229" y="254"/>
                  </a:lnTo>
                  <a:lnTo>
                    <a:pt x="235" y="257"/>
                  </a:lnTo>
                  <a:lnTo>
                    <a:pt x="241" y="259"/>
                  </a:lnTo>
                  <a:lnTo>
                    <a:pt x="248" y="262"/>
                  </a:lnTo>
                  <a:lnTo>
                    <a:pt x="253" y="263"/>
                  </a:lnTo>
                  <a:lnTo>
                    <a:pt x="259" y="266"/>
                  </a:lnTo>
                  <a:lnTo>
                    <a:pt x="264" y="267"/>
                  </a:lnTo>
                  <a:lnTo>
                    <a:pt x="270" y="271"/>
                  </a:lnTo>
                  <a:lnTo>
                    <a:pt x="273" y="272"/>
                  </a:lnTo>
                  <a:lnTo>
                    <a:pt x="278" y="274"/>
                  </a:lnTo>
                  <a:lnTo>
                    <a:pt x="283" y="275"/>
                  </a:lnTo>
                  <a:lnTo>
                    <a:pt x="288" y="278"/>
                  </a:lnTo>
                  <a:lnTo>
                    <a:pt x="291" y="279"/>
                  </a:lnTo>
                  <a:lnTo>
                    <a:pt x="297" y="279"/>
                  </a:lnTo>
                  <a:lnTo>
                    <a:pt x="300" y="280"/>
                  </a:lnTo>
                  <a:lnTo>
                    <a:pt x="304" y="283"/>
                  </a:lnTo>
                  <a:lnTo>
                    <a:pt x="310" y="284"/>
                  </a:lnTo>
                  <a:lnTo>
                    <a:pt x="314" y="286"/>
                  </a:lnTo>
                  <a:lnTo>
                    <a:pt x="319" y="286"/>
                  </a:lnTo>
                  <a:lnTo>
                    <a:pt x="321" y="286"/>
                  </a:lnTo>
                  <a:lnTo>
                    <a:pt x="323" y="284"/>
                  </a:lnTo>
                  <a:lnTo>
                    <a:pt x="326" y="283"/>
                  </a:lnTo>
                  <a:lnTo>
                    <a:pt x="330" y="279"/>
                  </a:lnTo>
                  <a:lnTo>
                    <a:pt x="336" y="275"/>
                  </a:lnTo>
                  <a:lnTo>
                    <a:pt x="342" y="270"/>
                  </a:lnTo>
                  <a:lnTo>
                    <a:pt x="351" y="265"/>
                  </a:lnTo>
                  <a:lnTo>
                    <a:pt x="354" y="262"/>
                  </a:lnTo>
                  <a:lnTo>
                    <a:pt x="358" y="258"/>
                  </a:lnTo>
                  <a:lnTo>
                    <a:pt x="362" y="255"/>
                  </a:lnTo>
                  <a:lnTo>
                    <a:pt x="368" y="251"/>
                  </a:lnTo>
                  <a:lnTo>
                    <a:pt x="373" y="248"/>
                  </a:lnTo>
                  <a:lnTo>
                    <a:pt x="377" y="244"/>
                  </a:lnTo>
                  <a:lnTo>
                    <a:pt x="381" y="238"/>
                  </a:lnTo>
                  <a:lnTo>
                    <a:pt x="387" y="236"/>
                  </a:lnTo>
                  <a:lnTo>
                    <a:pt x="392" y="231"/>
                  </a:lnTo>
                  <a:lnTo>
                    <a:pt x="398" y="227"/>
                  </a:lnTo>
                  <a:lnTo>
                    <a:pt x="402" y="223"/>
                  </a:lnTo>
                  <a:lnTo>
                    <a:pt x="408" y="219"/>
                  </a:lnTo>
                  <a:lnTo>
                    <a:pt x="414" y="214"/>
                  </a:lnTo>
                  <a:lnTo>
                    <a:pt x="419" y="208"/>
                  </a:lnTo>
                  <a:lnTo>
                    <a:pt x="425" y="204"/>
                  </a:lnTo>
                  <a:lnTo>
                    <a:pt x="431" y="199"/>
                  </a:lnTo>
                  <a:lnTo>
                    <a:pt x="437" y="194"/>
                  </a:lnTo>
                  <a:lnTo>
                    <a:pt x="443" y="190"/>
                  </a:lnTo>
                  <a:lnTo>
                    <a:pt x="449" y="185"/>
                  </a:lnTo>
                  <a:lnTo>
                    <a:pt x="455" y="181"/>
                  </a:lnTo>
                  <a:lnTo>
                    <a:pt x="460" y="176"/>
                  </a:lnTo>
                  <a:lnTo>
                    <a:pt x="466" y="172"/>
                  </a:lnTo>
                  <a:lnTo>
                    <a:pt x="472" y="165"/>
                  </a:lnTo>
                  <a:lnTo>
                    <a:pt x="478" y="161"/>
                  </a:lnTo>
                  <a:lnTo>
                    <a:pt x="482" y="156"/>
                  </a:lnTo>
                  <a:lnTo>
                    <a:pt x="488" y="152"/>
                  </a:lnTo>
                  <a:lnTo>
                    <a:pt x="494" y="147"/>
                  </a:lnTo>
                  <a:lnTo>
                    <a:pt x="500" y="141"/>
                  </a:lnTo>
                  <a:lnTo>
                    <a:pt x="506" y="138"/>
                  </a:lnTo>
                  <a:lnTo>
                    <a:pt x="510" y="134"/>
                  </a:lnTo>
                  <a:lnTo>
                    <a:pt x="516" y="128"/>
                  </a:lnTo>
                  <a:lnTo>
                    <a:pt x="522" y="124"/>
                  </a:lnTo>
                  <a:lnTo>
                    <a:pt x="526" y="121"/>
                  </a:lnTo>
                  <a:lnTo>
                    <a:pt x="531" y="117"/>
                  </a:lnTo>
                  <a:lnTo>
                    <a:pt x="537" y="111"/>
                  </a:lnTo>
                  <a:lnTo>
                    <a:pt x="541" y="109"/>
                  </a:lnTo>
                  <a:lnTo>
                    <a:pt x="545" y="105"/>
                  </a:lnTo>
                  <a:lnTo>
                    <a:pt x="550" y="101"/>
                  </a:lnTo>
                  <a:lnTo>
                    <a:pt x="553" y="98"/>
                  </a:lnTo>
                  <a:lnTo>
                    <a:pt x="557" y="96"/>
                  </a:lnTo>
                  <a:lnTo>
                    <a:pt x="564" y="88"/>
                  </a:lnTo>
                  <a:lnTo>
                    <a:pt x="572" y="84"/>
                  </a:lnTo>
                  <a:lnTo>
                    <a:pt x="576" y="80"/>
                  </a:lnTo>
                  <a:lnTo>
                    <a:pt x="582" y="76"/>
                  </a:lnTo>
                  <a:lnTo>
                    <a:pt x="585" y="75"/>
                  </a:lnTo>
                  <a:lnTo>
                    <a:pt x="588" y="73"/>
                  </a:lnTo>
                  <a:lnTo>
                    <a:pt x="589" y="73"/>
                  </a:lnTo>
                  <a:lnTo>
                    <a:pt x="594" y="73"/>
                  </a:lnTo>
                  <a:lnTo>
                    <a:pt x="598" y="75"/>
                  </a:lnTo>
                  <a:lnTo>
                    <a:pt x="605" y="77"/>
                  </a:lnTo>
                  <a:lnTo>
                    <a:pt x="608" y="79"/>
                  </a:lnTo>
                  <a:lnTo>
                    <a:pt x="611" y="80"/>
                  </a:lnTo>
                  <a:lnTo>
                    <a:pt x="615" y="81"/>
                  </a:lnTo>
                  <a:lnTo>
                    <a:pt x="620" y="84"/>
                  </a:lnTo>
                  <a:lnTo>
                    <a:pt x="624" y="85"/>
                  </a:lnTo>
                  <a:lnTo>
                    <a:pt x="630" y="88"/>
                  </a:lnTo>
                  <a:lnTo>
                    <a:pt x="635" y="90"/>
                  </a:lnTo>
                  <a:lnTo>
                    <a:pt x="640" y="93"/>
                  </a:lnTo>
                  <a:lnTo>
                    <a:pt x="645" y="96"/>
                  </a:lnTo>
                  <a:lnTo>
                    <a:pt x="651" y="98"/>
                  </a:lnTo>
                  <a:lnTo>
                    <a:pt x="656" y="100"/>
                  </a:lnTo>
                  <a:lnTo>
                    <a:pt x="662" y="103"/>
                  </a:lnTo>
                  <a:lnTo>
                    <a:pt x="668" y="106"/>
                  </a:lnTo>
                  <a:lnTo>
                    <a:pt x="675" y="110"/>
                  </a:lnTo>
                  <a:lnTo>
                    <a:pt x="681" y="113"/>
                  </a:lnTo>
                  <a:lnTo>
                    <a:pt x="689" y="117"/>
                  </a:lnTo>
                  <a:lnTo>
                    <a:pt x="694" y="121"/>
                  </a:lnTo>
                  <a:lnTo>
                    <a:pt x="702" y="123"/>
                  </a:lnTo>
                  <a:lnTo>
                    <a:pt x="708" y="127"/>
                  </a:lnTo>
                  <a:lnTo>
                    <a:pt x="715" y="130"/>
                  </a:lnTo>
                  <a:lnTo>
                    <a:pt x="721" y="134"/>
                  </a:lnTo>
                  <a:lnTo>
                    <a:pt x="728" y="136"/>
                  </a:lnTo>
                  <a:lnTo>
                    <a:pt x="735" y="141"/>
                  </a:lnTo>
                  <a:lnTo>
                    <a:pt x="743" y="145"/>
                  </a:lnTo>
                  <a:lnTo>
                    <a:pt x="750" y="148"/>
                  </a:lnTo>
                  <a:lnTo>
                    <a:pt x="756" y="152"/>
                  </a:lnTo>
                  <a:lnTo>
                    <a:pt x="762" y="155"/>
                  </a:lnTo>
                  <a:lnTo>
                    <a:pt x="769" y="159"/>
                  </a:lnTo>
                  <a:lnTo>
                    <a:pt x="776" y="162"/>
                  </a:lnTo>
                  <a:lnTo>
                    <a:pt x="784" y="165"/>
                  </a:lnTo>
                  <a:lnTo>
                    <a:pt x="790" y="169"/>
                  </a:lnTo>
                  <a:lnTo>
                    <a:pt x="797" y="172"/>
                  </a:lnTo>
                  <a:lnTo>
                    <a:pt x="803" y="176"/>
                  </a:lnTo>
                  <a:lnTo>
                    <a:pt x="810" y="178"/>
                  </a:lnTo>
                  <a:lnTo>
                    <a:pt x="816" y="182"/>
                  </a:lnTo>
                  <a:lnTo>
                    <a:pt x="823" y="185"/>
                  </a:lnTo>
                  <a:lnTo>
                    <a:pt x="829" y="187"/>
                  </a:lnTo>
                  <a:lnTo>
                    <a:pt x="835" y="190"/>
                  </a:lnTo>
                  <a:lnTo>
                    <a:pt x="841" y="194"/>
                  </a:lnTo>
                  <a:lnTo>
                    <a:pt x="847" y="196"/>
                  </a:lnTo>
                  <a:lnTo>
                    <a:pt x="852" y="199"/>
                  </a:lnTo>
                  <a:lnTo>
                    <a:pt x="857" y="202"/>
                  </a:lnTo>
                  <a:lnTo>
                    <a:pt x="863" y="203"/>
                  </a:lnTo>
                  <a:lnTo>
                    <a:pt x="867" y="206"/>
                  </a:lnTo>
                  <a:lnTo>
                    <a:pt x="871" y="207"/>
                  </a:lnTo>
                  <a:lnTo>
                    <a:pt x="876" y="208"/>
                  </a:lnTo>
                  <a:lnTo>
                    <a:pt x="880" y="211"/>
                  </a:lnTo>
                  <a:lnTo>
                    <a:pt x="885" y="214"/>
                  </a:lnTo>
                  <a:lnTo>
                    <a:pt x="892" y="215"/>
                  </a:lnTo>
                  <a:lnTo>
                    <a:pt x="898" y="217"/>
                  </a:lnTo>
                  <a:lnTo>
                    <a:pt x="902" y="217"/>
                  </a:lnTo>
                  <a:lnTo>
                    <a:pt x="907" y="219"/>
                  </a:lnTo>
                  <a:lnTo>
                    <a:pt x="910" y="216"/>
                  </a:lnTo>
                  <a:lnTo>
                    <a:pt x="914" y="215"/>
                  </a:lnTo>
                  <a:lnTo>
                    <a:pt x="918" y="212"/>
                  </a:lnTo>
                  <a:lnTo>
                    <a:pt x="924" y="208"/>
                  </a:lnTo>
                  <a:lnTo>
                    <a:pt x="930" y="204"/>
                  </a:lnTo>
                  <a:lnTo>
                    <a:pt x="937" y="199"/>
                  </a:lnTo>
                  <a:lnTo>
                    <a:pt x="940" y="195"/>
                  </a:lnTo>
                  <a:lnTo>
                    <a:pt x="945" y="193"/>
                  </a:lnTo>
                  <a:lnTo>
                    <a:pt x="949" y="190"/>
                  </a:lnTo>
                  <a:lnTo>
                    <a:pt x="953" y="187"/>
                  </a:lnTo>
                  <a:lnTo>
                    <a:pt x="956" y="183"/>
                  </a:lnTo>
                  <a:lnTo>
                    <a:pt x="961" y="178"/>
                  </a:lnTo>
                  <a:lnTo>
                    <a:pt x="965" y="176"/>
                  </a:lnTo>
                  <a:lnTo>
                    <a:pt x="970" y="172"/>
                  </a:lnTo>
                  <a:lnTo>
                    <a:pt x="974" y="168"/>
                  </a:lnTo>
                  <a:lnTo>
                    <a:pt x="978" y="164"/>
                  </a:lnTo>
                  <a:lnTo>
                    <a:pt x="983" y="160"/>
                  </a:lnTo>
                  <a:lnTo>
                    <a:pt x="987" y="157"/>
                  </a:lnTo>
                  <a:lnTo>
                    <a:pt x="991" y="152"/>
                  </a:lnTo>
                  <a:lnTo>
                    <a:pt x="996" y="148"/>
                  </a:lnTo>
                  <a:lnTo>
                    <a:pt x="1002" y="144"/>
                  </a:lnTo>
                  <a:lnTo>
                    <a:pt x="1006" y="140"/>
                  </a:lnTo>
                  <a:lnTo>
                    <a:pt x="1010" y="135"/>
                  </a:lnTo>
                  <a:lnTo>
                    <a:pt x="1015" y="130"/>
                  </a:lnTo>
                  <a:lnTo>
                    <a:pt x="1021" y="127"/>
                  </a:lnTo>
                  <a:lnTo>
                    <a:pt x="1025" y="123"/>
                  </a:lnTo>
                  <a:lnTo>
                    <a:pt x="1029" y="118"/>
                  </a:lnTo>
                  <a:lnTo>
                    <a:pt x="1034" y="114"/>
                  </a:lnTo>
                  <a:lnTo>
                    <a:pt x="1038" y="109"/>
                  </a:lnTo>
                  <a:lnTo>
                    <a:pt x="1043" y="105"/>
                  </a:lnTo>
                  <a:lnTo>
                    <a:pt x="1047" y="100"/>
                  </a:lnTo>
                  <a:lnTo>
                    <a:pt x="1051" y="97"/>
                  </a:lnTo>
                  <a:lnTo>
                    <a:pt x="1056" y="93"/>
                  </a:lnTo>
                  <a:lnTo>
                    <a:pt x="1060" y="88"/>
                  </a:lnTo>
                  <a:lnTo>
                    <a:pt x="1065" y="85"/>
                  </a:lnTo>
                  <a:lnTo>
                    <a:pt x="1069" y="81"/>
                  </a:lnTo>
                  <a:lnTo>
                    <a:pt x="1072" y="76"/>
                  </a:lnTo>
                  <a:lnTo>
                    <a:pt x="1076" y="73"/>
                  </a:lnTo>
                  <a:lnTo>
                    <a:pt x="1084" y="66"/>
                  </a:lnTo>
                  <a:lnTo>
                    <a:pt x="1092" y="60"/>
                  </a:lnTo>
                  <a:lnTo>
                    <a:pt x="1098" y="54"/>
                  </a:lnTo>
                  <a:lnTo>
                    <a:pt x="1104" y="48"/>
                  </a:lnTo>
                  <a:lnTo>
                    <a:pt x="1108" y="43"/>
                  </a:lnTo>
                  <a:lnTo>
                    <a:pt x="1113" y="39"/>
                  </a:lnTo>
                  <a:lnTo>
                    <a:pt x="1119" y="33"/>
                  </a:lnTo>
                  <a:lnTo>
                    <a:pt x="1122" y="31"/>
                  </a:lnTo>
                  <a:lnTo>
                    <a:pt x="1123" y="33"/>
                  </a:lnTo>
                  <a:lnTo>
                    <a:pt x="1126" y="34"/>
                  </a:lnTo>
                  <a:lnTo>
                    <a:pt x="1130" y="38"/>
                  </a:lnTo>
                  <a:lnTo>
                    <a:pt x="1136" y="41"/>
                  </a:lnTo>
                  <a:lnTo>
                    <a:pt x="1142" y="46"/>
                  </a:lnTo>
                  <a:lnTo>
                    <a:pt x="1145" y="47"/>
                  </a:lnTo>
                  <a:lnTo>
                    <a:pt x="1149" y="50"/>
                  </a:lnTo>
                  <a:lnTo>
                    <a:pt x="1154" y="52"/>
                  </a:lnTo>
                  <a:lnTo>
                    <a:pt x="1158" y="55"/>
                  </a:lnTo>
                  <a:lnTo>
                    <a:pt x="1163" y="58"/>
                  </a:lnTo>
                  <a:lnTo>
                    <a:pt x="1167" y="60"/>
                  </a:lnTo>
                  <a:lnTo>
                    <a:pt x="1171" y="63"/>
                  </a:lnTo>
                  <a:lnTo>
                    <a:pt x="1176" y="67"/>
                  </a:lnTo>
                  <a:lnTo>
                    <a:pt x="1180" y="69"/>
                  </a:lnTo>
                  <a:lnTo>
                    <a:pt x="1186" y="73"/>
                  </a:lnTo>
                  <a:lnTo>
                    <a:pt x="1192" y="76"/>
                  </a:lnTo>
                  <a:lnTo>
                    <a:pt x="1198" y="80"/>
                  </a:lnTo>
                  <a:lnTo>
                    <a:pt x="1202" y="83"/>
                  </a:lnTo>
                  <a:lnTo>
                    <a:pt x="1208" y="86"/>
                  </a:lnTo>
                  <a:lnTo>
                    <a:pt x="1214" y="89"/>
                  </a:lnTo>
                  <a:lnTo>
                    <a:pt x="1220" y="93"/>
                  </a:lnTo>
                  <a:lnTo>
                    <a:pt x="1226" y="97"/>
                  </a:lnTo>
                  <a:lnTo>
                    <a:pt x="1231" y="100"/>
                  </a:lnTo>
                  <a:lnTo>
                    <a:pt x="1237" y="105"/>
                  </a:lnTo>
                  <a:lnTo>
                    <a:pt x="1243" y="109"/>
                  </a:lnTo>
                  <a:lnTo>
                    <a:pt x="1249" y="111"/>
                  </a:lnTo>
                  <a:lnTo>
                    <a:pt x="1255" y="115"/>
                  </a:lnTo>
                  <a:lnTo>
                    <a:pt x="1261" y="118"/>
                  </a:lnTo>
                  <a:lnTo>
                    <a:pt x="1266" y="122"/>
                  </a:lnTo>
                  <a:lnTo>
                    <a:pt x="1271" y="126"/>
                  </a:lnTo>
                  <a:lnTo>
                    <a:pt x="1278" y="128"/>
                  </a:lnTo>
                  <a:lnTo>
                    <a:pt x="1283" y="132"/>
                  </a:lnTo>
                  <a:lnTo>
                    <a:pt x="1290" y="136"/>
                  </a:lnTo>
                  <a:lnTo>
                    <a:pt x="1294" y="139"/>
                  </a:lnTo>
                  <a:lnTo>
                    <a:pt x="1300" y="141"/>
                  </a:lnTo>
                  <a:lnTo>
                    <a:pt x="1305" y="145"/>
                  </a:lnTo>
                  <a:lnTo>
                    <a:pt x="1310" y="148"/>
                  </a:lnTo>
                  <a:lnTo>
                    <a:pt x="1315" y="151"/>
                  </a:lnTo>
                  <a:lnTo>
                    <a:pt x="1321" y="153"/>
                  </a:lnTo>
                  <a:lnTo>
                    <a:pt x="1326" y="157"/>
                  </a:lnTo>
                  <a:lnTo>
                    <a:pt x="1332" y="160"/>
                  </a:lnTo>
                  <a:lnTo>
                    <a:pt x="1335" y="162"/>
                  </a:lnTo>
                  <a:lnTo>
                    <a:pt x="1340" y="164"/>
                  </a:lnTo>
                  <a:lnTo>
                    <a:pt x="1345" y="165"/>
                  </a:lnTo>
                  <a:lnTo>
                    <a:pt x="1348" y="169"/>
                  </a:lnTo>
                  <a:lnTo>
                    <a:pt x="1353" y="170"/>
                  </a:lnTo>
                  <a:lnTo>
                    <a:pt x="1357" y="172"/>
                  </a:lnTo>
                  <a:lnTo>
                    <a:pt x="1360" y="174"/>
                  </a:lnTo>
                  <a:lnTo>
                    <a:pt x="1364" y="176"/>
                  </a:lnTo>
                  <a:lnTo>
                    <a:pt x="1370" y="178"/>
                  </a:lnTo>
                  <a:lnTo>
                    <a:pt x="1375" y="179"/>
                  </a:lnTo>
                  <a:lnTo>
                    <a:pt x="1379" y="181"/>
                  </a:lnTo>
                  <a:lnTo>
                    <a:pt x="1382" y="181"/>
                  </a:lnTo>
                  <a:lnTo>
                    <a:pt x="1385" y="179"/>
                  </a:lnTo>
                  <a:lnTo>
                    <a:pt x="1388" y="178"/>
                  </a:lnTo>
                  <a:lnTo>
                    <a:pt x="1392" y="177"/>
                  </a:lnTo>
                  <a:lnTo>
                    <a:pt x="1397" y="176"/>
                  </a:lnTo>
                  <a:lnTo>
                    <a:pt x="1401" y="172"/>
                  </a:lnTo>
                  <a:lnTo>
                    <a:pt x="1408" y="170"/>
                  </a:lnTo>
                  <a:lnTo>
                    <a:pt x="1414" y="166"/>
                  </a:lnTo>
                  <a:lnTo>
                    <a:pt x="1422" y="164"/>
                  </a:lnTo>
                  <a:lnTo>
                    <a:pt x="1427" y="160"/>
                  </a:lnTo>
                  <a:lnTo>
                    <a:pt x="1436" y="157"/>
                  </a:lnTo>
                  <a:lnTo>
                    <a:pt x="1439" y="155"/>
                  </a:lnTo>
                  <a:lnTo>
                    <a:pt x="1443" y="153"/>
                  </a:lnTo>
                  <a:lnTo>
                    <a:pt x="1448" y="151"/>
                  </a:lnTo>
                  <a:lnTo>
                    <a:pt x="1452" y="149"/>
                  </a:lnTo>
                  <a:lnTo>
                    <a:pt x="1455" y="147"/>
                  </a:lnTo>
                  <a:lnTo>
                    <a:pt x="1460" y="145"/>
                  </a:lnTo>
                  <a:lnTo>
                    <a:pt x="1464" y="143"/>
                  </a:lnTo>
                  <a:lnTo>
                    <a:pt x="1468" y="141"/>
                  </a:lnTo>
                  <a:lnTo>
                    <a:pt x="1471" y="139"/>
                  </a:lnTo>
                  <a:lnTo>
                    <a:pt x="1476" y="136"/>
                  </a:lnTo>
                  <a:lnTo>
                    <a:pt x="1480" y="135"/>
                  </a:lnTo>
                  <a:lnTo>
                    <a:pt x="1484" y="134"/>
                  </a:lnTo>
                  <a:lnTo>
                    <a:pt x="1492" y="128"/>
                  </a:lnTo>
                  <a:lnTo>
                    <a:pt x="1501" y="124"/>
                  </a:lnTo>
                  <a:lnTo>
                    <a:pt x="1503" y="123"/>
                  </a:lnTo>
                  <a:lnTo>
                    <a:pt x="1508" y="121"/>
                  </a:lnTo>
                  <a:lnTo>
                    <a:pt x="1512" y="118"/>
                  </a:lnTo>
                  <a:lnTo>
                    <a:pt x="1517" y="117"/>
                  </a:lnTo>
                  <a:lnTo>
                    <a:pt x="1524" y="113"/>
                  </a:lnTo>
                  <a:lnTo>
                    <a:pt x="1531" y="109"/>
                  </a:lnTo>
                  <a:lnTo>
                    <a:pt x="1537" y="106"/>
                  </a:lnTo>
                  <a:lnTo>
                    <a:pt x="1544" y="103"/>
                  </a:lnTo>
                  <a:lnTo>
                    <a:pt x="1549" y="100"/>
                  </a:lnTo>
                  <a:lnTo>
                    <a:pt x="1555" y="97"/>
                  </a:lnTo>
                  <a:lnTo>
                    <a:pt x="1558" y="96"/>
                  </a:lnTo>
                  <a:lnTo>
                    <a:pt x="1562" y="93"/>
                  </a:lnTo>
                  <a:lnTo>
                    <a:pt x="1568" y="90"/>
                  </a:lnTo>
                  <a:lnTo>
                    <a:pt x="1569" y="90"/>
                  </a:lnTo>
                  <a:lnTo>
                    <a:pt x="1569" y="92"/>
                  </a:lnTo>
                  <a:lnTo>
                    <a:pt x="1568" y="94"/>
                  </a:lnTo>
                  <a:lnTo>
                    <a:pt x="1566" y="100"/>
                  </a:lnTo>
                  <a:lnTo>
                    <a:pt x="1565" y="103"/>
                  </a:lnTo>
                  <a:lnTo>
                    <a:pt x="1562" y="110"/>
                  </a:lnTo>
                  <a:lnTo>
                    <a:pt x="1561" y="114"/>
                  </a:lnTo>
                  <a:lnTo>
                    <a:pt x="1561" y="117"/>
                  </a:lnTo>
                  <a:lnTo>
                    <a:pt x="1559" y="121"/>
                  </a:lnTo>
                  <a:lnTo>
                    <a:pt x="1559" y="126"/>
                  </a:lnTo>
                  <a:lnTo>
                    <a:pt x="1556" y="130"/>
                  </a:lnTo>
                  <a:lnTo>
                    <a:pt x="1556" y="134"/>
                  </a:lnTo>
                  <a:lnTo>
                    <a:pt x="1553" y="138"/>
                  </a:lnTo>
                  <a:lnTo>
                    <a:pt x="1553" y="143"/>
                  </a:lnTo>
                  <a:lnTo>
                    <a:pt x="1550" y="147"/>
                  </a:lnTo>
                  <a:lnTo>
                    <a:pt x="1550" y="152"/>
                  </a:lnTo>
                  <a:lnTo>
                    <a:pt x="1547" y="157"/>
                  </a:lnTo>
                  <a:lnTo>
                    <a:pt x="1547" y="164"/>
                  </a:lnTo>
                  <a:lnTo>
                    <a:pt x="1544" y="168"/>
                  </a:lnTo>
                  <a:lnTo>
                    <a:pt x="1543" y="173"/>
                  </a:lnTo>
                  <a:lnTo>
                    <a:pt x="1541" y="178"/>
                  </a:lnTo>
                  <a:lnTo>
                    <a:pt x="1540" y="185"/>
                  </a:lnTo>
                  <a:lnTo>
                    <a:pt x="1539" y="190"/>
                  </a:lnTo>
                  <a:lnTo>
                    <a:pt x="1537" y="196"/>
                  </a:lnTo>
                  <a:lnTo>
                    <a:pt x="1536" y="202"/>
                  </a:lnTo>
                  <a:lnTo>
                    <a:pt x="1534" y="208"/>
                  </a:lnTo>
                  <a:lnTo>
                    <a:pt x="1531" y="214"/>
                  </a:lnTo>
                  <a:lnTo>
                    <a:pt x="1530" y="220"/>
                  </a:lnTo>
                  <a:lnTo>
                    <a:pt x="1528" y="225"/>
                  </a:lnTo>
                  <a:lnTo>
                    <a:pt x="1527" y="232"/>
                  </a:lnTo>
                  <a:lnTo>
                    <a:pt x="1525" y="237"/>
                  </a:lnTo>
                  <a:lnTo>
                    <a:pt x="1524" y="242"/>
                  </a:lnTo>
                  <a:lnTo>
                    <a:pt x="1522" y="249"/>
                  </a:lnTo>
                  <a:lnTo>
                    <a:pt x="1521" y="254"/>
                  </a:lnTo>
                  <a:lnTo>
                    <a:pt x="1518" y="259"/>
                  </a:lnTo>
                  <a:lnTo>
                    <a:pt x="1518" y="266"/>
                  </a:lnTo>
                  <a:lnTo>
                    <a:pt x="1515" y="271"/>
                  </a:lnTo>
                  <a:lnTo>
                    <a:pt x="1515" y="278"/>
                  </a:lnTo>
                  <a:lnTo>
                    <a:pt x="1514" y="283"/>
                  </a:lnTo>
                  <a:lnTo>
                    <a:pt x="1512" y="287"/>
                  </a:lnTo>
                  <a:lnTo>
                    <a:pt x="1511" y="292"/>
                  </a:lnTo>
                  <a:lnTo>
                    <a:pt x="1511" y="299"/>
                  </a:lnTo>
                  <a:lnTo>
                    <a:pt x="1508" y="304"/>
                  </a:lnTo>
                  <a:lnTo>
                    <a:pt x="1508" y="308"/>
                  </a:lnTo>
                  <a:lnTo>
                    <a:pt x="1506" y="313"/>
                  </a:lnTo>
                  <a:lnTo>
                    <a:pt x="1505" y="317"/>
                  </a:lnTo>
                  <a:lnTo>
                    <a:pt x="1505" y="322"/>
                  </a:lnTo>
                  <a:lnTo>
                    <a:pt x="1503" y="327"/>
                  </a:lnTo>
                  <a:lnTo>
                    <a:pt x="1503" y="331"/>
                  </a:lnTo>
                  <a:lnTo>
                    <a:pt x="1503" y="335"/>
                  </a:lnTo>
                  <a:lnTo>
                    <a:pt x="1502" y="339"/>
                  </a:lnTo>
                  <a:lnTo>
                    <a:pt x="1502" y="342"/>
                  </a:lnTo>
                  <a:lnTo>
                    <a:pt x="1502" y="346"/>
                  </a:lnTo>
                  <a:lnTo>
                    <a:pt x="1502" y="350"/>
                  </a:lnTo>
                  <a:lnTo>
                    <a:pt x="1502" y="355"/>
                  </a:lnTo>
                  <a:lnTo>
                    <a:pt x="1502" y="360"/>
                  </a:lnTo>
                  <a:lnTo>
                    <a:pt x="1502" y="363"/>
                  </a:lnTo>
                  <a:lnTo>
                    <a:pt x="1502" y="364"/>
                  </a:lnTo>
                  <a:lnTo>
                    <a:pt x="1503" y="368"/>
                  </a:lnTo>
                  <a:lnTo>
                    <a:pt x="1503" y="372"/>
                  </a:lnTo>
                  <a:lnTo>
                    <a:pt x="1503" y="376"/>
                  </a:lnTo>
                  <a:lnTo>
                    <a:pt x="1505" y="381"/>
                  </a:lnTo>
                  <a:lnTo>
                    <a:pt x="1505" y="385"/>
                  </a:lnTo>
                  <a:lnTo>
                    <a:pt x="1506" y="392"/>
                  </a:lnTo>
                  <a:lnTo>
                    <a:pt x="1506" y="396"/>
                  </a:lnTo>
                  <a:lnTo>
                    <a:pt x="1508" y="402"/>
                  </a:lnTo>
                  <a:lnTo>
                    <a:pt x="1508" y="407"/>
                  </a:lnTo>
                  <a:lnTo>
                    <a:pt x="1509" y="415"/>
                  </a:lnTo>
                  <a:lnTo>
                    <a:pt x="1511" y="422"/>
                  </a:lnTo>
                  <a:lnTo>
                    <a:pt x="1512" y="430"/>
                  </a:lnTo>
                  <a:lnTo>
                    <a:pt x="1512" y="437"/>
                  </a:lnTo>
                  <a:lnTo>
                    <a:pt x="1514" y="445"/>
                  </a:lnTo>
                  <a:lnTo>
                    <a:pt x="1515" y="453"/>
                  </a:lnTo>
                  <a:lnTo>
                    <a:pt x="1517" y="461"/>
                  </a:lnTo>
                  <a:lnTo>
                    <a:pt x="1517" y="470"/>
                  </a:lnTo>
                  <a:lnTo>
                    <a:pt x="1518" y="478"/>
                  </a:lnTo>
                  <a:lnTo>
                    <a:pt x="1520" y="486"/>
                  </a:lnTo>
                  <a:lnTo>
                    <a:pt x="1521" y="495"/>
                  </a:lnTo>
                  <a:lnTo>
                    <a:pt x="1522" y="504"/>
                  </a:lnTo>
                  <a:lnTo>
                    <a:pt x="1524" y="513"/>
                  </a:lnTo>
                  <a:lnTo>
                    <a:pt x="1525" y="523"/>
                  </a:lnTo>
                  <a:lnTo>
                    <a:pt x="1527" y="532"/>
                  </a:lnTo>
                  <a:lnTo>
                    <a:pt x="1528" y="542"/>
                  </a:lnTo>
                  <a:lnTo>
                    <a:pt x="1530" y="551"/>
                  </a:lnTo>
                  <a:lnTo>
                    <a:pt x="1530" y="562"/>
                  </a:lnTo>
                  <a:lnTo>
                    <a:pt x="1533" y="571"/>
                  </a:lnTo>
                  <a:lnTo>
                    <a:pt x="1533" y="582"/>
                  </a:lnTo>
                  <a:lnTo>
                    <a:pt x="1536" y="591"/>
                  </a:lnTo>
                  <a:lnTo>
                    <a:pt x="1536" y="600"/>
                  </a:lnTo>
                  <a:lnTo>
                    <a:pt x="1537" y="610"/>
                  </a:lnTo>
                  <a:lnTo>
                    <a:pt x="1539" y="620"/>
                  </a:lnTo>
                  <a:lnTo>
                    <a:pt x="1540" y="629"/>
                  </a:lnTo>
                  <a:lnTo>
                    <a:pt x="1541" y="638"/>
                  </a:lnTo>
                  <a:lnTo>
                    <a:pt x="1543" y="647"/>
                  </a:lnTo>
                  <a:lnTo>
                    <a:pt x="1543" y="656"/>
                  </a:lnTo>
                  <a:lnTo>
                    <a:pt x="1546" y="665"/>
                  </a:lnTo>
                  <a:lnTo>
                    <a:pt x="1546" y="675"/>
                  </a:lnTo>
                  <a:lnTo>
                    <a:pt x="1547" y="682"/>
                  </a:lnTo>
                  <a:lnTo>
                    <a:pt x="1547" y="692"/>
                  </a:lnTo>
                  <a:lnTo>
                    <a:pt x="1549" y="701"/>
                  </a:lnTo>
                  <a:lnTo>
                    <a:pt x="1550" y="709"/>
                  </a:lnTo>
                  <a:lnTo>
                    <a:pt x="1552" y="716"/>
                  </a:lnTo>
                  <a:lnTo>
                    <a:pt x="1552" y="724"/>
                  </a:lnTo>
                  <a:lnTo>
                    <a:pt x="1553" y="732"/>
                  </a:lnTo>
                  <a:lnTo>
                    <a:pt x="1553" y="739"/>
                  </a:lnTo>
                  <a:lnTo>
                    <a:pt x="1555" y="745"/>
                  </a:lnTo>
                  <a:lnTo>
                    <a:pt x="1555" y="752"/>
                  </a:lnTo>
                  <a:lnTo>
                    <a:pt x="1556" y="758"/>
                  </a:lnTo>
                  <a:lnTo>
                    <a:pt x="1556" y="764"/>
                  </a:lnTo>
                  <a:lnTo>
                    <a:pt x="1556" y="770"/>
                  </a:lnTo>
                  <a:lnTo>
                    <a:pt x="1558" y="775"/>
                  </a:lnTo>
                  <a:lnTo>
                    <a:pt x="1558" y="781"/>
                  </a:lnTo>
                  <a:lnTo>
                    <a:pt x="1558" y="785"/>
                  </a:lnTo>
                  <a:lnTo>
                    <a:pt x="1558" y="788"/>
                  </a:lnTo>
                  <a:lnTo>
                    <a:pt x="1558" y="791"/>
                  </a:lnTo>
                  <a:lnTo>
                    <a:pt x="1558" y="795"/>
                  </a:lnTo>
                  <a:lnTo>
                    <a:pt x="1558" y="800"/>
                  </a:lnTo>
                  <a:lnTo>
                    <a:pt x="1558" y="803"/>
                  </a:lnTo>
                  <a:lnTo>
                    <a:pt x="1556" y="804"/>
                  </a:lnTo>
                  <a:lnTo>
                    <a:pt x="1552" y="807"/>
                  </a:lnTo>
                  <a:lnTo>
                    <a:pt x="1547" y="807"/>
                  </a:lnTo>
                  <a:lnTo>
                    <a:pt x="1544" y="808"/>
                  </a:lnTo>
                  <a:lnTo>
                    <a:pt x="1540" y="809"/>
                  </a:lnTo>
                  <a:lnTo>
                    <a:pt x="1536" y="811"/>
                  </a:lnTo>
                  <a:lnTo>
                    <a:pt x="1530" y="811"/>
                  </a:lnTo>
                  <a:lnTo>
                    <a:pt x="1525" y="812"/>
                  </a:lnTo>
                  <a:lnTo>
                    <a:pt x="1518" y="813"/>
                  </a:lnTo>
                  <a:lnTo>
                    <a:pt x="1512" y="815"/>
                  </a:lnTo>
                  <a:lnTo>
                    <a:pt x="1505" y="815"/>
                  </a:lnTo>
                  <a:lnTo>
                    <a:pt x="1499" y="816"/>
                  </a:lnTo>
                  <a:lnTo>
                    <a:pt x="1490" y="817"/>
                  </a:lnTo>
                  <a:lnTo>
                    <a:pt x="1483" y="819"/>
                  </a:lnTo>
                  <a:lnTo>
                    <a:pt x="1474" y="819"/>
                  </a:lnTo>
                  <a:lnTo>
                    <a:pt x="1465" y="820"/>
                  </a:lnTo>
                  <a:lnTo>
                    <a:pt x="1455" y="820"/>
                  </a:lnTo>
                  <a:lnTo>
                    <a:pt x="1446" y="821"/>
                  </a:lnTo>
                  <a:lnTo>
                    <a:pt x="1435" y="823"/>
                  </a:lnTo>
                  <a:lnTo>
                    <a:pt x="1424" y="824"/>
                  </a:lnTo>
                  <a:lnTo>
                    <a:pt x="1414" y="824"/>
                  </a:lnTo>
                  <a:lnTo>
                    <a:pt x="1403" y="825"/>
                  </a:lnTo>
                  <a:lnTo>
                    <a:pt x="1391" y="825"/>
                  </a:lnTo>
                  <a:lnTo>
                    <a:pt x="1379" y="826"/>
                  </a:lnTo>
                  <a:lnTo>
                    <a:pt x="1366" y="828"/>
                  </a:lnTo>
                  <a:lnTo>
                    <a:pt x="1354" y="829"/>
                  </a:lnTo>
                  <a:lnTo>
                    <a:pt x="1341" y="829"/>
                  </a:lnTo>
                  <a:lnTo>
                    <a:pt x="1328" y="830"/>
                  </a:lnTo>
                  <a:lnTo>
                    <a:pt x="1315" y="830"/>
                  </a:lnTo>
                  <a:lnTo>
                    <a:pt x="1302" y="832"/>
                  </a:lnTo>
                  <a:lnTo>
                    <a:pt x="1287" y="832"/>
                  </a:lnTo>
                  <a:lnTo>
                    <a:pt x="1272" y="833"/>
                  </a:lnTo>
                  <a:lnTo>
                    <a:pt x="1258" y="833"/>
                  </a:lnTo>
                  <a:lnTo>
                    <a:pt x="1245" y="834"/>
                  </a:lnTo>
                  <a:lnTo>
                    <a:pt x="1228" y="834"/>
                  </a:lnTo>
                  <a:lnTo>
                    <a:pt x="1214" y="836"/>
                  </a:lnTo>
                  <a:lnTo>
                    <a:pt x="1198" y="836"/>
                  </a:lnTo>
                  <a:lnTo>
                    <a:pt x="1183" y="837"/>
                  </a:lnTo>
                  <a:lnTo>
                    <a:pt x="1167" y="837"/>
                  </a:lnTo>
                  <a:lnTo>
                    <a:pt x="1151" y="837"/>
                  </a:lnTo>
                  <a:lnTo>
                    <a:pt x="1135" y="837"/>
                  </a:lnTo>
                  <a:lnTo>
                    <a:pt x="1120" y="838"/>
                  </a:lnTo>
                  <a:lnTo>
                    <a:pt x="1103" y="838"/>
                  </a:lnTo>
                  <a:lnTo>
                    <a:pt x="1087" y="838"/>
                  </a:lnTo>
                  <a:lnTo>
                    <a:pt x="1070" y="838"/>
                  </a:lnTo>
                  <a:lnTo>
                    <a:pt x="1054" y="840"/>
                  </a:lnTo>
                  <a:lnTo>
                    <a:pt x="1037" y="838"/>
                  </a:lnTo>
                  <a:lnTo>
                    <a:pt x="1019" y="838"/>
                  </a:lnTo>
                  <a:lnTo>
                    <a:pt x="1003" y="838"/>
                  </a:lnTo>
                  <a:lnTo>
                    <a:pt x="986" y="838"/>
                  </a:lnTo>
                  <a:lnTo>
                    <a:pt x="970" y="838"/>
                  </a:lnTo>
                  <a:lnTo>
                    <a:pt x="952" y="838"/>
                  </a:lnTo>
                  <a:lnTo>
                    <a:pt x="936" y="838"/>
                  </a:lnTo>
                  <a:lnTo>
                    <a:pt x="918" y="838"/>
                  </a:lnTo>
                  <a:lnTo>
                    <a:pt x="901" y="838"/>
                  </a:lnTo>
                  <a:lnTo>
                    <a:pt x="885" y="838"/>
                  </a:lnTo>
                  <a:lnTo>
                    <a:pt x="867" y="837"/>
                  </a:lnTo>
                  <a:lnTo>
                    <a:pt x="851" y="837"/>
                  </a:lnTo>
                  <a:lnTo>
                    <a:pt x="833" y="837"/>
                  </a:lnTo>
                  <a:lnTo>
                    <a:pt x="817" y="836"/>
                  </a:lnTo>
                  <a:lnTo>
                    <a:pt x="801" y="836"/>
                  </a:lnTo>
                  <a:lnTo>
                    <a:pt x="785" y="836"/>
                  </a:lnTo>
                  <a:lnTo>
                    <a:pt x="768" y="834"/>
                  </a:lnTo>
                  <a:lnTo>
                    <a:pt x="750" y="833"/>
                  </a:lnTo>
                  <a:lnTo>
                    <a:pt x="734" y="833"/>
                  </a:lnTo>
                  <a:lnTo>
                    <a:pt x="718" y="832"/>
                  </a:lnTo>
                  <a:lnTo>
                    <a:pt x="700" y="830"/>
                  </a:lnTo>
                  <a:lnTo>
                    <a:pt x="684" y="830"/>
                  </a:lnTo>
                  <a:lnTo>
                    <a:pt x="670" y="829"/>
                  </a:lnTo>
                  <a:lnTo>
                    <a:pt x="654" y="829"/>
                  </a:lnTo>
                  <a:lnTo>
                    <a:pt x="637" y="828"/>
                  </a:lnTo>
                  <a:lnTo>
                    <a:pt x="623" y="828"/>
                  </a:lnTo>
                  <a:lnTo>
                    <a:pt x="607" y="826"/>
                  </a:lnTo>
                  <a:lnTo>
                    <a:pt x="592" y="826"/>
                  </a:lnTo>
                  <a:lnTo>
                    <a:pt x="577" y="826"/>
                  </a:lnTo>
                  <a:lnTo>
                    <a:pt x="563" y="825"/>
                  </a:lnTo>
                  <a:lnTo>
                    <a:pt x="548" y="825"/>
                  </a:lnTo>
                  <a:lnTo>
                    <a:pt x="534" y="825"/>
                  </a:lnTo>
                  <a:lnTo>
                    <a:pt x="519" y="824"/>
                  </a:lnTo>
                  <a:lnTo>
                    <a:pt x="504" y="823"/>
                  </a:lnTo>
                  <a:lnTo>
                    <a:pt x="490" y="823"/>
                  </a:lnTo>
                  <a:lnTo>
                    <a:pt x="477" y="823"/>
                  </a:lnTo>
                  <a:lnTo>
                    <a:pt x="463" y="821"/>
                  </a:lnTo>
                  <a:lnTo>
                    <a:pt x="450" y="821"/>
                  </a:lnTo>
                  <a:lnTo>
                    <a:pt x="437" y="820"/>
                  </a:lnTo>
                  <a:lnTo>
                    <a:pt x="425" y="820"/>
                  </a:lnTo>
                  <a:lnTo>
                    <a:pt x="412" y="820"/>
                  </a:lnTo>
                  <a:lnTo>
                    <a:pt x="399" y="819"/>
                  </a:lnTo>
                  <a:lnTo>
                    <a:pt x="387" y="819"/>
                  </a:lnTo>
                  <a:lnTo>
                    <a:pt x="376" y="819"/>
                  </a:lnTo>
                  <a:lnTo>
                    <a:pt x="364" y="819"/>
                  </a:lnTo>
                  <a:lnTo>
                    <a:pt x="352" y="817"/>
                  </a:lnTo>
                  <a:lnTo>
                    <a:pt x="342" y="817"/>
                  </a:lnTo>
                  <a:lnTo>
                    <a:pt x="332" y="817"/>
                  </a:lnTo>
                  <a:lnTo>
                    <a:pt x="320" y="817"/>
                  </a:lnTo>
                  <a:lnTo>
                    <a:pt x="310" y="816"/>
                  </a:lnTo>
                  <a:lnTo>
                    <a:pt x="300" y="816"/>
                  </a:lnTo>
                  <a:lnTo>
                    <a:pt x="291" y="816"/>
                  </a:lnTo>
                  <a:lnTo>
                    <a:pt x="281" y="815"/>
                  </a:lnTo>
                  <a:lnTo>
                    <a:pt x="272" y="815"/>
                  </a:lnTo>
                  <a:lnTo>
                    <a:pt x="263" y="815"/>
                  </a:lnTo>
                  <a:lnTo>
                    <a:pt x="254" y="815"/>
                  </a:lnTo>
                  <a:lnTo>
                    <a:pt x="245" y="815"/>
                  </a:lnTo>
                  <a:lnTo>
                    <a:pt x="238" y="815"/>
                  </a:lnTo>
                  <a:lnTo>
                    <a:pt x="229" y="813"/>
                  </a:lnTo>
                  <a:lnTo>
                    <a:pt x="223" y="813"/>
                  </a:lnTo>
                  <a:lnTo>
                    <a:pt x="216" y="813"/>
                  </a:lnTo>
                  <a:lnTo>
                    <a:pt x="209" y="813"/>
                  </a:lnTo>
                  <a:lnTo>
                    <a:pt x="203" y="813"/>
                  </a:lnTo>
                  <a:lnTo>
                    <a:pt x="197" y="813"/>
                  </a:lnTo>
                  <a:lnTo>
                    <a:pt x="191" y="812"/>
                  </a:lnTo>
                  <a:lnTo>
                    <a:pt x="185" y="812"/>
                  </a:lnTo>
                  <a:lnTo>
                    <a:pt x="180" y="812"/>
                  </a:lnTo>
                  <a:lnTo>
                    <a:pt x="175" y="812"/>
                  </a:lnTo>
                  <a:lnTo>
                    <a:pt x="171" y="812"/>
                  </a:lnTo>
                  <a:lnTo>
                    <a:pt x="166" y="812"/>
                  </a:lnTo>
                  <a:lnTo>
                    <a:pt x="163" y="812"/>
                  </a:lnTo>
                  <a:lnTo>
                    <a:pt x="161" y="812"/>
                  </a:lnTo>
                  <a:lnTo>
                    <a:pt x="155" y="812"/>
                  </a:lnTo>
                  <a:lnTo>
                    <a:pt x="152" y="812"/>
                  </a:lnTo>
                  <a:lnTo>
                    <a:pt x="149" y="812"/>
                  </a:lnTo>
                  <a:lnTo>
                    <a:pt x="124" y="846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7" name="Freeform 23"/>
            <p:cNvSpPr>
              <a:spLocks/>
            </p:cNvSpPr>
            <p:nvPr/>
          </p:nvSpPr>
          <p:spPr bwMode="auto">
            <a:xfrm>
              <a:off x="451" y="2055"/>
              <a:ext cx="707" cy="121"/>
            </a:xfrm>
            <a:custGeom>
              <a:avLst/>
              <a:gdLst>
                <a:gd name="T0" fmla="*/ 30 w 1413"/>
                <a:gd name="T1" fmla="*/ 114 h 241"/>
                <a:gd name="T2" fmla="*/ 82 w 1413"/>
                <a:gd name="T3" fmla="*/ 107 h 241"/>
                <a:gd name="T4" fmla="*/ 157 w 1413"/>
                <a:gd name="T5" fmla="*/ 97 h 241"/>
                <a:gd name="T6" fmla="*/ 249 w 1413"/>
                <a:gd name="T7" fmla="*/ 86 h 241"/>
                <a:gd name="T8" fmla="*/ 353 w 1413"/>
                <a:gd name="T9" fmla="*/ 73 h 241"/>
                <a:gd name="T10" fmla="*/ 461 w 1413"/>
                <a:gd name="T11" fmla="*/ 61 h 241"/>
                <a:gd name="T12" fmla="*/ 565 w 1413"/>
                <a:gd name="T13" fmla="*/ 49 h 241"/>
                <a:gd name="T14" fmla="*/ 662 w 1413"/>
                <a:gd name="T15" fmla="*/ 39 h 241"/>
                <a:gd name="T16" fmla="*/ 765 w 1413"/>
                <a:gd name="T17" fmla="*/ 31 h 241"/>
                <a:gd name="T18" fmla="*/ 884 w 1413"/>
                <a:gd name="T19" fmla="*/ 22 h 241"/>
                <a:gd name="T20" fmla="*/ 1007 w 1413"/>
                <a:gd name="T21" fmla="*/ 15 h 241"/>
                <a:gd name="T22" fmla="*/ 1127 w 1413"/>
                <a:gd name="T23" fmla="*/ 9 h 241"/>
                <a:gd name="T24" fmla="*/ 1234 w 1413"/>
                <a:gd name="T25" fmla="*/ 5 h 241"/>
                <a:gd name="T26" fmla="*/ 1320 w 1413"/>
                <a:gd name="T27" fmla="*/ 1 h 241"/>
                <a:gd name="T28" fmla="*/ 1374 w 1413"/>
                <a:gd name="T29" fmla="*/ 0 h 241"/>
                <a:gd name="T30" fmla="*/ 1406 w 1413"/>
                <a:gd name="T31" fmla="*/ 99 h 241"/>
                <a:gd name="T32" fmla="*/ 1358 w 1413"/>
                <a:gd name="T33" fmla="*/ 106 h 241"/>
                <a:gd name="T34" fmla="*/ 1273 w 1413"/>
                <a:gd name="T35" fmla="*/ 119 h 241"/>
                <a:gd name="T36" fmla="*/ 1163 w 1413"/>
                <a:gd name="T37" fmla="*/ 136 h 241"/>
                <a:gd name="T38" fmla="*/ 1038 w 1413"/>
                <a:gd name="T39" fmla="*/ 154 h 241"/>
                <a:gd name="T40" fmla="*/ 907 w 1413"/>
                <a:gd name="T41" fmla="*/ 173 h 241"/>
                <a:gd name="T42" fmla="*/ 784 w 1413"/>
                <a:gd name="T43" fmla="*/ 188 h 241"/>
                <a:gd name="T44" fmla="*/ 679 w 1413"/>
                <a:gd name="T45" fmla="*/ 200 h 241"/>
                <a:gd name="T46" fmla="*/ 594 w 1413"/>
                <a:gd name="T47" fmla="*/ 207 h 241"/>
                <a:gd name="T48" fmla="*/ 501 w 1413"/>
                <a:gd name="T49" fmla="*/ 212 h 241"/>
                <a:gd name="T50" fmla="*/ 397 w 1413"/>
                <a:gd name="T51" fmla="*/ 218 h 241"/>
                <a:gd name="T52" fmla="*/ 293 w 1413"/>
                <a:gd name="T53" fmla="*/ 225 h 241"/>
                <a:gd name="T54" fmla="*/ 195 w 1413"/>
                <a:gd name="T55" fmla="*/ 230 h 241"/>
                <a:gd name="T56" fmla="*/ 112 w 1413"/>
                <a:gd name="T57" fmla="*/ 235 h 241"/>
                <a:gd name="T58" fmla="*/ 47 w 1413"/>
                <a:gd name="T59" fmla="*/ 238 h 241"/>
                <a:gd name="T60" fmla="*/ 14 w 1413"/>
                <a:gd name="T61" fmla="*/ 241 h 241"/>
                <a:gd name="T62" fmla="*/ 15 w 1413"/>
                <a:gd name="T63" fmla="*/ 209 h 241"/>
                <a:gd name="T64" fmla="*/ 62 w 1413"/>
                <a:gd name="T65" fmla="*/ 207 h 241"/>
                <a:gd name="T66" fmla="*/ 136 w 1413"/>
                <a:gd name="T67" fmla="*/ 204 h 241"/>
                <a:gd name="T68" fmla="*/ 231 w 1413"/>
                <a:gd name="T69" fmla="*/ 200 h 241"/>
                <a:gd name="T70" fmla="*/ 340 w 1413"/>
                <a:gd name="T71" fmla="*/ 195 h 241"/>
                <a:gd name="T72" fmla="*/ 457 w 1413"/>
                <a:gd name="T73" fmla="*/ 188 h 241"/>
                <a:gd name="T74" fmla="*/ 574 w 1413"/>
                <a:gd name="T75" fmla="*/ 182 h 241"/>
                <a:gd name="T76" fmla="*/ 684 w 1413"/>
                <a:gd name="T77" fmla="*/ 174 h 241"/>
                <a:gd name="T78" fmla="*/ 792 w 1413"/>
                <a:gd name="T79" fmla="*/ 163 h 241"/>
                <a:gd name="T80" fmla="*/ 907 w 1413"/>
                <a:gd name="T81" fmla="*/ 149 h 241"/>
                <a:gd name="T82" fmla="*/ 1024 w 1413"/>
                <a:gd name="T83" fmla="*/ 133 h 241"/>
                <a:gd name="T84" fmla="*/ 1134 w 1413"/>
                <a:gd name="T85" fmla="*/ 118 h 241"/>
                <a:gd name="T86" fmla="*/ 1232 w 1413"/>
                <a:gd name="T87" fmla="*/ 100 h 241"/>
                <a:gd name="T88" fmla="*/ 1314 w 1413"/>
                <a:gd name="T89" fmla="*/ 87 h 241"/>
                <a:gd name="T90" fmla="*/ 1368 w 1413"/>
                <a:gd name="T91" fmla="*/ 80 h 241"/>
                <a:gd name="T92" fmla="*/ 1380 w 1413"/>
                <a:gd name="T93" fmla="*/ 26 h 241"/>
                <a:gd name="T94" fmla="*/ 1339 w 1413"/>
                <a:gd name="T95" fmla="*/ 27 h 241"/>
                <a:gd name="T96" fmla="*/ 1257 w 1413"/>
                <a:gd name="T97" fmla="*/ 31 h 241"/>
                <a:gd name="T98" fmla="*/ 1143 w 1413"/>
                <a:gd name="T99" fmla="*/ 38 h 241"/>
                <a:gd name="T100" fmla="*/ 1007 w 1413"/>
                <a:gd name="T101" fmla="*/ 45 h 241"/>
                <a:gd name="T102" fmla="*/ 862 w 1413"/>
                <a:gd name="T103" fmla="*/ 55 h 241"/>
                <a:gd name="T104" fmla="*/ 717 w 1413"/>
                <a:gd name="T105" fmla="*/ 65 h 241"/>
                <a:gd name="T106" fmla="*/ 586 w 1413"/>
                <a:gd name="T107" fmla="*/ 77 h 241"/>
                <a:gd name="T108" fmla="*/ 474 w 1413"/>
                <a:gd name="T109" fmla="*/ 89 h 241"/>
                <a:gd name="T110" fmla="*/ 376 w 1413"/>
                <a:gd name="T111" fmla="*/ 99 h 241"/>
                <a:gd name="T112" fmla="*/ 284 w 1413"/>
                <a:gd name="T113" fmla="*/ 111 h 241"/>
                <a:gd name="T114" fmla="*/ 202 w 1413"/>
                <a:gd name="T115" fmla="*/ 121 h 241"/>
                <a:gd name="T116" fmla="*/ 132 w 1413"/>
                <a:gd name="T117" fmla="*/ 131 h 241"/>
                <a:gd name="T118" fmla="*/ 75 w 1413"/>
                <a:gd name="T119" fmla="*/ 138 h 241"/>
                <a:gd name="T120" fmla="*/ 33 w 1413"/>
                <a:gd name="T121" fmla="*/ 145 h 241"/>
                <a:gd name="T122" fmla="*/ 9 w 1413"/>
                <a:gd name="T123" fmla="*/ 118 h 24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13"/>
                <a:gd name="T187" fmla="*/ 0 h 241"/>
                <a:gd name="T188" fmla="*/ 1413 w 1413"/>
                <a:gd name="T189" fmla="*/ 241 h 24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13" h="241">
                  <a:moveTo>
                    <a:pt x="9" y="118"/>
                  </a:moveTo>
                  <a:lnTo>
                    <a:pt x="9" y="116"/>
                  </a:lnTo>
                  <a:lnTo>
                    <a:pt x="14" y="116"/>
                  </a:lnTo>
                  <a:lnTo>
                    <a:pt x="15" y="115"/>
                  </a:lnTo>
                  <a:lnTo>
                    <a:pt x="18" y="115"/>
                  </a:lnTo>
                  <a:lnTo>
                    <a:pt x="22" y="115"/>
                  </a:lnTo>
                  <a:lnTo>
                    <a:pt x="27" y="115"/>
                  </a:lnTo>
                  <a:lnTo>
                    <a:pt x="30" y="114"/>
                  </a:lnTo>
                  <a:lnTo>
                    <a:pt x="35" y="112"/>
                  </a:lnTo>
                  <a:lnTo>
                    <a:pt x="40" y="112"/>
                  </a:lnTo>
                  <a:lnTo>
                    <a:pt x="47" y="111"/>
                  </a:lnTo>
                  <a:lnTo>
                    <a:pt x="53" y="110"/>
                  </a:lnTo>
                  <a:lnTo>
                    <a:pt x="59" y="110"/>
                  </a:lnTo>
                  <a:lnTo>
                    <a:pt x="66" y="108"/>
                  </a:lnTo>
                  <a:lnTo>
                    <a:pt x="75" y="108"/>
                  </a:lnTo>
                  <a:lnTo>
                    <a:pt x="82" y="107"/>
                  </a:lnTo>
                  <a:lnTo>
                    <a:pt x="90" y="106"/>
                  </a:lnTo>
                  <a:lnTo>
                    <a:pt x="98" y="104"/>
                  </a:lnTo>
                  <a:lnTo>
                    <a:pt x="107" y="103"/>
                  </a:lnTo>
                  <a:lnTo>
                    <a:pt x="116" y="103"/>
                  </a:lnTo>
                  <a:lnTo>
                    <a:pt x="126" y="100"/>
                  </a:lnTo>
                  <a:lnTo>
                    <a:pt x="136" y="99"/>
                  </a:lnTo>
                  <a:lnTo>
                    <a:pt x="147" y="99"/>
                  </a:lnTo>
                  <a:lnTo>
                    <a:pt x="157" y="97"/>
                  </a:lnTo>
                  <a:lnTo>
                    <a:pt x="169" y="97"/>
                  </a:lnTo>
                  <a:lnTo>
                    <a:pt x="179" y="94"/>
                  </a:lnTo>
                  <a:lnTo>
                    <a:pt x="191" y="93"/>
                  </a:lnTo>
                  <a:lnTo>
                    <a:pt x="201" y="91"/>
                  </a:lnTo>
                  <a:lnTo>
                    <a:pt x="212" y="91"/>
                  </a:lnTo>
                  <a:lnTo>
                    <a:pt x="224" y="89"/>
                  </a:lnTo>
                  <a:lnTo>
                    <a:pt x="237" y="87"/>
                  </a:lnTo>
                  <a:lnTo>
                    <a:pt x="249" y="86"/>
                  </a:lnTo>
                  <a:lnTo>
                    <a:pt x="262" y="85"/>
                  </a:lnTo>
                  <a:lnTo>
                    <a:pt x="274" y="82"/>
                  </a:lnTo>
                  <a:lnTo>
                    <a:pt x="287" y="81"/>
                  </a:lnTo>
                  <a:lnTo>
                    <a:pt x="300" y="80"/>
                  </a:lnTo>
                  <a:lnTo>
                    <a:pt x="313" y="78"/>
                  </a:lnTo>
                  <a:lnTo>
                    <a:pt x="327" y="77"/>
                  </a:lnTo>
                  <a:lnTo>
                    <a:pt x="340" y="76"/>
                  </a:lnTo>
                  <a:lnTo>
                    <a:pt x="353" y="73"/>
                  </a:lnTo>
                  <a:lnTo>
                    <a:pt x="366" y="72"/>
                  </a:lnTo>
                  <a:lnTo>
                    <a:pt x="379" y="70"/>
                  </a:lnTo>
                  <a:lnTo>
                    <a:pt x="394" y="69"/>
                  </a:lnTo>
                  <a:lnTo>
                    <a:pt x="407" y="66"/>
                  </a:lnTo>
                  <a:lnTo>
                    <a:pt x="420" y="66"/>
                  </a:lnTo>
                  <a:lnTo>
                    <a:pt x="433" y="64"/>
                  </a:lnTo>
                  <a:lnTo>
                    <a:pt x="448" y="63"/>
                  </a:lnTo>
                  <a:lnTo>
                    <a:pt x="461" y="61"/>
                  </a:lnTo>
                  <a:lnTo>
                    <a:pt x="474" y="59"/>
                  </a:lnTo>
                  <a:lnTo>
                    <a:pt x="487" y="57"/>
                  </a:lnTo>
                  <a:lnTo>
                    <a:pt x="501" y="56"/>
                  </a:lnTo>
                  <a:lnTo>
                    <a:pt x="514" y="55"/>
                  </a:lnTo>
                  <a:lnTo>
                    <a:pt x="527" y="53"/>
                  </a:lnTo>
                  <a:lnTo>
                    <a:pt x="540" y="52"/>
                  </a:lnTo>
                  <a:lnTo>
                    <a:pt x="553" y="51"/>
                  </a:lnTo>
                  <a:lnTo>
                    <a:pt x="565" y="49"/>
                  </a:lnTo>
                  <a:lnTo>
                    <a:pt x="578" y="48"/>
                  </a:lnTo>
                  <a:lnTo>
                    <a:pt x="590" y="45"/>
                  </a:lnTo>
                  <a:lnTo>
                    <a:pt x="603" y="44"/>
                  </a:lnTo>
                  <a:lnTo>
                    <a:pt x="615" y="43"/>
                  </a:lnTo>
                  <a:lnTo>
                    <a:pt x="628" y="43"/>
                  </a:lnTo>
                  <a:lnTo>
                    <a:pt x="640" y="42"/>
                  </a:lnTo>
                  <a:lnTo>
                    <a:pt x="651" y="40"/>
                  </a:lnTo>
                  <a:lnTo>
                    <a:pt x="662" y="39"/>
                  </a:lnTo>
                  <a:lnTo>
                    <a:pt x="675" y="38"/>
                  </a:lnTo>
                  <a:lnTo>
                    <a:pt x="686" y="38"/>
                  </a:lnTo>
                  <a:lnTo>
                    <a:pt x="698" y="36"/>
                  </a:lnTo>
                  <a:lnTo>
                    <a:pt x="711" y="34"/>
                  </a:lnTo>
                  <a:lnTo>
                    <a:pt x="724" y="34"/>
                  </a:lnTo>
                  <a:lnTo>
                    <a:pt x="738" y="32"/>
                  </a:lnTo>
                  <a:lnTo>
                    <a:pt x="752" y="31"/>
                  </a:lnTo>
                  <a:lnTo>
                    <a:pt x="765" y="31"/>
                  </a:lnTo>
                  <a:lnTo>
                    <a:pt x="780" y="30"/>
                  </a:lnTo>
                  <a:lnTo>
                    <a:pt x="793" y="28"/>
                  </a:lnTo>
                  <a:lnTo>
                    <a:pt x="808" y="27"/>
                  </a:lnTo>
                  <a:lnTo>
                    <a:pt x="822" y="26"/>
                  </a:lnTo>
                  <a:lnTo>
                    <a:pt x="839" y="26"/>
                  </a:lnTo>
                  <a:lnTo>
                    <a:pt x="853" y="25"/>
                  </a:lnTo>
                  <a:lnTo>
                    <a:pt x="869" y="25"/>
                  </a:lnTo>
                  <a:lnTo>
                    <a:pt x="884" y="22"/>
                  </a:lnTo>
                  <a:lnTo>
                    <a:pt x="899" y="22"/>
                  </a:lnTo>
                  <a:lnTo>
                    <a:pt x="915" y="21"/>
                  </a:lnTo>
                  <a:lnTo>
                    <a:pt x="929" y="19"/>
                  </a:lnTo>
                  <a:lnTo>
                    <a:pt x="945" y="19"/>
                  </a:lnTo>
                  <a:lnTo>
                    <a:pt x="960" y="18"/>
                  </a:lnTo>
                  <a:lnTo>
                    <a:pt x="976" y="18"/>
                  </a:lnTo>
                  <a:lnTo>
                    <a:pt x="992" y="17"/>
                  </a:lnTo>
                  <a:lnTo>
                    <a:pt x="1007" y="15"/>
                  </a:lnTo>
                  <a:lnTo>
                    <a:pt x="1021" y="14"/>
                  </a:lnTo>
                  <a:lnTo>
                    <a:pt x="1038" y="14"/>
                  </a:lnTo>
                  <a:lnTo>
                    <a:pt x="1052" y="13"/>
                  </a:lnTo>
                  <a:lnTo>
                    <a:pt x="1067" y="13"/>
                  </a:lnTo>
                  <a:lnTo>
                    <a:pt x="1083" y="13"/>
                  </a:lnTo>
                  <a:lnTo>
                    <a:pt x="1098" y="10"/>
                  </a:lnTo>
                  <a:lnTo>
                    <a:pt x="1114" y="10"/>
                  </a:lnTo>
                  <a:lnTo>
                    <a:pt x="1127" y="9"/>
                  </a:lnTo>
                  <a:lnTo>
                    <a:pt x="1141" y="9"/>
                  </a:lnTo>
                  <a:lnTo>
                    <a:pt x="1155" y="7"/>
                  </a:lnTo>
                  <a:lnTo>
                    <a:pt x="1169" y="7"/>
                  </a:lnTo>
                  <a:lnTo>
                    <a:pt x="1182" y="7"/>
                  </a:lnTo>
                  <a:lnTo>
                    <a:pt x="1196" y="6"/>
                  </a:lnTo>
                  <a:lnTo>
                    <a:pt x="1209" y="6"/>
                  </a:lnTo>
                  <a:lnTo>
                    <a:pt x="1222" y="6"/>
                  </a:lnTo>
                  <a:lnTo>
                    <a:pt x="1234" y="5"/>
                  </a:lnTo>
                  <a:lnTo>
                    <a:pt x="1245" y="4"/>
                  </a:lnTo>
                  <a:lnTo>
                    <a:pt x="1257" y="4"/>
                  </a:lnTo>
                  <a:lnTo>
                    <a:pt x="1269" y="4"/>
                  </a:lnTo>
                  <a:lnTo>
                    <a:pt x="1279" y="2"/>
                  </a:lnTo>
                  <a:lnTo>
                    <a:pt x="1291" y="2"/>
                  </a:lnTo>
                  <a:lnTo>
                    <a:pt x="1301" y="1"/>
                  </a:lnTo>
                  <a:lnTo>
                    <a:pt x="1311" y="1"/>
                  </a:lnTo>
                  <a:lnTo>
                    <a:pt x="1320" y="1"/>
                  </a:lnTo>
                  <a:lnTo>
                    <a:pt x="1329" y="1"/>
                  </a:lnTo>
                  <a:lnTo>
                    <a:pt x="1336" y="0"/>
                  </a:lnTo>
                  <a:lnTo>
                    <a:pt x="1345" y="0"/>
                  </a:lnTo>
                  <a:lnTo>
                    <a:pt x="1351" y="0"/>
                  </a:lnTo>
                  <a:lnTo>
                    <a:pt x="1358" y="0"/>
                  </a:lnTo>
                  <a:lnTo>
                    <a:pt x="1364" y="0"/>
                  </a:lnTo>
                  <a:lnTo>
                    <a:pt x="1370" y="0"/>
                  </a:lnTo>
                  <a:lnTo>
                    <a:pt x="1374" y="0"/>
                  </a:lnTo>
                  <a:lnTo>
                    <a:pt x="1380" y="0"/>
                  </a:lnTo>
                  <a:lnTo>
                    <a:pt x="1383" y="0"/>
                  </a:lnTo>
                  <a:lnTo>
                    <a:pt x="1387" y="0"/>
                  </a:lnTo>
                  <a:lnTo>
                    <a:pt x="1390" y="0"/>
                  </a:lnTo>
                  <a:lnTo>
                    <a:pt x="1393" y="0"/>
                  </a:lnTo>
                  <a:lnTo>
                    <a:pt x="1413" y="99"/>
                  </a:lnTo>
                  <a:lnTo>
                    <a:pt x="1411" y="99"/>
                  </a:lnTo>
                  <a:lnTo>
                    <a:pt x="1406" y="99"/>
                  </a:lnTo>
                  <a:lnTo>
                    <a:pt x="1402" y="99"/>
                  </a:lnTo>
                  <a:lnTo>
                    <a:pt x="1397" y="100"/>
                  </a:lnTo>
                  <a:lnTo>
                    <a:pt x="1393" y="100"/>
                  </a:lnTo>
                  <a:lnTo>
                    <a:pt x="1387" y="103"/>
                  </a:lnTo>
                  <a:lnTo>
                    <a:pt x="1380" y="103"/>
                  </a:lnTo>
                  <a:lnTo>
                    <a:pt x="1374" y="104"/>
                  </a:lnTo>
                  <a:lnTo>
                    <a:pt x="1365" y="104"/>
                  </a:lnTo>
                  <a:lnTo>
                    <a:pt x="1358" y="106"/>
                  </a:lnTo>
                  <a:lnTo>
                    <a:pt x="1349" y="108"/>
                  </a:lnTo>
                  <a:lnTo>
                    <a:pt x="1340" y="108"/>
                  </a:lnTo>
                  <a:lnTo>
                    <a:pt x="1330" y="111"/>
                  </a:lnTo>
                  <a:lnTo>
                    <a:pt x="1320" y="112"/>
                  </a:lnTo>
                  <a:lnTo>
                    <a:pt x="1308" y="115"/>
                  </a:lnTo>
                  <a:lnTo>
                    <a:pt x="1298" y="115"/>
                  </a:lnTo>
                  <a:lnTo>
                    <a:pt x="1285" y="118"/>
                  </a:lnTo>
                  <a:lnTo>
                    <a:pt x="1273" y="119"/>
                  </a:lnTo>
                  <a:lnTo>
                    <a:pt x="1260" y="121"/>
                  </a:lnTo>
                  <a:lnTo>
                    <a:pt x="1247" y="123"/>
                  </a:lnTo>
                  <a:lnTo>
                    <a:pt x="1234" y="125"/>
                  </a:lnTo>
                  <a:lnTo>
                    <a:pt x="1220" y="127"/>
                  </a:lnTo>
                  <a:lnTo>
                    <a:pt x="1206" y="129"/>
                  </a:lnTo>
                  <a:lnTo>
                    <a:pt x="1193" y="131"/>
                  </a:lnTo>
                  <a:lnTo>
                    <a:pt x="1178" y="133"/>
                  </a:lnTo>
                  <a:lnTo>
                    <a:pt x="1163" y="136"/>
                  </a:lnTo>
                  <a:lnTo>
                    <a:pt x="1149" y="137"/>
                  </a:lnTo>
                  <a:lnTo>
                    <a:pt x="1133" y="140"/>
                  </a:lnTo>
                  <a:lnTo>
                    <a:pt x="1118" y="142"/>
                  </a:lnTo>
                  <a:lnTo>
                    <a:pt x="1102" y="145"/>
                  </a:lnTo>
                  <a:lnTo>
                    <a:pt x="1086" y="148"/>
                  </a:lnTo>
                  <a:lnTo>
                    <a:pt x="1070" y="149"/>
                  </a:lnTo>
                  <a:lnTo>
                    <a:pt x="1054" y="152"/>
                  </a:lnTo>
                  <a:lnTo>
                    <a:pt x="1038" y="154"/>
                  </a:lnTo>
                  <a:lnTo>
                    <a:pt x="1020" y="157"/>
                  </a:lnTo>
                  <a:lnTo>
                    <a:pt x="1005" y="158"/>
                  </a:lnTo>
                  <a:lnTo>
                    <a:pt x="988" y="161"/>
                  </a:lnTo>
                  <a:lnTo>
                    <a:pt x="973" y="163"/>
                  </a:lnTo>
                  <a:lnTo>
                    <a:pt x="956" y="166"/>
                  </a:lnTo>
                  <a:lnTo>
                    <a:pt x="940" y="167"/>
                  </a:lnTo>
                  <a:lnTo>
                    <a:pt x="923" y="170"/>
                  </a:lnTo>
                  <a:lnTo>
                    <a:pt x="907" y="173"/>
                  </a:lnTo>
                  <a:lnTo>
                    <a:pt x="891" y="175"/>
                  </a:lnTo>
                  <a:lnTo>
                    <a:pt x="875" y="176"/>
                  </a:lnTo>
                  <a:lnTo>
                    <a:pt x="861" y="178"/>
                  </a:lnTo>
                  <a:lnTo>
                    <a:pt x="844" y="180"/>
                  </a:lnTo>
                  <a:lnTo>
                    <a:pt x="828" y="182"/>
                  </a:lnTo>
                  <a:lnTo>
                    <a:pt x="814" y="184"/>
                  </a:lnTo>
                  <a:lnTo>
                    <a:pt x="798" y="187"/>
                  </a:lnTo>
                  <a:lnTo>
                    <a:pt x="784" y="188"/>
                  </a:lnTo>
                  <a:lnTo>
                    <a:pt x="768" y="190"/>
                  </a:lnTo>
                  <a:lnTo>
                    <a:pt x="755" y="191"/>
                  </a:lnTo>
                  <a:lnTo>
                    <a:pt x="742" y="192"/>
                  </a:lnTo>
                  <a:lnTo>
                    <a:pt x="729" y="195"/>
                  </a:lnTo>
                  <a:lnTo>
                    <a:pt x="714" y="195"/>
                  </a:lnTo>
                  <a:lnTo>
                    <a:pt x="703" y="197"/>
                  </a:lnTo>
                  <a:lnTo>
                    <a:pt x="689" y="197"/>
                  </a:lnTo>
                  <a:lnTo>
                    <a:pt x="679" y="200"/>
                  </a:lnTo>
                  <a:lnTo>
                    <a:pt x="667" y="200"/>
                  </a:lnTo>
                  <a:lnTo>
                    <a:pt x="656" y="201"/>
                  </a:lnTo>
                  <a:lnTo>
                    <a:pt x="645" y="203"/>
                  </a:lnTo>
                  <a:lnTo>
                    <a:pt x="637" y="204"/>
                  </a:lnTo>
                  <a:lnTo>
                    <a:pt x="625" y="204"/>
                  </a:lnTo>
                  <a:lnTo>
                    <a:pt x="615" y="205"/>
                  </a:lnTo>
                  <a:lnTo>
                    <a:pt x="605" y="205"/>
                  </a:lnTo>
                  <a:lnTo>
                    <a:pt x="594" y="207"/>
                  </a:lnTo>
                  <a:lnTo>
                    <a:pt x="583" y="207"/>
                  </a:lnTo>
                  <a:lnTo>
                    <a:pt x="571" y="208"/>
                  </a:lnTo>
                  <a:lnTo>
                    <a:pt x="559" y="208"/>
                  </a:lnTo>
                  <a:lnTo>
                    <a:pt x="549" y="209"/>
                  </a:lnTo>
                  <a:lnTo>
                    <a:pt x="536" y="209"/>
                  </a:lnTo>
                  <a:lnTo>
                    <a:pt x="524" y="211"/>
                  </a:lnTo>
                  <a:lnTo>
                    <a:pt x="512" y="211"/>
                  </a:lnTo>
                  <a:lnTo>
                    <a:pt x="501" y="212"/>
                  </a:lnTo>
                  <a:lnTo>
                    <a:pt x="487" y="213"/>
                  </a:lnTo>
                  <a:lnTo>
                    <a:pt x="474" y="213"/>
                  </a:lnTo>
                  <a:lnTo>
                    <a:pt x="463" y="214"/>
                  </a:lnTo>
                  <a:lnTo>
                    <a:pt x="449" y="216"/>
                  </a:lnTo>
                  <a:lnTo>
                    <a:pt x="436" y="216"/>
                  </a:lnTo>
                  <a:lnTo>
                    <a:pt x="423" y="217"/>
                  </a:lnTo>
                  <a:lnTo>
                    <a:pt x="410" y="217"/>
                  </a:lnTo>
                  <a:lnTo>
                    <a:pt x="397" y="218"/>
                  </a:lnTo>
                  <a:lnTo>
                    <a:pt x="384" y="218"/>
                  </a:lnTo>
                  <a:lnTo>
                    <a:pt x="370" y="220"/>
                  </a:lnTo>
                  <a:lnTo>
                    <a:pt x="357" y="220"/>
                  </a:lnTo>
                  <a:lnTo>
                    <a:pt x="346" y="221"/>
                  </a:lnTo>
                  <a:lnTo>
                    <a:pt x="332" y="222"/>
                  </a:lnTo>
                  <a:lnTo>
                    <a:pt x="319" y="222"/>
                  </a:lnTo>
                  <a:lnTo>
                    <a:pt x="306" y="224"/>
                  </a:lnTo>
                  <a:lnTo>
                    <a:pt x="293" y="225"/>
                  </a:lnTo>
                  <a:lnTo>
                    <a:pt x="280" y="225"/>
                  </a:lnTo>
                  <a:lnTo>
                    <a:pt x="268" y="226"/>
                  </a:lnTo>
                  <a:lnTo>
                    <a:pt x="255" y="226"/>
                  </a:lnTo>
                  <a:lnTo>
                    <a:pt x="243" y="228"/>
                  </a:lnTo>
                  <a:lnTo>
                    <a:pt x="230" y="228"/>
                  </a:lnTo>
                  <a:lnTo>
                    <a:pt x="218" y="229"/>
                  </a:lnTo>
                  <a:lnTo>
                    <a:pt x="207" y="229"/>
                  </a:lnTo>
                  <a:lnTo>
                    <a:pt x="195" y="230"/>
                  </a:lnTo>
                  <a:lnTo>
                    <a:pt x="183" y="230"/>
                  </a:lnTo>
                  <a:lnTo>
                    <a:pt x="172" y="231"/>
                  </a:lnTo>
                  <a:lnTo>
                    <a:pt x="161" y="231"/>
                  </a:lnTo>
                  <a:lnTo>
                    <a:pt x="151" y="233"/>
                  </a:lnTo>
                  <a:lnTo>
                    <a:pt x="141" y="233"/>
                  </a:lnTo>
                  <a:lnTo>
                    <a:pt x="131" y="234"/>
                  </a:lnTo>
                  <a:lnTo>
                    <a:pt x="120" y="234"/>
                  </a:lnTo>
                  <a:lnTo>
                    <a:pt x="112" y="235"/>
                  </a:lnTo>
                  <a:lnTo>
                    <a:pt x="101" y="235"/>
                  </a:lnTo>
                  <a:lnTo>
                    <a:pt x="93" y="235"/>
                  </a:lnTo>
                  <a:lnTo>
                    <a:pt x="84" y="237"/>
                  </a:lnTo>
                  <a:lnTo>
                    <a:pt x="76" y="237"/>
                  </a:lnTo>
                  <a:lnTo>
                    <a:pt x="68" y="237"/>
                  </a:lnTo>
                  <a:lnTo>
                    <a:pt x="60" y="238"/>
                  </a:lnTo>
                  <a:lnTo>
                    <a:pt x="54" y="238"/>
                  </a:lnTo>
                  <a:lnTo>
                    <a:pt x="47" y="238"/>
                  </a:lnTo>
                  <a:lnTo>
                    <a:pt x="41" y="238"/>
                  </a:lnTo>
                  <a:lnTo>
                    <a:pt x="35" y="239"/>
                  </a:lnTo>
                  <a:lnTo>
                    <a:pt x="31" y="239"/>
                  </a:lnTo>
                  <a:lnTo>
                    <a:pt x="27" y="239"/>
                  </a:lnTo>
                  <a:lnTo>
                    <a:pt x="22" y="239"/>
                  </a:lnTo>
                  <a:lnTo>
                    <a:pt x="18" y="239"/>
                  </a:lnTo>
                  <a:lnTo>
                    <a:pt x="15" y="239"/>
                  </a:lnTo>
                  <a:lnTo>
                    <a:pt x="14" y="241"/>
                  </a:lnTo>
                  <a:lnTo>
                    <a:pt x="9" y="241"/>
                  </a:lnTo>
                  <a:lnTo>
                    <a:pt x="0" y="211"/>
                  </a:lnTo>
                  <a:lnTo>
                    <a:pt x="2" y="209"/>
                  </a:lnTo>
                  <a:lnTo>
                    <a:pt x="5" y="209"/>
                  </a:lnTo>
                  <a:lnTo>
                    <a:pt x="8" y="209"/>
                  </a:lnTo>
                  <a:lnTo>
                    <a:pt x="11" y="209"/>
                  </a:lnTo>
                  <a:lnTo>
                    <a:pt x="15" y="209"/>
                  </a:lnTo>
                  <a:lnTo>
                    <a:pt x="19" y="209"/>
                  </a:lnTo>
                  <a:lnTo>
                    <a:pt x="24" y="208"/>
                  </a:lnTo>
                  <a:lnTo>
                    <a:pt x="28" y="208"/>
                  </a:lnTo>
                  <a:lnTo>
                    <a:pt x="34" y="208"/>
                  </a:lnTo>
                  <a:lnTo>
                    <a:pt x="40" y="208"/>
                  </a:lnTo>
                  <a:lnTo>
                    <a:pt x="47" y="207"/>
                  </a:lnTo>
                  <a:lnTo>
                    <a:pt x="54" y="207"/>
                  </a:lnTo>
                  <a:lnTo>
                    <a:pt x="62" y="207"/>
                  </a:lnTo>
                  <a:lnTo>
                    <a:pt x="71" y="207"/>
                  </a:lnTo>
                  <a:lnTo>
                    <a:pt x="78" y="207"/>
                  </a:lnTo>
                  <a:lnTo>
                    <a:pt x="87" y="205"/>
                  </a:lnTo>
                  <a:lnTo>
                    <a:pt x="95" y="205"/>
                  </a:lnTo>
                  <a:lnTo>
                    <a:pt x="106" y="205"/>
                  </a:lnTo>
                  <a:lnTo>
                    <a:pt x="116" y="205"/>
                  </a:lnTo>
                  <a:lnTo>
                    <a:pt x="126" y="205"/>
                  </a:lnTo>
                  <a:lnTo>
                    <a:pt x="136" y="204"/>
                  </a:lnTo>
                  <a:lnTo>
                    <a:pt x="148" y="204"/>
                  </a:lnTo>
                  <a:lnTo>
                    <a:pt x="158" y="203"/>
                  </a:lnTo>
                  <a:lnTo>
                    <a:pt x="170" y="203"/>
                  </a:lnTo>
                  <a:lnTo>
                    <a:pt x="182" y="201"/>
                  </a:lnTo>
                  <a:lnTo>
                    <a:pt x="193" y="201"/>
                  </a:lnTo>
                  <a:lnTo>
                    <a:pt x="205" y="201"/>
                  </a:lnTo>
                  <a:lnTo>
                    <a:pt x="218" y="201"/>
                  </a:lnTo>
                  <a:lnTo>
                    <a:pt x="231" y="200"/>
                  </a:lnTo>
                  <a:lnTo>
                    <a:pt x="245" y="200"/>
                  </a:lnTo>
                  <a:lnTo>
                    <a:pt x="258" y="199"/>
                  </a:lnTo>
                  <a:lnTo>
                    <a:pt x="271" y="199"/>
                  </a:lnTo>
                  <a:lnTo>
                    <a:pt x="284" y="197"/>
                  </a:lnTo>
                  <a:lnTo>
                    <a:pt x="299" y="197"/>
                  </a:lnTo>
                  <a:lnTo>
                    <a:pt x="312" y="196"/>
                  </a:lnTo>
                  <a:lnTo>
                    <a:pt x="327" y="196"/>
                  </a:lnTo>
                  <a:lnTo>
                    <a:pt x="340" y="195"/>
                  </a:lnTo>
                  <a:lnTo>
                    <a:pt x="356" y="195"/>
                  </a:lnTo>
                  <a:lnTo>
                    <a:pt x="369" y="193"/>
                  </a:lnTo>
                  <a:lnTo>
                    <a:pt x="384" y="192"/>
                  </a:lnTo>
                  <a:lnTo>
                    <a:pt x="398" y="192"/>
                  </a:lnTo>
                  <a:lnTo>
                    <a:pt x="413" y="191"/>
                  </a:lnTo>
                  <a:lnTo>
                    <a:pt x="428" y="190"/>
                  </a:lnTo>
                  <a:lnTo>
                    <a:pt x="442" y="190"/>
                  </a:lnTo>
                  <a:lnTo>
                    <a:pt x="457" y="188"/>
                  </a:lnTo>
                  <a:lnTo>
                    <a:pt x="473" y="188"/>
                  </a:lnTo>
                  <a:lnTo>
                    <a:pt x="486" y="187"/>
                  </a:lnTo>
                  <a:lnTo>
                    <a:pt x="501" y="187"/>
                  </a:lnTo>
                  <a:lnTo>
                    <a:pt x="515" y="186"/>
                  </a:lnTo>
                  <a:lnTo>
                    <a:pt x="530" y="184"/>
                  </a:lnTo>
                  <a:lnTo>
                    <a:pt x="545" y="183"/>
                  </a:lnTo>
                  <a:lnTo>
                    <a:pt x="559" y="183"/>
                  </a:lnTo>
                  <a:lnTo>
                    <a:pt x="574" y="182"/>
                  </a:lnTo>
                  <a:lnTo>
                    <a:pt x="588" y="180"/>
                  </a:lnTo>
                  <a:lnTo>
                    <a:pt x="603" y="179"/>
                  </a:lnTo>
                  <a:lnTo>
                    <a:pt x="616" y="179"/>
                  </a:lnTo>
                  <a:lnTo>
                    <a:pt x="631" y="178"/>
                  </a:lnTo>
                  <a:lnTo>
                    <a:pt x="644" y="176"/>
                  </a:lnTo>
                  <a:lnTo>
                    <a:pt x="657" y="175"/>
                  </a:lnTo>
                  <a:lnTo>
                    <a:pt x="672" y="175"/>
                  </a:lnTo>
                  <a:lnTo>
                    <a:pt x="684" y="174"/>
                  </a:lnTo>
                  <a:lnTo>
                    <a:pt x="698" y="173"/>
                  </a:lnTo>
                  <a:lnTo>
                    <a:pt x="710" y="171"/>
                  </a:lnTo>
                  <a:lnTo>
                    <a:pt x="723" y="170"/>
                  </a:lnTo>
                  <a:lnTo>
                    <a:pt x="736" y="169"/>
                  </a:lnTo>
                  <a:lnTo>
                    <a:pt x="751" y="167"/>
                  </a:lnTo>
                  <a:lnTo>
                    <a:pt x="764" y="166"/>
                  </a:lnTo>
                  <a:lnTo>
                    <a:pt x="777" y="165"/>
                  </a:lnTo>
                  <a:lnTo>
                    <a:pt x="792" y="163"/>
                  </a:lnTo>
                  <a:lnTo>
                    <a:pt x="806" y="162"/>
                  </a:lnTo>
                  <a:lnTo>
                    <a:pt x="820" y="159"/>
                  </a:lnTo>
                  <a:lnTo>
                    <a:pt x="834" y="158"/>
                  </a:lnTo>
                  <a:lnTo>
                    <a:pt x="849" y="157"/>
                  </a:lnTo>
                  <a:lnTo>
                    <a:pt x="863" y="154"/>
                  </a:lnTo>
                  <a:lnTo>
                    <a:pt x="878" y="153"/>
                  </a:lnTo>
                  <a:lnTo>
                    <a:pt x="893" y="150"/>
                  </a:lnTo>
                  <a:lnTo>
                    <a:pt x="907" y="149"/>
                  </a:lnTo>
                  <a:lnTo>
                    <a:pt x="922" y="148"/>
                  </a:lnTo>
                  <a:lnTo>
                    <a:pt x="937" y="145"/>
                  </a:lnTo>
                  <a:lnTo>
                    <a:pt x="951" y="142"/>
                  </a:lnTo>
                  <a:lnTo>
                    <a:pt x="966" y="141"/>
                  </a:lnTo>
                  <a:lnTo>
                    <a:pt x="980" y="138"/>
                  </a:lnTo>
                  <a:lnTo>
                    <a:pt x="995" y="137"/>
                  </a:lnTo>
                  <a:lnTo>
                    <a:pt x="1010" y="135"/>
                  </a:lnTo>
                  <a:lnTo>
                    <a:pt x="1024" y="133"/>
                  </a:lnTo>
                  <a:lnTo>
                    <a:pt x="1039" y="131"/>
                  </a:lnTo>
                  <a:lnTo>
                    <a:pt x="1052" y="129"/>
                  </a:lnTo>
                  <a:lnTo>
                    <a:pt x="1067" y="127"/>
                  </a:lnTo>
                  <a:lnTo>
                    <a:pt x="1080" y="125"/>
                  </a:lnTo>
                  <a:lnTo>
                    <a:pt x="1095" y="123"/>
                  </a:lnTo>
                  <a:lnTo>
                    <a:pt x="1108" y="121"/>
                  </a:lnTo>
                  <a:lnTo>
                    <a:pt x="1121" y="119"/>
                  </a:lnTo>
                  <a:lnTo>
                    <a:pt x="1134" y="118"/>
                  </a:lnTo>
                  <a:lnTo>
                    <a:pt x="1149" y="115"/>
                  </a:lnTo>
                  <a:lnTo>
                    <a:pt x="1160" y="112"/>
                  </a:lnTo>
                  <a:lnTo>
                    <a:pt x="1172" y="111"/>
                  </a:lnTo>
                  <a:lnTo>
                    <a:pt x="1185" y="108"/>
                  </a:lnTo>
                  <a:lnTo>
                    <a:pt x="1198" y="107"/>
                  </a:lnTo>
                  <a:lnTo>
                    <a:pt x="1209" y="104"/>
                  </a:lnTo>
                  <a:lnTo>
                    <a:pt x="1220" y="103"/>
                  </a:lnTo>
                  <a:lnTo>
                    <a:pt x="1232" y="100"/>
                  </a:lnTo>
                  <a:lnTo>
                    <a:pt x="1244" y="99"/>
                  </a:lnTo>
                  <a:lnTo>
                    <a:pt x="1254" y="98"/>
                  </a:lnTo>
                  <a:lnTo>
                    <a:pt x="1266" y="97"/>
                  </a:lnTo>
                  <a:lnTo>
                    <a:pt x="1276" y="94"/>
                  </a:lnTo>
                  <a:lnTo>
                    <a:pt x="1286" y="93"/>
                  </a:lnTo>
                  <a:lnTo>
                    <a:pt x="1295" y="91"/>
                  </a:lnTo>
                  <a:lnTo>
                    <a:pt x="1305" y="89"/>
                  </a:lnTo>
                  <a:lnTo>
                    <a:pt x="1314" y="87"/>
                  </a:lnTo>
                  <a:lnTo>
                    <a:pt x="1323" y="87"/>
                  </a:lnTo>
                  <a:lnTo>
                    <a:pt x="1330" y="85"/>
                  </a:lnTo>
                  <a:lnTo>
                    <a:pt x="1337" y="85"/>
                  </a:lnTo>
                  <a:lnTo>
                    <a:pt x="1345" y="82"/>
                  </a:lnTo>
                  <a:lnTo>
                    <a:pt x="1352" y="82"/>
                  </a:lnTo>
                  <a:lnTo>
                    <a:pt x="1358" y="81"/>
                  </a:lnTo>
                  <a:lnTo>
                    <a:pt x="1364" y="80"/>
                  </a:lnTo>
                  <a:lnTo>
                    <a:pt x="1368" y="80"/>
                  </a:lnTo>
                  <a:lnTo>
                    <a:pt x="1374" y="78"/>
                  </a:lnTo>
                  <a:lnTo>
                    <a:pt x="1377" y="77"/>
                  </a:lnTo>
                  <a:lnTo>
                    <a:pt x="1381" y="76"/>
                  </a:lnTo>
                  <a:lnTo>
                    <a:pt x="1384" y="76"/>
                  </a:lnTo>
                  <a:lnTo>
                    <a:pt x="1387" y="76"/>
                  </a:lnTo>
                  <a:lnTo>
                    <a:pt x="1392" y="76"/>
                  </a:lnTo>
                  <a:lnTo>
                    <a:pt x="1393" y="76"/>
                  </a:lnTo>
                  <a:lnTo>
                    <a:pt x="1380" y="26"/>
                  </a:lnTo>
                  <a:lnTo>
                    <a:pt x="1378" y="26"/>
                  </a:lnTo>
                  <a:lnTo>
                    <a:pt x="1373" y="26"/>
                  </a:lnTo>
                  <a:lnTo>
                    <a:pt x="1368" y="26"/>
                  </a:lnTo>
                  <a:lnTo>
                    <a:pt x="1364" y="26"/>
                  </a:lnTo>
                  <a:lnTo>
                    <a:pt x="1359" y="26"/>
                  </a:lnTo>
                  <a:lnTo>
                    <a:pt x="1354" y="27"/>
                  </a:lnTo>
                  <a:lnTo>
                    <a:pt x="1346" y="27"/>
                  </a:lnTo>
                  <a:lnTo>
                    <a:pt x="1339" y="27"/>
                  </a:lnTo>
                  <a:lnTo>
                    <a:pt x="1330" y="27"/>
                  </a:lnTo>
                  <a:lnTo>
                    <a:pt x="1321" y="28"/>
                  </a:lnTo>
                  <a:lnTo>
                    <a:pt x="1313" y="28"/>
                  </a:lnTo>
                  <a:lnTo>
                    <a:pt x="1302" y="28"/>
                  </a:lnTo>
                  <a:lnTo>
                    <a:pt x="1291" y="30"/>
                  </a:lnTo>
                  <a:lnTo>
                    <a:pt x="1280" y="31"/>
                  </a:lnTo>
                  <a:lnTo>
                    <a:pt x="1269" y="31"/>
                  </a:lnTo>
                  <a:lnTo>
                    <a:pt x="1257" y="31"/>
                  </a:lnTo>
                  <a:lnTo>
                    <a:pt x="1244" y="32"/>
                  </a:lnTo>
                  <a:lnTo>
                    <a:pt x="1231" y="32"/>
                  </a:lnTo>
                  <a:lnTo>
                    <a:pt x="1216" y="32"/>
                  </a:lnTo>
                  <a:lnTo>
                    <a:pt x="1201" y="34"/>
                  </a:lnTo>
                  <a:lnTo>
                    <a:pt x="1187" y="35"/>
                  </a:lnTo>
                  <a:lnTo>
                    <a:pt x="1174" y="36"/>
                  </a:lnTo>
                  <a:lnTo>
                    <a:pt x="1157" y="36"/>
                  </a:lnTo>
                  <a:lnTo>
                    <a:pt x="1143" y="38"/>
                  </a:lnTo>
                  <a:lnTo>
                    <a:pt x="1127" y="38"/>
                  </a:lnTo>
                  <a:lnTo>
                    <a:pt x="1111" y="39"/>
                  </a:lnTo>
                  <a:lnTo>
                    <a:pt x="1093" y="40"/>
                  </a:lnTo>
                  <a:lnTo>
                    <a:pt x="1077" y="42"/>
                  </a:lnTo>
                  <a:lnTo>
                    <a:pt x="1059" y="43"/>
                  </a:lnTo>
                  <a:lnTo>
                    <a:pt x="1043" y="44"/>
                  </a:lnTo>
                  <a:lnTo>
                    <a:pt x="1024" y="44"/>
                  </a:lnTo>
                  <a:lnTo>
                    <a:pt x="1007" y="45"/>
                  </a:lnTo>
                  <a:lnTo>
                    <a:pt x="989" y="47"/>
                  </a:lnTo>
                  <a:lnTo>
                    <a:pt x="972" y="48"/>
                  </a:lnTo>
                  <a:lnTo>
                    <a:pt x="953" y="49"/>
                  </a:lnTo>
                  <a:lnTo>
                    <a:pt x="935" y="49"/>
                  </a:lnTo>
                  <a:lnTo>
                    <a:pt x="916" y="51"/>
                  </a:lnTo>
                  <a:lnTo>
                    <a:pt x="899" y="52"/>
                  </a:lnTo>
                  <a:lnTo>
                    <a:pt x="880" y="53"/>
                  </a:lnTo>
                  <a:lnTo>
                    <a:pt x="862" y="55"/>
                  </a:lnTo>
                  <a:lnTo>
                    <a:pt x="843" y="56"/>
                  </a:lnTo>
                  <a:lnTo>
                    <a:pt x="825" y="57"/>
                  </a:lnTo>
                  <a:lnTo>
                    <a:pt x="806" y="59"/>
                  </a:lnTo>
                  <a:lnTo>
                    <a:pt x="787" y="60"/>
                  </a:lnTo>
                  <a:lnTo>
                    <a:pt x="770" y="61"/>
                  </a:lnTo>
                  <a:lnTo>
                    <a:pt x="752" y="63"/>
                  </a:lnTo>
                  <a:lnTo>
                    <a:pt x="735" y="64"/>
                  </a:lnTo>
                  <a:lnTo>
                    <a:pt x="717" y="65"/>
                  </a:lnTo>
                  <a:lnTo>
                    <a:pt x="700" y="66"/>
                  </a:lnTo>
                  <a:lnTo>
                    <a:pt x="682" y="68"/>
                  </a:lnTo>
                  <a:lnTo>
                    <a:pt x="666" y="69"/>
                  </a:lnTo>
                  <a:lnTo>
                    <a:pt x="648" y="70"/>
                  </a:lnTo>
                  <a:lnTo>
                    <a:pt x="632" y="73"/>
                  </a:lnTo>
                  <a:lnTo>
                    <a:pt x="616" y="74"/>
                  </a:lnTo>
                  <a:lnTo>
                    <a:pt x="600" y="76"/>
                  </a:lnTo>
                  <a:lnTo>
                    <a:pt x="586" y="77"/>
                  </a:lnTo>
                  <a:lnTo>
                    <a:pt x="569" y="78"/>
                  </a:lnTo>
                  <a:lnTo>
                    <a:pt x="555" y="80"/>
                  </a:lnTo>
                  <a:lnTo>
                    <a:pt x="540" y="81"/>
                  </a:lnTo>
                  <a:lnTo>
                    <a:pt x="527" y="82"/>
                  </a:lnTo>
                  <a:lnTo>
                    <a:pt x="514" y="85"/>
                  </a:lnTo>
                  <a:lnTo>
                    <a:pt x="501" y="86"/>
                  </a:lnTo>
                  <a:lnTo>
                    <a:pt x="487" y="87"/>
                  </a:lnTo>
                  <a:lnTo>
                    <a:pt x="474" y="89"/>
                  </a:lnTo>
                  <a:lnTo>
                    <a:pt x="463" y="90"/>
                  </a:lnTo>
                  <a:lnTo>
                    <a:pt x="449" y="91"/>
                  </a:lnTo>
                  <a:lnTo>
                    <a:pt x="436" y="93"/>
                  </a:lnTo>
                  <a:lnTo>
                    <a:pt x="425" y="94"/>
                  </a:lnTo>
                  <a:lnTo>
                    <a:pt x="413" y="97"/>
                  </a:lnTo>
                  <a:lnTo>
                    <a:pt x="401" y="98"/>
                  </a:lnTo>
                  <a:lnTo>
                    <a:pt x="388" y="98"/>
                  </a:lnTo>
                  <a:lnTo>
                    <a:pt x="376" y="99"/>
                  </a:lnTo>
                  <a:lnTo>
                    <a:pt x="363" y="100"/>
                  </a:lnTo>
                  <a:lnTo>
                    <a:pt x="353" y="103"/>
                  </a:lnTo>
                  <a:lnTo>
                    <a:pt x="341" y="104"/>
                  </a:lnTo>
                  <a:lnTo>
                    <a:pt x="330" y="106"/>
                  </a:lnTo>
                  <a:lnTo>
                    <a:pt x="318" y="107"/>
                  </a:lnTo>
                  <a:lnTo>
                    <a:pt x="308" y="108"/>
                  </a:lnTo>
                  <a:lnTo>
                    <a:pt x="296" y="110"/>
                  </a:lnTo>
                  <a:lnTo>
                    <a:pt x="284" y="111"/>
                  </a:lnTo>
                  <a:lnTo>
                    <a:pt x="274" y="112"/>
                  </a:lnTo>
                  <a:lnTo>
                    <a:pt x="264" y="115"/>
                  </a:lnTo>
                  <a:lnTo>
                    <a:pt x="252" y="115"/>
                  </a:lnTo>
                  <a:lnTo>
                    <a:pt x="242" y="116"/>
                  </a:lnTo>
                  <a:lnTo>
                    <a:pt x="231" y="118"/>
                  </a:lnTo>
                  <a:lnTo>
                    <a:pt x="223" y="119"/>
                  </a:lnTo>
                  <a:lnTo>
                    <a:pt x="212" y="120"/>
                  </a:lnTo>
                  <a:lnTo>
                    <a:pt x="202" y="121"/>
                  </a:lnTo>
                  <a:lnTo>
                    <a:pt x="192" y="123"/>
                  </a:lnTo>
                  <a:lnTo>
                    <a:pt x="183" y="124"/>
                  </a:lnTo>
                  <a:lnTo>
                    <a:pt x="176" y="124"/>
                  </a:lnTo>
                  <a:lnTo>
                    <a:pt x="166" y="127"/>
                  </a:lnTo>
                  <a:lnTo>
                    <a:pt x="157" y="127"/>
                  </a:lnTo>
                  <a:lnTo>
                    <a:pt x="150" y="129"/>
                  </a:lnTo>
                  <a:lnTo>
                    <a:pt x="141" y="129"/>
                  </a:lnTo>
                  <a:lnTo>
                    <a:pt x="132" y="131"/>
                  </a:lnTo>
                  <a:lnTo>
                    <a:pt x="123" y="132"/>
                  </a:lnTo>
                  <a:lnTo>
                    <a:pt x="116" y="133"/>
                  </a:lnTo>
                  <a:lnTo>
                    <a:pt x="109" y="133"/>
                  </a:lnTo>
                  <a:lnTo>
                    <a:pt x="101" y="135"/>
                  </a:lnTo>
                  <a:lnTo>
                    <a:pt x="95" y="136"/>
                  </a:lnTo>
                  <a:lnTo>
                    <a:pt x="88" y="137"/>
                  </a:lnTo>
                  <a:lnTo>
                    <a:pt x="81" y="137"/>
                  </a:lnTo>
                  <a:lnTo>
                    <a:pt x="75" y="138"/>
                  </a:lnTo>
                  <a:lnTo>
                    <a:pt x="69" y="138"/>
                  </a:lnTo>
                  <a:lnTo>
                    <a:pt x="63" y="140"/>
                  </a:lnTo>
                  <a:lnTo>
                    <a:pt x="57" y="140"/>
                  </a:lnTo>
                  <a:lnTo>
                    <a:pt x="52" y="141"/>
                  </a:lnTo>
                  <a:lnTo>
                    <a:pt x="47" y="142"/>
                  </a:lnTo>
                  <a:lnTo>
                    <a:pt x="43" y="144"/>
                  </a:lnTo>
                  <a:lnTo>
                    <a:pt x="37" y="144"/>
                  </a:lnTo>
                  <a:lnTo>
                    <a:pt x="33" y="145"/>
                  </a:lnTo>
                  <a:lnTo>
                    <a:pt x="28" y="145"/>
                  </a:lnTo>
                  <a:lnTo>
                    <a:pt x="25" y="145"/>
                  </a:lnTo>
                  <a:lnTo>
                    <a:pt x="18" y="146"/>
                  </a:lnTo>
                  <a:lnTo>
                    <a:pt x="14" y="148"/>
                  </a:lnTo>
                  <a:lnTo>
                    <a:pt x="8" y="148"/>
                  </a:lnTo>
                  <a:lnTo>
                    <a:pt x="6" y="149"/>
                  </a:lnTo>
                  <a:lnTo>
                    <a:pt x="3" y="149"/>
                  </a:lnTo>
                  <a:lnTo>
                    <a:pt x="9" y="118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8" name="Freeform 24"/>
            <p:cNvSpPr>
              <a:spLocks/>
            </p:cNvSpPr>
            <p:nvPr/>
          </p:nvSpPr>
          <p:spPr bwMode="auto">
            <a:xfrm>
              <a:off x="457" y="1992"/>
              <a:ext cx="44" cy="103"/>
            </a:xfrm>
            <a:custGeom>
              <a:avLst/>
              <a:gdLst>
                <a:gd name="T0" fmla="*/ 4 w 88"/>
                <a:gd name="T1" fmla="*/ 0 h 204"/>
                <a:gd name="T2" fmla="*/ 4 w 88"/>
                <a:gd name="T3" fmla="*/ 5 h 204"/>
                <a:gd name="T4" fmla="*/ 3 w 88"/>
                <a:gd name="T5" fmla="*/ 14 h 204"/>
                <a:gd name="T6" fmla="*/ 2 w 88"/>
                <a:gd name="T7" fmla="*/ 23 h 204"/>
                <a:gd name="T8" fmla="*/ 2 w 88"/>
                <a:gd name="T9" fmla="*/ 31 h 204"/>
                <a:gd name="T10" fmla="*/ 0 w 88"/>
                <a:gd name="T11" fmla="*/ 38 h 204"/>
                <a:gd name="T12" fmla="*/ 0 w 88"/>
                <a:gd name="T13" fmla="*/ 46 h 204"/>
                <a:gd name="T14" fmla="*/ 0 w 88"/>
                <a:gd name="T15" fmla="*/ 54 h 204"/>
                <a:gd name="T16" fmla="*/ 0 w 88"/>
                <a:gd name="T17" fmla="*/ 61 h 204"/>
                <a:gd name="T18" fmla="*/ 0 w 88"/>
                <a:gd name="T19" fmla="*/ 69 h 204"/>
                <a:gd name="T20" fmla="*/ 2 w 88"/>
                <a:gd name="T21" fmla="*/ 78 h 204"/>
                <a:gd name="T22" fmla="*/ 2 w 88"/>
                <a:gd name="T23" fmla="*/ 85 h 204"/>
                <a:gd name="T24" fmla="*/ 4 w 88"/>
                <a:gd name="T25" fmla="*/ 93 h 204"/>
                <a:gd name="T26" fmla="*/ 6 w 88"/>
                <a:gd name="T27" fmla="*/ 99 h 204"/>
                <a:gd name="T28" fmla="*/ 9 w 88"/>
                <a:gd name="T29" fmla="*/ 106 h 204"/>
                <a:gd name="T30" fmla="*/ 13 w 88"/>
                <a:gd name="T31" fmla="*/ 115 h 204"/>
                <a:gd name="T32" fmla="*/ 19 w 88"/>
                <a:gd name="T33" fmla="*/ 123 h 204"/>
                <a:gd name="T34" fmla="*/ 25 w 88"/>
                <a:gd name="T35" fmla="*/ 132 h 204"/>
                <a:gd name="T36" fmla="*/ 31 w 88"/>
                <a:gd name="T37" fmla="*/ 140 h 204"/>
                <a:gd name="T38" fmla="*/ 38 w 88"/>
                <a:gd name="T39" fmla="*/ 149 h 204"/>
                <a:gd name="T40" fmla="*/ 45 w 88"/>
                <a:gd name="T41" fmla="*/ 158 h 204"/>
                <a:gd name="T42" fmla="*/ 53 w 88"/>
                <a:gd name="T43" fmla="*/ 166 h 204"/>
                <a:gd name="T44" fmla="*/ 59 w 88"/>
                <a:gd name="T45" fmla="*/ 175 h 204"/>
                <a:gd name="T46" fmla="*/ 69 w 88"/>
                <a:gd name="T47" fmla="*/ 185 h 204"/>
                <a:gd name="T48" fmla="*/ 78 w 88"/>
                <a:gd name="T49" fmla="*/ 196 h 204"/>
                <a:gd name="T50" fmla="*/ 83 w 88"/>
                <a:gd name="T51" fmla="*/ 203 h 204"/>
                <a:gd name="T52" fmla="*/ 88 w 88"/>
                <a:gd name="T53" fmla="*/ 166 h 204"/>
                <a:gd name="T54" fmla="*/ 82 w 88"/>
                <a:gd name="T55" fmla="*/ 160 h 204"/>
                <a:gd name="T56" fmla="*/ 76 w 88"/>
                <a:gd name="T57" fmla="*/ 153 h 204"/>
                <a:gd name="T58" fmla="*/ 70 w 88"/>
                <a:gd name="T59" fmla="*/ 145 h 204"/>
                <a:gd name="T60" fmla="*/ 62 w 88"/>
                <a:gd name="T61" fmla="*/ 135 h 204"/>
                <a:gd name="T62" fmla="*/ 56 w 88"/>
                <a:gd name="T63" fmla="*/ 126 h 204"/>
                <a:gd name="T64" fmla="*/ 48 w 88"/>
                <a:gd name="T65" fmla="*/ 115 h 204"/>
                <a:gd name="T66" fmla="*/ 44 w 88"/>
                <a:gd name="T67" fmla="*/ 109 h 204"/>
                <a:gd name="T68" fmla="*/ 40 w 88"/>
                <a:gd name="T69" fmla="*/ 97 h 204"/>
                <a:gd name="T70" fmla="*/ 35 w 88"/>
                <a:gd name="T71" fmla="*/ 85 h 204"/>
                <a:gd name="T72" fmla="*/ 34 w 88"/>
                <a:gd name="T73" fmla="*/ 76 h 204"/>
                <a:gd name="T74" fmla="*/ 31 w 88"/>
                <a:gd name="T75" fmla="*/ 68 h 204"/>
                <a:gd name="T76" fmla="*/ 29 w 88"/>
                <a:gd name="T77" fmla="*/ 61 h 204"/>
                <a:gd name="T78" fmla="*/ 29 w 88"/>
                <a:gd name="T79" fmla="*/ 54 h 204"/>
                <a:gd name="T80" fmla="*/ 26 w 88"/>
                <a:gd name="T81" fmla="*/ 46 h 204"/>
                <a:gd name="T82" fmla="*/ 26 w 88"/>
                <a:gd name="T83" fmla="*/ 38 h 204"/>
                <a:gd name="T84" fmla="*/ 25 w 88"/>
                <a:gd name="T85" fmla="*/ 26 h 204"/>
                <a:gd name="T86" fmla="*/ 23 w 88"/>
                <a:gd name="T87" fmla="*/ 18 h 204"/>
                <a:gd name="T88" fmla="*/ 6 w 88"/>
                <a:gd name="T89" fmla="*/ 0 h 20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88"/>
                <a:gd name="T136" fmla="*/ 0 h 204"/>
                <a:gd name="T137" fmla="*/ 88 w 88"/>
                <a:gd name="T138" fmla="*/ 204 h 20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88" h="204">
                  <a:moveTo>
                    <a:pt x="6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4" y="5"/>
                  </a:lnTo>
                  <a:lnTo>
                    <a:pt x="3" y="9"/>
                  </a:lnTo>
                  <a:lnTo>
                    <a:pt x="3" y="14"/>
                  </a:lnTo>
                  <a:lnTo>
                    <a:pt x="2" y="20"/>
                  </a:lnTo>
                  <a:lnTo>
                    <a:pt x="2" y="23"/>
                  </a:lnTo>
                  <a:lnTo>
                    <a:pt x="2" y="26"/>
                  </a:lnTo>
                  <a:lnTo>
                    <a:pt x="2" y="31"/>
                  </a:lnTo>
                  <a:lnTo>
                    <a:pt x="2" y="35"/>
                  </a:lnTo>
                  <a:lnTo>
                    <a:pt x="0" y="38"/>
                  </a:lnTo>
                  <a:lnTo>
                    <a:pt x="0" y="42"/>
                  </a:lnTo>
                  <a:lnTo>
                    <a:pt x="0" y="46"/>
                  </a:lnTo>
                  <a:lnTo>
                    <a:pt x="0" y="50"/>
                  </a:lnTo>
                  <a:lnTo>
                    <a:pt x="0" y="54"/>
                  </a:lnTo>
                  <a:lnTo>
                    <a:pt x="0" y="58"/>
                  </a:lnTo>
                  <a:lnTo>
                    <a:pt x="0" y="61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0" y="73"/>
                  </a:lnTo>
                  <a:lnTo>
                    <a:pt x="2" y="78"/>
                  </a:lnTo>
                  <a:lnTo>
                    <a:pt x="2" y="81"/>
                  </a:lnTo>
                  <a:lnTo>
                    <a:pt x="2" y="85"/>
                  </a:lnTo>
                  <a:lnTo>
                    <a:pt x="3" y="89"/>
                  </a:lnTo>
                  <a:lnTo>
                    <a:pt x="4" y="93"/>
                  </a:lnTo>
                  <a:lnTo>
                    <a:pt x="6" y="97"/>
                  </a:lnTo>
                  <a:lnTo>
                    <a:pt x="6" y="99"/>
                  </a:lnTo>
                  <a:lnTo>
                    <a:pt x="7" y="103"/>
                  </a:lnTo>
                  <a:lnTo>
                    <a:pt x="9" y="106"/>
                  </a:lnTo>
                  <a:lnTo>
                    <a:pt x="12" y="110"/>
                  </a:lnTo>
                  <a:lnTo>
                    <a:pt x="13" y="115"/>
                  </a:lnTo>
                  <a:lnTo>
                    <a:pt x="16" y="118"/>
                  </a:lnTo>
                  <a:lnTo>
                    <a:pt x="19" y="123"/>
                  </a:lnTo>
                  <a:lnTo>
                    <a:pt x="22" y="127"/>
                  </a:lnTo>
                  <a:lnTo>
                    <a:pt x="25" y="132"/>
                  </a:lnTo>
                  <a:lnTo>
                    <a:pt x="28" y="136"/>
                  </a:lnTo>
                  <a:lnTo>
                    <a:pt x="31" y="140"/>
                  </a:lnTo>
                  <a:lnTo>
                    <a:pt x="35" y="145"/>
                  </a:lnTo>
                  <a:lnTo>
                    <a:pt x="38" y="149"/>
                  </a:lnTo>
                  <a:lnTo>
                    <a:pt x="42" y="153"/>
                  </a:lnTo>
                  <a:lnTo>
                    <a:pt x="45" y="158"/>
                  </a:lnTo>
                  <a:lnTo>
                    <a:pt x="50" y="164"/>
                  </a:lnTo>
                  <a:lnTo>
                    <a:pt x="53" y="166"/>
                  </a:lnTo>
                  <a:lnTo>
                    <a:pt x="56" y="170"/>
                  </a:lnTo>
                  <a:lnTo>
                    <a:pt x="59" y="175"/>
                  </a:lnTo>
                  <a:lnTo>
                    <a:pt x="63" y="178"/>
                  </a:lnTo>
                  <a:lnTo>
                    <a:pt x="69" y="185"/>
                  </a:lnTo>
                  <a:lnTo>
                    <a:pt x="75" y="192"/>
                  </a:lnTo>
                  <a:lnTo>
                    <a:pt x="78" y="196"/>
                  </a:lnTo>
                  <a:lnTo>
                    <a:pt x="82" y="200"/>
                  </a:lnTo>
                  <a:lnTo>
                    <a:pt x="83" y="203"/>
                  </a:lnTo>
                  <a:lnTo>
                    <a:pt x="85" y="204"/>
                  </a:lnTo>
                  <a:lnTo>
                    <a:pt x="88" y="166"/>
                  </a:lnTo>
                  <a:lnTo>
                    <a:pt x="86" y="165"/>
                  </a:lnTo>
                  <a:lnTo>
                    <a:pt x="82" y="160"/>
                  </a:lnTo>
                  <a:lnTo>
                    <a:pt x="79" y="157"/>
                  </a:lnTo>
                  <a:lnTo>
                    <a:pt x="76" y="153"/>
                  </a:lnTo>
                  <a:lnTo>
                    <a:pt x="73" y="149"/>
                  </a:lnTo>
                  <a:lnTo>
                    <a:pt x="70" y="145"/>
                  </a:lnTo>
                  <a:lnTo>
                    <a:pt x="66" y="140"/>
                  </a:lnTo>
                  <a:lnTo>
                    <a:pt x="62" y="135"/>
                  </a:lnTo>
                  <a:lnTo>
                    <a:pt x="59" y="130"/>
                  </a:lnTo>
                  <a:lnTo>
                    <a:pt x="56" y="126"/>
                  </a:lnTo>
                  <a:lnTo>
                    <a:pt x="51" y="120"/>
                  </a:lnTo>
                  <a:lnTo>
                    <a:pt x="48" y="115"/>
                  </a:lnTo>
                  <a:lnTo>
                    <a:pt x="45" y="111"/>
                  </a:lnTo>
                  <a:lnTo>
                    <a:pt x="44" y="109"/>
                  </a:lnTo>
                  <a:lnTo>
                    <a:pt x="41" y="103"/>
                  </a:lnTo>
                  <a:lnTo>
                    <a:pt x="40" y="97"/>
                  </a:lnTo>
                  <a:lnTo>
                    <a:pt x="37" y="92"/>
                  </a:lnTo>
                  <a:lnTo>
                    <a:pt x="35" y="85"/>
                  </a:lnTo>
                  <a:lnTo>
                    <a:pt x="34" y="80"/>
                  </a:lnTo>
                  <a:lnTo>
                    <a:pt x="34" y="76"/>
                  </a:lnTo>
                  <a:lnTo>
                    <a:pt x="32" y="73"/>
                  </a:lnTo>
                  <a:lnTo>
                    <a:pt x="31" y="68"/>
                  </a:lnTo>
                  <a:lnTo>
                    <a:pt x="31" y="65"/>
                  </a:lnTo>
                  <a:lnTo>
                    <a:pt x="29" y="61"/>
                  </a:lnTo>
                  <a:lnTo>
                    <a:pt x="29" y="56"/>
                  </a:lnTo>
                  <a:lnTo>
                    <a:pt x="29" y="54"/>
                  </a:lnTo>
                  <a:lnTo>
                    <a:pt x="28" y="50"/>
                  </a:lnTo>
                  <a:lnTo>
                    <a:pt x="26" y="46"/>
                  </a:lnTo>
                  <a:lnTo>
                    <a:pt x="26" y="42"/>
                  </a:lnTo>
                  <a:lnTo>
                    <a:pt x="26" y="38"/>
                  </a:lnTo>
                  <a:lnTo>
                    <a:pt x="25" y="31"/>
                  </a:lnTo>
                  <a:lnTo>
                    <a:pt x="25" y="26"/>
                  </a:lnTo>
                  <a:lnTo>
                    <a:pt x="23" y="21"/>
                  </a:lnTo>
                  <a:lnTo>
                    <a:pt x="23" y="18"/>
                  </a:lnTo>
                  <a:lnTo>
                    <a:pt x="23" y="1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9" name="Freeform 25"/>
            <p:cNvSpPr>
              <a:spLocks/>
            </p:cNvSpPr>
            <p:nvPr/>
          </p:nvSpPr>
          <p:spPr bwMode="auto">
            <a:xfrm>
              <a:off x="463" y="1992"/>
              <a:ext cx="53" cy="107"/>
            </a:xfrm>
            <a:custGeom>
              <a:avLst/>
              <a:gdLst>
                <a:gd name="T0" fmla="*/ 1 w 107"/>
                <a:gd name="T1" fmla="*/ 0 h 212"/>
                <a:gd name="T2" fmla="*/ 9 w 107"/>
                <a:gd name="T3" fmla="*/ 4 h 212"/>
                <a:gd name="T4" fmla="*/ 17 w 107"/>
                <a:gd name="T5" fmla="*/ 10 h 212"/>
                <a:gd name="T6" fmla="*/ 26 w 107"/>
                <a:gd name="T7" fmla="*/ 16 h 212"/>
                <a:gd name="T8" fmla="*/ 35 w 107"/>
                <a:gd name="T9" fmla="*/ 21 h 212"/>
                <a:gd name="T10" fmla="*/ 44 w 107"/>
                <a:gd name="T11" fmla="*/ 27 h 212"/>
                <a:gd name="T12" fmla="*/ 52 w 107"/>
                <a:gd name="T13" fmla="*/ 35 h 212"/>
                <a:gd name="T14" fmla="*/ 61 w 107"/>
                <a:gd name="T15" fmla="*/ 42 h 212"/>
                <a:gd name="T16" fmla="*/ 70 w 107"/>
                <a:gd name="T17" fmla="*/ 50 h 212"/>
                <a:gd name="T18" fmla="*/ 79 w 107"/>
                <a:gd name="T19" fmla="*/ 56 h 212"/>
                <a:gd name="T20" fmla="*/ 88 w 107"/>
                <a:gd name="T21" fmla="*/ 64 h 212"/>
                <a:gd name="T22" fmla="*/ 93 w 107"/>
                <a:gd name="T23" fmla="*/ 72 h 212"/>
                <a:gd name="T24" fmla="*/ 102 w 107"/>
                <a:gd name="T25" fmla="*/ 81 h 212"/>
                <a:gd name="T26" fmla="*/ 105 w 107"/>
                <a:gd name="T27" fmla="*/ 92 h 212"/>
                <a:gd name="T28" fmla="*/ 107 w 107"/>
                <a:gd name="T29" fmla="*/ 98 h 212"/>
                <a:gd name="T30" fmla="*/ 107 w 107"/>
                <a:gd name="T31" fmla="*/ 106 h 212"/>
                <a:gd name="T32" fmla="*/ 105 w 107"/>
                <a:gd name="T33" fmla="*/ 115 h 212"/>
                <a:gd name="T34" fmla="*/ 104 w 107"/>
                <a:gd name="T35" fmla="*/ 126 h 212"/>
                <a:gd name="T36" fmla="*/ 99 w 107"/>
                <a:gd name="T37" fmla="*/ 135 h 212"/>
                <a:gd name="T38" fmla="*/ 98 w 107"/>
                <a:gd name="T39" fmla="*/ 145 h 212"/>
                <a:gd name="T40" fmla="*/ 95 w 107"/>
                <a:gd name="T41" fmla="*/ 157 h 212"/>
                <a:gd name="T42" fmla="*/ 92 w 107"/>
                <a:gd name="T43" fmla="*/ 166 h 212"/>
                <a:gd name="T44" fmla="*/ 88 w 107"/>
                <a:gd name="T45" fmla="*/ 175 h 212"/>
                <a:gd name="T46" fmla="*/ 83 w 107"/>
                <a:gd name="T47" fmla="*/ 185 h 212"/>
                <a:gd name="T48" fmla="*/ 80 w 107"/>
                <a:gd name="T49" fmla="*/ 192 h 212"/>
                <a:gd name="T50" fmla="*/ 76 w 107"/>
                <a:gd name="T51" fmla="*/ 203 h 212"/>
                <a:gd name="T52" fmla="*/ 73 w 107"/>
                <a:gd name="T53" fmla="*/ 211 h 212"/>
                <a:gd name="T54" fmla="*/ 52 w 107"/>
                <a:gd name="T55" fmla="*/ 170 h 212"/>
                <a:gd name="T56" fmla="*/ 55 w 107"/>
                <a:gd name="T57" fmla="*/ 164 h 212"/>
                <a:gd name="T58" fmla="*/ 60 w 107"/>
                <a:gd name="T59" fmla="*/ 154 h 212"/>
                <a:gd name="T60" fmla="*/ 64 w 107"/>
                <a:gd name="T61" fmla="*/ 145 h 212"/>
                <a:gd name="T62" fmla="*/ 67 w 107"/>
                <a:gd name="T63" fmla="*/ 133 h 212"/>
                <a:gd name="T64" fmla="*/ 71 w 107"/>
                <a:gd name="T65" fmla="*/ 123 h 212"/>
                <a:gd name="T66" fmla="*/ 73 w 107"/>
                <a:gd name="T67" fmla="*/ 113 h 212"/>
                <a:gd name="T68" fmla="*/ 73 w 107"/>
                <a:gd name="T69" fmla="*/ 103 h 212"/>
                <a:gd name="T70" fmla="*/ 69 w 107"/>
                <a:gd name="T71" fmla="*/ 96 h 212"/>
                <a:gd name="T72" fmla="*/ 61 w 107"/>
                <a:gd name="T73" fmla="*/ 84 h 212"/>
                <a:gd name="T74" fmla="*/ 50 w 107"/>
                <a:gd name="T75" fmla="*/ 72 h 212"/>
                <a:gd name="T76" fmla="*/ 36 w 107"/>
                <a:gd name="T77" fmla="*/ 61 h 212"/>
                <a:gd name="T78" fmla="*/ 23 w 107"/>
                <a:gd name="T79" fmla="*/ 50 h 212"/>
                <a:gd name="T80" fmla="*/ 13 w 107"/>
                <a:gd name="T81" fmla="*/ 42 h 212"/>
                <a:gd name="T82" fmla="*/ 6 w 107"/>
                <a:gd name="T83" fmla="*/ 35 h 212"/>
                <a:gd name="T84" fmla="*/ 0 w 107"/>
                <a:gd name="T85" fmla="*/ 0 h 21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7"/>
                <a:gd name="T130" fmla="*/ 0 h 212"/>
                <a:gd name="T131" fmla="*/ 107 w 107"/>
                <a:gd name="T132" fmla="*/ 212 h 21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7" h="212">
                  <a:moveTo>
                    <a:pt x="0" y="0"/>
                  </a:moveTo>
                  <a:lnTo>
                    <a:pt x="1" y="0"/>
                  </a:lnTo>
                  <a:lnTo>
                    <a:pt x="4" y="1"/>
                  </a:lnTo>
                  <a:lnTo>
                    <a:pt x="9" y="4"/>
                  </a:lnTo>
                  <a:lnTo>
                    <a:pt x="14" y="8"/>
                  </a:lnTo>
                  <a:lnTo>
                    <a:pt x="17" y="10"/>
                  </a:lnTo>
                  <a:lnTo>
                    <a:pt x="22" y="13"/>
                  </a:lnTo>
                  <a:lnTo>
                    <a:pt x="26" y="16"/>
                  </a:lnTo>
                  <a:lnTo>
                    <a:pt x="30" y="20"/>
                  </a:lnTo>
                  <a:lnTo>
                    <a:pt x="35" y="21"/>
                  </a:lnTo>
                  <a:lnTo>
                    <a:pt x="39" y="25"/>
                  </a:lnTo>
                  <a:lnTo>
                    <a:pt x="44" y="27"/>
                  </a:lnTo>
                  <a:lnTo>
                    <a:pt x="48" y="31"/>
                  </a:lnTo>
                  <a:lnTo>
                    <a:pt x="52" y="35"/>
                  </a:lnTo>
                  <a:lnTo>
                    <a:pt x="57" y="38"/>
                  </a:lnTo>
                  <a:lnTo>
                    <a:pt x="61" y="42"/>
                  </a:lnTo>
                  <a:lnTo>
                    <a:pt x="67" y="46"/>
                  </a:lnTo>
                  <a:lnTo>
                    <a:pt x="70" y="50"/>
                  </a:lnTo>
                  <a:lnTo>
                    <a:pt x="74" y="54"/>
                  </a:lnTo>
                  <a:lnTo>
                    <a:pt x="79" y="56"/>
                  </a:lnTo>
                  <a:lnTo>
                    <a:pt x="83" y="61"/>
                  </a:lnTo>
                  <a:lnTo>
                    <a:pt x="88" y="64"/>
                  </a:lnTo>
                  <a:lnTo>
                    <a:pt x="90" y="68"/>
                  </a:lnTo>
                  <a:lnTo>
                    <a:pt x="93" y="72"/>
                  </a:lnTo>
                  <a:lnTo>
                    <a:pt x="98" y="75"/>
                  </a:lnTo>
                  <a:lnTo>
                    <a:pt x="102" y="81"/>
                  </a:lnTo>
                  <a:lnTo>
                    <a:pt x="105" y="89"/>
                  </a:lnTo>
                  <a:lnTo>
                    <a:pt x="105" y="92"/>
                  </a:lnTo>
                  <a:lnTo>
                    <a:pt x="107" y="96"/>
                  </a:lnTo>
                  <a:lnTo>
                    <a:pt x="107" y="98"/>
                  </a:lnTo>
                  <a:lnTo>
                    <a:pt x="107" y="103"/>
                  </a:lnTo>
                  <a:lnTo>
                    <a:pt x="107" y="106"/>
                  </a:lnTo>
                  <a:lnTo>
                    <a:pt x="107" y="111"/>
                  </a:lnTo>
                  <a:lnTo>
                    <a:pt x="105" y="115"/>
                  </a:lnTo>
                  <a:lnTo>
                    <a:pt x="105" y="122"/>
                  </a:lnTo>
                  <a:lnTo>
                    <a:pt x="104" y="126"/>
                  </a:lnTo>
                  <a:lnTo>
                    <a:pt x="102" y="131"/>
                  </a:lnTo>
                  <a:lnTo>
                    <a:pt x="99" y="135"/>
                  </a:lnTo>
                  <a:lnTo>
                    <a:pt x="99" y="141"/>
                  </a:lnTo>
                  <a:lnTo>
                    <a:pt x="98" y="145"/>
                  </a:lnTo>
                  <a:lnTo>
                    <a:pt x="96" y="151"/>
                  </a:lnTo>
                  <a:lnTo>
                    <a:pt x="95" y="157"/>
                  </a:lnTo>
                  <a:lnTo>
                    <a:pt x="93" y="162"/>
                  </a:lnTo>
                  <a:lnTo>
                    <a:pt x="92" y="166"/>
                  </a:lnTo>
                  <a:lnTo>
                    <a:pt x="89" y="171"/>
                  </a:lnTo>
                  <a:lnTo>
                    <a:pt x="88" y="175"/>
                  </a:lnTo>
                  <a:lnTo>
                    <a:pt x="86" y="181"/>
                  </a:lnTo>
                  <a:lnTo>
                    <a:pt x="83" y="185"/>
                  </a:lnTo>
                  <a:lnTo>
                    <a:pt x="82" y="189"/>
                  </a:lnTo>
                  <a:lnTo>
                    <a:pt x="80" y="192"/>
                  </a:lnTo>
                  <a:lnTo>
                    <a:pt x="80" y="196"/>
                  </a:lnTo>
                  <a:lnTo>
                    <a:pt x="76" y="203"/>
                  </a:lnTo>
                  <a:lnTo>
                    <a:pt x="74" y="208"/>
                  </a:lnTo>
                  <a:lnTo>
                    <a:pt x="73" y="211"/>
                  </a:lnTo>
                  <a:lnTo>
                    <a:pt x="73" y="212"/>
                  </a:lnTo>
                  <a:lnTo>
                    <a:pt x="52" y="170"/>
                  </a:lnTo>
                  <a:lnTo>
                    <a:pt x="54" y="169"/>
                  </a:lnTo>
                  <a:lnTo>
                    <a:pt x="55" y="164"/>
                  </a:lnTo>
                  <a:lnTo>
                    <a:pt x="57" y="158"/>
                  </a:lnTo>
                  <a:lnTo>
                    <a:pt x="60" y="154"/>
                  </a:lnTo>
                  <a:lnTo>
                    <a:pt x="61" y="151"/>
                  </a:lnTo>
                  <a:lnTo>
                    <a:pt x="64" y="145"/>
                  </a:lnTo>
                  <a:lnTo>
                    <a:pt x="66" y="139"/>
                  </a:lnTo>
                  <a:lnTo>
                    <a:pt x="67" y="133"/>
                  </a:lnTo>
                  <a:lnTo>
                    <a:pt x="69" y="128"/>
                  </a:lnTo>
                  <a:lnTo>
                    <a:pt x="71" y="123"/>
                  </a:lnTo>
                  <a:lnTo>
                    <a:pt x="71" y="116"/>
                  </a:lnTo>
                  <a:lnTo>
                    <a:pt x="73" y="113"/>
                  </a:lnTo>
                  <a:lnTo>
                    <a:pt x="73" y="109"/>
                  </a:lnTo>
                  <a:lnTo>
                    <a:pt x="73" y="103"/>
                  </a:lnTo>
                  <a:lnTo>
                    <a:pt x="71" y="99"/>
                  </a:lnTo>
                  <a:lnTo>
                    <a:pt x="69" y="96"/>
                  </a:lnTo>
                  <a:lnTo>
                    <a:pt x="64" y="89"/>
                  </a:lnTo>
                  <a:lnTo>
                    <a:pt x="61" y="84"/>
                  </a:lnTo>
                  <a:lnTo>
                    <a:pt x="55" y="78"/>
                  </a:lnTo>
                  <a:lnTo>
                    <a:pt x="50" y="72"/>
                  </a:lnTo>
                  <a:lnTo>
                    <a:pt x="42" y="67"/>
                  </a:lnTo>
                  <a:lnTo>
                    <a:pt x="36" y="61"/>
                  </a:lnTo>
                  <a:lnTo>
                    <a:pt x="30" y="55"/>
                  </a:lnTo>
                  <a:lnTo>
                    <a:pt x="23" y="50"/>
                  </a:lnTo>
                  <a:lnTo>
                    <a:pt x="17" y="44"/>
                  </a:lnTo>
                  <a:lnTo>
                    <a:pt x="13" y="42"/>
                  </a:lnTo>
                  <a:lnTo>
                    <a:pt x="9" y="38"/>
                  </a:lnTo>
                  <a:lnTo>
                    <a:pt x="6" y="35"/>
                  </a:lnTo>
                  <a:lnTo>
                    <a:pt x="3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0" name="Freeform 26"/>
            <p:cNvSpPr>
              <a:spLocks/>
            </p:cNvSpPr>
            <p:nvPr/>
          </p:nvSpPr>
          <p:spPr bwMode="auto">
            <a:xfrm>
              <a:off x="669" y="1932"/>
              <a:ext cx="49" cy="116"/>
            </a:xfrm>
            <a:custGeom>
              <a:avLst/>
              <a:gdLst>
                <a:gd name="T0" fmla="*/ 38 w 98"/>
                <a:gd name="T1" fmla="*/ 3 h 232"/>
                <a:gd name="T2" fmla="*/ 37 w 98"/>
                <a:gd name="T3" fmla="*/ 12 h 232"/>
                <a:gd name="T4" fmla="*/ 35 w 98"/>
                <a:gd name="T5" fmla="*/ 24 h 232"/>
                <a:gd name="T6" fmla="*/ 34 w 98"/>
                <a:gd name="T7" fmla="*/ 31 h 232"/>
                <a:gd name="T8" fmla="*/ 34 w 98"/>
                <a:gd name="T9" fmla="*/ 38 h 232"/>
                <a:gd name="T10" fmla="*/ 34 w 98"/>
                <a:gd name="T11" fmla="*/ 48 h 232"/>
                <a:gd name="T12" fmla="*/ 32 w 98"/>
                <a:gd name="T13" fmla="*/ 55 h 232"/>
                <a:gd name="T14" fmla="*/ 32 w 98"/>
                <a:gd name="T15" fmla="*/ 62 h 232"/>
                <a:gd name="T16" fmla="*/ 34 w 98"/>
                <a:gd name="T17" fmla="*/ 71 h 232"/>
                <a:gd name="T18" fmla="*/ 34 w 98"/>
                <a:gd name="T19" fmla="*/ 79 h 232"/>
                <a:gd name="T20" fmla="*/ 35 w 98"/>
                <a:gd name="T21" fmla="*/ 87 h 232"/>
                <a:gd name="T22" fmla="*/ 37 w 98"/>
                <a:gd name="T23" fmla="*/ 92 h 232"/>
                <a:gd name="T24" fmla="*/ 38 w 98"/>
                <a:gd name="T25" fmla="*/ 99 h 232"/>
                <a:gd name="T26" fmla="*/ 44 w 98"/>
                <a:gd name="T27" fmla="*/ 112 h 232"/>
                <a:gd name="T28" fmla="*/ 49 w 98"/>
                <a:gd name="T29" fmla="*/ 120 h 232"/>
                <a:gd name="T30" fmla="*/ 53 w 98"/>
                <a:gd name="T31" fmla="*/ 129 h 232"/>
                <a:gd name="T32" fmla="*/ 57 w 98"/>
                <a:gd name="T33" fmla="*/ 138 h 232"/>
                <a:gd name="T34" fmla="*/ 62 w 98"/>
                <a:gd name="T35" fmla="*/ 147 h 232"/>
                <a:gd name="T36" fmla="*/ 66 w 98"/>
                <a:gd name="T37" fmla="*/ 158 h 232"/>
                <a:gd name="T38" fmla="*/ 72 w 98"/>
                <a:gd name="T39" fmla="*/ 167 h 232"/>
                <a:gd name="T40" fmla="*/ 76 w 98"/>
                <a:gd name="T41" fmla="*/ 176 h 232"/>
                <a:gd name="T42" fmla="*/ 82 w 98"/>
                <a:gd name="T43" fmla="*/ 184 h 232"/>
                <a:gd name="T44" fmla="*/ 85 w 98"/>
                <a:gd name="T45" fmla="*/ 192 h 232"/>
                <a:gd name="T46" fmla="*/ 90 w 98"/>
                <a:gd name="T47" fmla="*/ 199 h 232"/>
                <a:gd name="T48" fmla="*/ 95 w 98"/>
                <a:gd name="T49" fmla="*/ 209 h 232"/>
                <a:gd name="T50" fmla="*/ 98 w 98"/>
                <a:gd name="T51" fmla="*/ 213 h 232"/>
                <a:gd name="T52" fmla="*/ 98 w 98"/>
                <a:gd name="T53" fmla="*/ 217 h 232"/>
                <a:gd name="T54" fmla="*/ 98 w 98"/>
                <a:gd name="T55" fmla="*/ 224 h 232"/>
                <a:gd name="T56" fmla="*/ 94 w 98"/>
                <a:gd name="T57" fmla="*/ 231 h 232"/>
                <a:gd name="T58" fmla="*/ 85 w 98"/>
                <a:gd name="T59" fmla="*/ 231 h 232"/>
                <a:gd name="T60" fmla="*/ 76 w 98"/>
                <a:gd name="T61" fmla="*/ 224 h 232"/>
                <a:gd name="T62" fmla="*/ 72 w 98"/>
                <a:gd name="T63" fmla="*/ 218 h 232"/>
                <a:gd name="T64" fmla="*/ 66 w 98"/>
                <a:gd name="T65" fmla="*/ 210 h 232"/>
                <a:gd name="T66" fmla="*/ 60 w 98"/>
                <a:gd name="T67" fmla="*/ 201 h 232"/>
                <a:gd name="T68" fmla="*/ 53 w 98"/>
                <a:gd name="T69" fmla="*/ 190 h 232"/>
                <a:gd name="T70" fmla="*/ 47 w 98"/>
                <a:gd name="T71" fmla="*/ 180 h 232"/>
                <a:gd name="T72" fmla="*/ 41 w 98"/>
                <a:gd name="T73" fmla="*/ 169 h 232"/>
                <a:gd name="T74" fmla="*/ 34 w 98"/>
                <a:gd name="T75" fmla="*/ 158 h 232"/>
                <a:gd name="T76" fmla="*/ 28 w 98"/>
                <a:gd name="T77" fmla="*/ 146 h 232"/>
                <a:gd name="T78" fmla="*/ 22 w 98"/>
                <a:gd name="T79" fmla="*/ 134 h 232"/>
                <a:gd name="T80" fmla="*/ 18 w 98"/>
                <a:gd name="T81" fmla="*/ 125 h 232"/>
                <a:gd name="T82" fmla="*/ 12 w 98"/>
                <a:gd name="T83" fmla="*/ 114 h 232"/>
                <a:gd name="T84" fmla="*/ 9 w 98"/>
                <a:gd name="T85" fmla="*/ 105 h 232"/>
                <a:gd name="T86" fmla="*/ 6 w 98"/>
                <a:gd name="T87" fmla="*/ 97 h 232"/>
                <a:gd name="T88" fmla="*/ 5 w 98"/>
                <a:gd name="T89" fmla="*/ 92 h 232"/>
                <a:gd name="T90" fmla="*/ 2 w 98"/>
                <a:gd name="T91" fmla="*/ 78 h 232"/>
                <a:gd name="T92" fmla="*/ 0 w 98"/>
                <a:gd name="T93" fmla="*/ 63 h 232"/>
                <a:gd name="T94" fmla="*/ 0 w 98"/>
                <a:gd name="T95" fmla="*/ 57 h 232"/>
                <a:gd name="T96" fmla="*/ 2 w 98"/>
                <a:gd name="T97" fmla="*/ 49 h 232"/>
                <a:gd name="T98" fmla="*/ 5 w 98"/>
                <a:gd name="T99" fmla="*/ 36 h 232"/>
                <a:gd name="T100" fmla="*/ 6 w 98"/>
                <a:gd name="T101" fmla="*/ 23 h 232"/>
                <a:gd name="T102" fmla="*/ 9 w 98"/>
                <a:gd name="T103" fmla="*/ 14 h 232"/>
                <a:gd name="T104" fmla="*/ 11 w 98"/>
                <a:gd name="T105" fmla="*/ 7 h 232"/>
                <a:gd name="T106" fmla="*/ 12 w 98"/>
                <a:gd name="T107" fmla="*/ 6 h 232"/>
                <a:gd name="T108" fmla="*/ 38 w 98"/>
                <a:gd name="T109" fmla="*/ 0 h 23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8"/>
                <a:gd name="T166" fmla="*/ 0 h 232"/>
                <a:gd name="T167" fmla="*/ 98 w 98"/>
                <a:gd name="T168" fmla="*/ 232 h 23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8" h="232">
                  <a:moveTo>
                    <a:pt x="38" y="0"/>
                  </a:moveTo>
                  <a:lnTo>
                    <a:pt x="38" y="3"/>
                  </a:lnTo>
                  <a:lnTo>
                    <a:pt x="37" y="7"/>
                  </a:lnTo>
                  <a:lnTo>
                    <a:pt x="37" y="12"/>
                  </a:lnTo>
                  <a:lnTo>
                    <a:pt x="35" y="17"/>
                  </a:lnTo>
                  <a:lnTo>
                    <a:pt x="35" y="24"/>
                  </a:lnTo>
                  <a:lnTo>
                    <a:pt x="34" y="27"/>
                  </a:lnTo>
                  <a:lnTo>
                    <a:pt x="34" y="31"/>
                  </a:lnTo>
                  <a:lnTo>
                    <a:pt x="34" y="34"/>
                  </a:lnTo>
                  <a:lnTo>
                    <a:pt x="34" y="38"/>
                  </a:lnTo>
                  <a:lnTo>
                    <a:pt x="34" y="44"/>
                  </a:lnTo>
                  <a:lnTo>
                    <a:pt x="34" y="48"/>
                  </a:lnTo>
                  <a:lnTo>
                    <a:pt x="32" y="50"/>
                  </a:lnTo>
                  <a:lnTo>
                    <a:pt x="32" y="55"/>
                  </a:lnTo>
                  <a:lnTo>
                    <a:pt x="32" y="59"/>
                  </a:lnTo>
                  <a:lnTo>
                    <a:pt x="32" y="62"/>
                  </a:lnTo>
                  <a:lnTo>
                    <a:pt x="32" y="67"/>
                  </a:lnTo>
                  <a:lnTo>
                    <a:pt x="34" y="71"/>
                  </a:lnTo>
                  <a:lnTo>
                    <a:pt x="34" y="75"/>
                  </a:lnTo>
                  <a:lnTo>
                    <a:pt x="34" y="79"/>
                  </a:lnTo>
                  <a:lnTo>
                    <a:pt x="34" y="82"/>
                  </a:lnTo>
                  <a:lnTo>
                    <a:pt x="35" y="87"/>
                  </a:lnTo>
                  <a:lnTo>
                    <a:pt x="35" y="89"/>
                  </a:lnTo>
                  <a:lnTo>
                    <a:pt x="37" y="92"/>
                  </a:lnTo>
                  <a:lnTo>
                    <a:pt x="37" y="96"/>
                  </a:lnTo>
                  <a:lnTo>
                    <a:pt x="38" y="99"/>
                  </a:lnTo>
                  <a:lnTo>
                    <a:pt x="41" y="104"/>
                  </a:lnTo>
                  <a:lnTo>
                    <a:pt x="44" y="112"/>
                  </a:lnTo>
                  <a:lnTo>
                    <a:pt x="46" y="116"/>
                  </a:lnTo>
                  <a:lnTo>
                    <a:pt x="49" y="120"/>
                  </a:lnTo>
                  <a:lnTo>
                    <a:pt x="50" y="124"/>
                  </a:lnTo>
                  <a:lnTo>
                    <a:pt x="53" y="129"/>
                  </a:lnTo>
                  <a:lnTo>
                    <a:pt x="54" y="133"/>
                  </a:lnTo>
                  <a:lnTo>
                    <a:pt x="57" y="138"/>
                  </a:lnTo>
                  <a:lnTo>
                    <a:pt x="59" y="142"/>
                  </a:lnTo>
                  <a:lnTo>
                    <a:pt x="62" y="147"/>
                  </a:lnTo>
                  <a:lnTo>
                    <a:pt x="65" y="152"/>
                  </a:lnTo>
                  <a:lnTo>
                    <a:pt x="66" y="158"/>
                  </a:lnTo>
                  <a:lnTo>
                    <a:pt x="69" y="162"/>
                  </a:lnTo>
                  <a:lnTo>
                    <a:pt x="72" y="167"/>
                  </a:lnTo>
                  <a:lnTo>
                    <a:pt x="75" y="171"/>
                  </a:lnTo>
                  <a:lnTo>
                    <a:pt x="76" y="176"/>
                  </a:lnTo>
                  <a:lnTo>
                    <a:pt x="79" y="179"/>
                  </a:lnTo>
                  <a:lnTo>
                    <a:pt x="82" y="184"/>
                  </a:lnTo>
                  <a:lnTo>
                    <a:pt x="84" y="188"/>
                  </a:lnTo>
                  <a:lnTo>
                    <a:pt x="85" y="192"/>
                  </a:lnTo>
                  <a:lnTo>
                    <a:pt x="88" y="194"/>
                  </a:lnTo>
                  <a:lnTo>
                    <a:pt x="90" y="199"/>
                  </a:lnTo>
                  <a:lnTo>
                    <a:pt x="92" y="205"/>
                  </a:lnTo>
                  <a:lnTo>
                    <a:pt x="95" y="209"/>
                  </a:lnTo>
                  <a:lnTo>
                    <a:pt x="97" y="211"/>
                  </a:lnTo>
                  <a:lnTo>
                    <a:pt x="98" y="213"/>
                  </a:lnTo>
                  <a:lnTo>
                    <a:pt x="98" y="217"/>
                  </a:lnTo>
                  <a:lnTo>
                    <a:pt x="98" y="219"/>
                  </a:lnTo>
                  <a:lnTo>
                    <a:pt x="98" y="224"/>
                  </a:lnTo>
                  <a:lnTo>
                    <a:pt x="97" y="227"/>
                  </a:lnTo>
                  <a:lnTo>
                    <a:pt x="94" y="231"/>
                  </a:lnTo>
                  <a:lnTo>
                    <a:pt x="91" y="232"/>
                  </a:lnTo>
                  <a:lnTo>
                    <a:pt x="85" y="231"/>
                  </a:lnTo>
                  <a:lnTo>
                    <a:pt x="81" y="228"/>
                  </a:lnTo>
                  <a:lnTo>
                    <a:pt x="76" y="224"/>
                  </a:lnTo>
                  <a:lnTo>
                    <a:pt x="73" y="220"/>
                  </a:lnTo>
                  <a:lnTo>
                    <a:pt x="72" y="218"/>
                  </a:lnTo>
                  <a:lnTo>
                    <a:pt x="69" y="213"/>
                  </a:lnTo>
                  <a:lnTo>
                    <a:pt x="66" y="210"/>
                  </a:lnTo>
                  <a:lnTo>
                    <a:pt x="63" y="205"/>
                  </a:lnTo>
                  <a:lnTo>
                    <a:pt x="60" y="201"/>
                  </a:lnTo>
                  <a:lnTo>
                    <a:pt x="56" y="196"/>
                  </a:lnTo>
                  <a:lnTo>
                    <a:pt x="53" y="190"/>
                  </a:lnTo>
                  <a:lnTo>
                    <a:pt x="50" y="185"/>
                  </a:lnTo>
                  <a:lnTo>
                    <a:pt x="47" y="180"/>
                  </a:lnTo>
                  <a:lnTo>
                    <a:pt x="44" y="175"/>
                  </a:lnTo>
                  <a:lnTo>
                    <a:pt x="41" y="169"/>
                  </a:lnTo>
                  <a:lnTo>
                    <a:pt x="37" y="164"/>
                  </a:lnTo>
                  <a:lnTo>
                    <a:pt x="34" y="158"/>
                  </a:lnTo>
                  <a:lnTo>
                    <a:pt x="31" y="152"/>
                  </a:lnTo>
                  <a:lnTo>
                    <a:pt x="28" y="146"/>
                  </a:lnTo>
                  <a:lnTo>
                    <a:pt x="25" y="141"/>
                  </a:lnTo>
                  <a:lnTo>
                    <a:pt x="22" y="134"/>
                  </a:lnTo>
                  <a:lnTo>
                    <a:pt x="19" y="129"/>
                  </a:lnTo>
                  <a:lnTo>
                    <a:pt x="18" y="125"/>
                  </a:lnTo>
                  <a:lnTo>
                    <a:pt x="15" y="118"/>
                  </a:lnTo>
                  <a:lnTo>
                    <a:pt x="12" y="114"/>
                  </a:lnTo>
                  <a:lnTo>
                    <a:pt x="11" y="110"/>
                  </a:lnTo>
                  <a:lnTo>
                    <a:pt x="9" y="105"/>
                  </a:lnTo>
                  <a:lnTo>
                    <a:pt x="6" y="101"/>
                  </a:lnTo>
                  <a:lnTo>
                    <a:pt x="6" y="97"/>
                  </a:lnTo>
                  <a:lnTo>
                    <a:pt x="5" y="93"/>
                  </a:lnTo>
                  <a:lnTo>
                    <a:pt x="5" y="92"/>
                  </a:lnTo>
                  <a:lnTo>
                    <a:pt x="2" y="84"/>
                  </a:lnTo>
                  <a:lnTo>
                    <a:pt x="2" y="78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0" y="61"/>
                  </a:lnTo>
                  <a:lnTo>
                    <a:pt x="0" y="57"/>
                  </a:lnTo>
                  <a:lnTo>
                    <a:pt x="2" y="51"/>
                  </a:lnTo>
                  <a:lnTo>
                    <a:pt x="2" y="49"/>
                  </a:lnTo>
                  <a:lnTo>
                    <a:pt x="3" y="42"/>
                  </a:lnTo>
                  <a:lnTo>
                    <a:pt x="5" y="36"/>
                  </a:lnTo>
                  <a:lnTo>
                    <a:pt x="5" y="29"/>
                  </a:lnTo>
                  <a:lnTo>
                    <a:pt x="6" y="23"/>
                  </a:lnTo>
                  <a:lnTo>
                    <a:pt x="8" y="17"/>
                  </a:lnTo>
                  <a:lnTo>
                    <a:pt x="9" y="14"/>
                  </a:lnTo>
                  <a:lnTo>
                    <a:pt x="11" y="10"/>
                  </a:lnTo>
                  <a:lnTo>
                    <a:pt x="11" y="7"/>
                  </a:lnTo>
                  <a:lnTo>
                    <a:pt x="12" y="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1" name="Freeform 27"/>
            <p:cNvSpPr>
              <a:spLocks/>
            </p:cNvSpPr>
            <p:nvPr/>
          </p:nvSpPr>
          <p:spPr bwMode="auto">
            <a:xfrm>
              <a:off x="675" y="1930"/>
              <a:ext cx="50" cy="120"/>
            </a:xfrm>
            <a:custGeom>
              <a:avLst/>
              <a:gdLst>
                <a:gd name="T0" fmla="*/ 23 w 99"/>
                <a:gd name="T1" fmla="*/ 0 h 240"/>
                <a:gd name="T2" fmla="*/ 32 w 99"/>
                <a:gd name="T3" fmla="*/ 7 h 240"/>
                <a:gd name="T4" fmla="*/ 39 w 99"/>
                <a:gd name="T5" fmla="*/ 18 h 240"/>
                <a:gd name="T6" fmla="*/ 51 w 99"/>
                <a:gd name="T7" fmla="*/ 29 h 240"/>
                <a:gd name="T8" fmla="*/ 56 w 99"/>
                <a:gd name="T9" fmla="*/ 36 h 240"/>
                <a:gd name="T10" fmla="*/ 61 w 99"/>
                <a:gd name="T11" fmla="*/ 44 h 240"/>
                <a:gd name="T12" fmla="*/ 67 w 99"/>
                <a:gd name="T13" fmla="*/ 52 h 240"/>
                <a:gd name="T14" fmla="*/ 73 w 99"/>
                <a:gd name="T15" fmla="*/ 61 h 240"/>
                <a:gd name="T16" fmla="*/ 78 w 99"/>
                <a:gd name="T17" fmla="*/ 69 h 240"/>
                <a:gd name="T18" fmla="*/ 83 w 99"/>
                <a:gd name="T19" fmla="*/ 79 h 240"/>
                <a:gd name="T20" fmla="*/ 88 w 99"/>
                <a:gd name="T21" fmla="*/ 88 h 240"/>
                <a:gd name="T22" fmla="*/ 92 w 99"/>
                <a:gd name="T23" fmla="*/ 97 h 240"/>
                <a:gd name="T24" fmla="*/ 94 w 99"/>
                <a:gd name="T25" fmla="*/ 108 h 240"/>
                <a:gd name="T26" fmla="*/ 97 w 99"/>
                <a:gd name="T27" fmla="*/ 120 h 240"/>
                <a:gd name="T28" fmla="*/ 98 w 99"/>
                <a:gd name="T29" fmla="*/ 131 h 240"/>
                <a:gd name="T30" fmla="*/ 99 w 99"/>
                <a:gd name="T31" fmla="*/ 143 h 240"/>
                <a:gd name="T32" fmla="*/ 99 w 99"/>
                <a:gd name="T33" fmla="*/ 155 h 240"/>
                <a:gd name="T34" fmla="*/ 99 w 99"/>
                <a:gd name="T35" fmla="*/ 168 h 240"/>
                <a:gd name="T36" fmla="*/ 98 w 99"/>
                <a:gd name="T37" fmla="*/ 180 h 240"/>
                <a:gd name="T38" fmla="*/ 98 w 99"/>
                <a:gd name="T39" fmla="*/ 192 h 240"/>
                <a:gd name="T40" fmla="*/ 95 w 99"/>
                <a:gd name="T41" fmla="*/ 201 h 240"/>
                <a:gd name="T42" fmla="*/ 94 w 99"/>
                <a:gd name="T43" fmla="*/ 211 h 240"/>
                <a:gd name="T44" fmla="*/ 91 w 99"/>
                <a:gd name="T45" fmla="*/ 221 h 240"/>
                <a:gd name="T46" fmla="*/ 89 w 99"/>
                <a:gd name="T47" fmla="*/ 228 h 240"/>
                <a:gd name="T48" fmla="*/ 85 w 99"/>
                <a:gd name="T49" fmla="*/ 238 h 240"/>
                <a:gd name="T50" fmla="*/ 79 w 99"/>
                <a:gd name="T51" fmla="*/ 240 h 240"/>
                <a:gd name="T52" fmla="*/ 70 w 99"/>
                <a:gd name="T53" fmla="*/ 231 h 240"/>
                <a:gd name="T54" fmla="*/ 66 w 99"/>
                <a:gd name="T55" fmla="*/ 222 h 240"/>
                <a:gd name="T56" fmla="*/ 63 w 99"/>
                <a:gd name="T57" fmla="*/ 211 h 240"/>
                <a:gd name="T58" fmla="*/ 63 w 99"/>
                <a:gd name="T59" fmla="*/ 209 h 240"/>
                <a:gd name="T60" fmla="*/ 63 w 99"/>
                <a:gd name="T61" fmla="*/ 205 h 240"/>
                <a:gd name="T62" fmla="*/ 63 w 99"/>
                <a:gd name="T63" fmla="*/ 197 h 240"/>
                <a:gd name="T64" fmla="*/ 64 w 99"/>
                <a:gd name="T65" fmla="*/ 185 h 240"/>
                <a:gd name="T66" fmla="*/ 64 w 99"/>
                <a:gd name="T67" fmla="*/ 177 h 240"/>
                <a:gd name="T68" fmla="*/ 66 w 99"/>
                <a:gd name="T69" fmla="*/ 169 h 240"/>
                <a:gd name="T70" fmla="*/ 66 w 99"/>
                <a:gd name="T71" fmla="*/ 162 h 240"/>
                <a:gd name="T72" fmla="*/ 66 w 99"/>
                <a:gd name="T73" fmla="*/ 154 h 240"/>
                <a:gd name="T74" fmla="*/ 66 w 99"/>
                <a:gd name="T75" fmla="*/ 146 h 240"/>
                <a:gd name="T76" fmla="*/ 67 w 99"/>
                <a:gd name="T77" fmla="*/ 138 h 240"/>
                <a:gd name="T78" fmla="*/ 66 w 99"/>
                <a:gd name="T79" fmla="*/ 130 h 240"/>
                <a:gd name="T80" fmla="*/ 66 w 99"/>
                <a:gd name="T81" fmla="*/ 124 h 240"/>
                <a:gd name="T82" fmla="*/ 66 w 99"/>
                <a:gd name="T83" fmla="*/ 112 h 240"/>
                <a:gd name="T84" fmla="*/ 63 w 99"/>
                <a:gd name="T85" fmla="*/ 105 h 240"/>
                <a:gd name="T86" fmla="*/ 60 w 99"/>
                <a:gd name="T87" fmla="*/ 97 h 240"/>
                <a:gd name="T88" fmla="*/ 56 w 99"/>
                <a:gd name="T89" fmla="*/ 91 h 240"/>
                <a:gd name="T90" fmla="*/ 53 w 99"/>
                <a:gd name="T91" fmla="*/ 83 h 240"/>
                <a:gd name="T92" fmla="*/ 47 w 99"/>
                <a:gd name="T93" fmla="*/ 74 h 240"/>
                <a:gd name="T94" fmla="*/ 41 w 99"/>
                <a:gd name="T95" fmla="*/ 66 h 240"/>
                <a:gd name="T96" fmla="*/ 35 w 99"/>
                <a:gd name="T97" fmla="*/ 57 h 240"/>
                <a:gd name="T98" fmla="*/ 31 w 99"/>
                <a:gd name="T99" fmla="*/ 49 h 240"/>
                <a:gd name="T100" fmla="*/ 23 w 99"/>
                <a:gd name="T101" fmla="*/ 41 h 240"/>
                <a:gd name="T102" fmla="*/ 19 w 99"/>
                <a:gd name="T103" fmla="*/ 33 h 240"/>
                <a:gd name="T104" fmla="*/ 9 w 99"/>
                <a:gd name="T105" fmla="*/ 21 h 240"/>
                <a:gd name="T106" fmla="*/ 3 w 99"/>
                <a:gd name="T107" fmla="*/ 12 h 240"/>
                <a:gd name="T108" fmla="*/ 0 w 99"/>
                <a:gd name="T109" fmla="*/ 10 h 24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9"/>
                <a:gd name="T166" fmla="*/ 0 h 240"/>
                <a:gd name="T167" fmla="*/ 99 w 99"/>
                <a:gd name="T168" fmla="*/ 240 h 24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9" h="240">
                  <a:moveTo>
                    <a:pt x="0" y="10"/>
                  </a:moveTo>
                  <a:lnTo>
                    <a:pt x="23" y="0"/>
                  </a:lnTo>
                  <a:lnTo>
                    <a:pt x="25" y="2"/>
                  </a:lnTo>
                  <a:lnTo>
                    <a:pt x="32" y="7"/>
                  </a:lnTo>
                  <a:lnTo>
                    <a:pt x="35" y="12"/>
                  </a:lnTo>
                  <a:lnTo>
                    <a:pt x="39" y="18"/>
                  </a:lnTo>
                  <a:lnTo>
                    <a:pt x="45" y="23"/>
                  </a:lnTo>
                  <a:lnTo>
                    <a:pt x="51" y="29"/>
                  </a:lnTo>
                  <a:lnTo>
                    <a:pt x="53" y="33"/>
                  </a:lnTo>
                  <a:lnTo>
                    <a:pt x="56" y="36"/>
                  </a:lnTo>
                  <a:lnTo>
                    <a:pt x="59" y="40"/>
                  </a:lnTo>
                  <a:lnTo>
                    <a:pt x="61" y="44"/>
                  </a:lnTo>
                  <a:lnTo>
                    <a:pt x="64" y="48"/>
                  </a:lnTo>
                  <a:lnTo>
                    <a:pt x="67" y="52"/>
                  </a:lnTo>
                  <a:lnTo>
                    <a:pt x="70" y="55"/>
                  </a:lnTo>
                  <a:lnTo>
                    <a:pt x="73" y="61"/>
                  </a:lnTo>
                  <a:lnTo>
                    <a:pt x="75" y="65"/>
                  </a:lnTo>
                  <a:lnTo>
                    <a:pt x="78" y="69"/>
                  </a:lnTo>
                  <a:lnTo>
                    <a:pt x="80" y="73"/>
                  </a:lnTo>
                  <a:lnTo>
                    <a:pt x="83" y="79"/>
                  </a:lnTo>
                  <a:lnTo>
                    <a:pt x="85" y="83"/>
                  </a:lnTo>
                  <a:lnTo>
                    <a:pt x="88" y="88"/>
                  </a:lnTo>
                  <a:lnTo>
                    <a:pt x="89" y="92"/>
                  </a:lnTo>
                  <a:lnTo>
                    <a:pt x="92" y="97"/>
                  </a:lnTo>
                  <a:lnTo>
                    <a:pt x="92" y="103"/>
                  </a:lnTo>
                  <a:lnTo>
                    <a:pt x="94" y="108"/>
                  </a:lnTo>
                  <a:lnTo>
                    <a:pt x="95" y="113"/>
                  </a:lnTo>
                  <a:lnTo>
                    <a:pt x="97" y="120"/>
                  </a:lnTo>
                  <a:lnTo>
                    <a:pt x="97" y="125"/>
                  </a:lnTo>
                  <a:lnTo>
                    <a:pt x="98" y="131"/>
                  </a:lnTo>
                  <a:lnTo>
                    <a:pt x="98" y="137"/>
                  </a:lnTo>
                  <a:lnTo>
                    <a:pt x="99" y="143"/>
                  </a:lnTo>
                  <a:lnTo>
                    <a:pt x="99" y="150"/>
                  </a:lnTo>
                  <a:lnTo>
                    <a:pt x="99" y="155"/>
                  </a:lnTo>
                  <a:lnTo>
                    <a:pt x="99" y="162"/>
                  </a:lnTo>
                  <a:lnTo>
                    <a:pt x="99" y="168"/>
                  </a:lnTo>
                  <a:lnTo>
                    <a:pt x="98" y="173"/>
                  </a:lnTo>
                  <a:lnTo>
                    <a:pt x="98" y="180"/>
                  </a:lnTo>
                  <a:lnTo>
                    <a:pt x="98" y="185"/>
                  </a:lnTo>
                  <a:lnTo>
                    <a:pt x="98" y="192"/>
                  </a:lnTo>
                  <a:lnTo>
                    <a:pt x="97" y="197"/>
                  </a:lnTo>
                  <a:lnTo>
                    <a:pt x="95" y="201"/>
                  </a:lnTo>
                  <a:lnTo>
                    <a:pt x="94" y="206"/>
                  </a:lnTo>
                  <a:lnTo>
                    <a:pt x="94" y="211"/>
                  </a:lnTo>
                  <a:lnTo>
                    <a:pt x="92" y="215"/>
                  </a:lnTo>
                  <a:lnTo>
                    <a:pt x="91" y="221"/>
                  </a:lnTo>
                  <a:lnTo>
                    <a:pt x="91" y="223"/>
                  </a:lnTo>
                  <a:lnTo>
                    <a:pt x="89" y="228"/>
                  </a:lnTo>
                  <a:lnTo>
                    <a:pt x="86" y="234"/>
                  </a:lnTo>
                  <a:lnTo>
                    <a:pt x="85" y="238"/>
                  </a:lnTo>
                  <a:lnTo>
                    <a:pt x="82" y="240"/>
                  </a:lnTo>
                  <a:lnTo>
                    <a:pt x="79" y="240"/>
                  </a:lnTo>
                  <a:lnTo>
                    <a:pt x="75" y="236"/>
                  </a:lnTo>
                  <a:lnTo>
                    <a:pt x="70" y="231"/>
                  </a:lnTo>
                  <a:lnTo>
                    <a:pt x="67" y="227"/>
                  </a:lnTo>
                  <a:lnTo>
                    <a:pt x="66" y="222"/>
                  </a:lnTo>
                  <a:lnTo>
                    <a:pt x="63" y="215"/>
                  </a:lnTo>
                  <a:lnTo>
                    <a:pt x="63" y="211"/>
                  </a:lnTo>
                  <a:lnTo>
                    <a:pt x="63" y="209"/>
                  </a:lnTo>
                  <a:lnTo>
                    <a:pt x="63" y="206"/>
                  </a:lnTo>
                  <a:lnTo>
                    <a:pt x="63" y="205"/>
                  </a:lnTo>
                  <a:lnTo>
                    <a:pt x="63" y="201"/>
                  </a:lnTo>
                  <a:lnTo>
                    <a:pt x="63" y="197"/>
                  </a:lnTo>
                  <a:lnTo>
                    <a:pt x="63" y="190"/>
                  </a:lnTo>
                  <a:lnTo>
                    <a:pt x="64" y="185"/>
                  </a:lnTo>
                  <a:lnTo>
                    <a:pt x="64" y="180"/>
                  </a:lnTo>
                  <a:lnTo>
                    <a:pt x="64" y="177"/>
                  </a:lnTo>
                  <a:lnTo>
                    <a:pt x="66" y="173"/>
                  </a:lnTo>
                  <a:lnTo>
                    <a:pt x="66" y="169"/>
                  </a:lnTo>
                  <a:lnTo>
                    <a:pt x="66" y="166"/>
                  </a:lnTo>
                  <a:lnTo>
                    <a:pt x="66" y="162"/>
                  </a:lnTo>
                  <a:lnTo>
                    <a:pt x="66" y="158"/>
                  </a:lnTo>
                  <a:lnTo>
                    <a:pt x="66" y="154"/>
                  </a:lnTo>
                  <a:lnTo>
                    <a:pt x="66" y="150"/>
                  </a:lnTo>
                  <a:lnTo>
                    <a:pt x="66" y="146"/>
                  </a:lnTo>
                  <a:lnTo>
                    <a:pt x="66" y="142"/>
                  </a:lnTo>
                  <a:lnTo>
                    <a:pt x="67" y="138"/>
                  </a:lnTo>
                  <a:lnTo>
                    <a:pt x="66" y="134"/>
                  </a:lnTo>
                  <a:lnTo>
                    <a:pt x="66" y="130"/>
                  </a:lnTo>
                  <a:lnTo>
                    <a:pt x="66" y="126"/>
                  </a:lnTo>
                  <a:lnTo>
                    <a:pt x="66" y="124"/>
                  </a:lnTo>
                  <a:lnTo>
                    <a:pt x="66" y="117"/>
                  </a:lnTo>
                  <a:lnTo>
                    <a:pt x="66" y="112"/>
                  </a:lnTo>
                  <a:lnTo>
                    <a:pt x="64" y="108"/>
                  </a:lnTo>
                  <a:lnTo>
                    <a:pt x="63" y="105"/>
                  </a:lnTo>
                  <a:lnTo>
                    <a:pt x="61" y="101"/>
                  </a:lnTo>
                  <a:lnTo>
                    <a:pt x="60" y="97"/>
                  </a:lnTo>
                  <a:lnTo>
                    <a:pt x="57" y="95"/>
                  </a:lnTo>
                  <a:lnTo>
                    <a:pt x="56" y="91"/>
                  </a:lnTo>
                  <a:lnTo>
                    <a:pt x="54" y="86"/>
                  </a:lnTo>
                  <a:lnTo>
                    <a:pt x="53" y="83"/>
                  </a:lnTo>
                  <a:lnTo>
                    <a:pt x="50" y="79"/>
                  </a:lnTo>
                  <a:lnTo>
                    <a:pt x="47" y="74"/>
                  </a:lnTo>
                  <a:lnTo>
                    <a:pt x="44" y="70"/>
                  </a:lnTo>
                  <a:lnTo>
                    <a:pt x="41" y="66"/>
                  </a:lnTo>
                  <a:lnTo>
                    <a:pt x="38" y="61"/>
                  </a:lnTo>
                  <a:lnTo>
                    <a:pt x="35" y="57"/>
                  </a:lnTo>
                  <a:lnTo>
                    <a:pt x="32" y="53"/>
                  </a:lnTo>
                  <a:lnTo>
                    <a:pt x="31" y="49"/>
                  </a:lnTo>
                  <a:lnTo>
                    <a:pt x="26" y="44"/>
                  </a:lnTo>
                  <a:lnTo>
                    <a:pt x="23" y="41"/>
                  </a:lnTo>
                  <a:lnTo>
                    <a:pt x="20" y="37"/>
                  </a:lnTo>
                  <a:lnTo>
                    <a:pt x="19" y="33"/>
                  </a:lnTo>
                  <a:lnTo>
                    <a:pt x="13" y="25"/>
                  </a:lnTo>
                  <a:lnTo>
                    <a:pt x="9" y="21"/>
                  </a:lnTo>
                  <a:lnTo>
                    <a:pt x="4" y="16"/>
                  </a:lnTo>
                  <a:lnTo>
                    <a:pt x="3" y="1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2" name="Freeform 28"/>
            <p:cNvSpPr>
              <a:spLocks/>
            </p:cNvSpPr>
            <p:nvPr/>
          </p:nvSpPr>
          <p:spPr bwMode="auto">
            <a:xfrm>
              <a:off x="946" y="1923"/>
              <a:ext cx="27" cy="94"/>
            </a:xfrm>
            <a:custGeom>
              <a:avLst/>
              <a:gdLst>
                <a:gd name="T0" fmla="*/ 51 w 52"/>
                <a:gd name="T1" fmla="*/ 3 h 189"/>
                <a:gd name="T2" fmla="*/ 48 w 52"/>
                <a:gd name="T3" fmla="*/ 9 h 189"/>
                <a:gd name="T4" fmla="*/ 45 w 52"/>
                <a:gd name="T5" fmla="*/ 17 h 189"/>
                <a:gd name="T6" fmla="*/ 41 w 52"/>
                <a:gd name="T7" fmla="*/ 28 h 189"/>
                <a:gd name="T8" fmla="*/ 38 w 52"/>
                <a:gd name="T9" fmla="*/ 37 h 189"/>
                <a:gd name="T10" fmla="*/ 36 w 52"/>
                <a:gd name="T11" fmla="*/ 45 h 189"/>
                <a:gd name="T12" fmla="*/ 35 w 52"/>
                <a:gd name="T13" fmla="*/ 51 h 189"/>
                <a:gd name="T14" fmla="*/ 33 w 52"/>
                <a:gd name="T15" fmla="*/ 59 h 189"/>
                <a:gd name="T16" fmla="*/ 33 w 52"/>
                <a:gd name="T17" fmla="*/ 68 h 189"/>
                <a:gd name="T18" fmla="*/ 32 w 52"/>
                <a:gd name="T19" fmla="*/ 76 h 189"/>
                <a:gd name="T20" fmla="*/ 32 w 52"/>
                <a:gd name="T21" fmla="*/ 85 h 189"/>
                <a:gd name="T22" fmla="*/ 32 w 52"/>
                <a:gd name="T23" fmla="*/ 93 h 189"/>
                <a:gd name="T24" fmla="*/ 32 w 52"/>
                <a:gd name="T25" fmla="*/ 102 h 189"/>
                <a:gd name="T26" fmla="*/ 33 w 52"/>
                <a:gd name="T27" fmla="*/ 110 h 189"/>
                <a:gd name="T28" fmla="*/ 33 w 52"/>
                <a:gd name="T29" fmla="*/ 118 h 189"/>
                <a:gd name="T30" fmla="*/ 35 w 52"/>
                <a:gd name="T31" fmla="*/ 126 h 189"/>
                <a:gd name="T32" fmla="*/ 38 w 52"/>
                <a:gd name="T33" fmla="*/ 135 h 189"/>
                <a:gd name="T34" fmla="*/ 42 w 52"/>
                <a:gd name="T35" fmla="*/ 147 h 189"/>
                <a:gd name="T36" fmla="*/ 45 w 52"/>
                <a:gd name="T37" fmla="*/ 156 h 189"/>
                <a:gd name="T38" fmla="*/ 49 w 52"/>
                <a:gd name="T39" fmla="*/ 165 h 189"/>
                <a:gd name="T40" fmla="*/ 35 w 52"/>
                <a:gd name="T41" fmla="*/ 189 h 189"/>
                <a:gd name="T42" fmla="*/ 29 w 52"/>
                <a:gd name="T43" fmla="*/ 182 h 189"/>
                <a:gd name="T44" fmla="*/ 23 w 52"/>
                <a:gd name="T45" fmla="*/ 172 h 189"/>
                <a:gd name="T46" fmla="*/ 17 w 52"/>
                <a:gd name="T47" fmla="*/ 161 h 189"/>
                <a:gd name="T48" fmla="*/ 13 w 52"/>
                <a:gd name="T49" fmla="*/ 153 h 189"/>
                <a:gd name="T50" fmla="*/ 10 w 52"/>
                <a:gd name="T51" fmla="*/ 147 h 189"/>
                <a:gd name="T52" fmla="*/ 7 w 52"/>
                <a:gd name="T53" fmla="*/ 138 h 189"/>
                <a:gd name="T54" fmla="*/ 4 w 52"/>
                <a:gd name="T55" fmla="*/ 128 h 189"/>
                <a:gd name="T56" fmla="*/ 3 w 52"/>
                <a:gd name="T57" fmla="*/ 118 h 189"/>
                <a:gd name="T58" fmla="*/ 1 w 52"/>
                <a:gd name="T59" fmla="*/ 109 h 189"/>
                <a:gd name="T60" fmla="*/ 0 w 52"/>
                <a:gd name="T61" fmla="*/ 98 h 189"/>
                <a:gd name="T62" fmla="*/ 0 w 52"/>
                <a:gd name="T63" fmla="*/ 87 h 189"/>
                <a:gd name="T64" fmla="*/ 0 w 52"/>
                <a:gd name="T65" fmla="*/ 75 h 189"/>
                <a:gd name="T66" fmla="*/ 0 w 52"/>
                <a:gd name="T67" fmla="*/ 64 h 189"/>
                <a:gd name="T68" fmla="*/ 1 w 52"/>
                <a:gd name="T69" fmla="*/ 54 h 189"/>
                <a:gd name="T70" fmla="*/ 3 w 52"/>
                <a:gd name="T71" fmla="*/ 46 h 189"/>
                <a:gd name="T72" fmla="*/ 4 w 52"/>
                <a:gd name="T73" fmla="*/ 38 h 189"/>
                <a:gd name="T74" fmla="*/ 7 w 52"/>
                <a:gd name="T75" fmla="*/ 30 h 189"/>
                <a:gd name="T76" fmla="*/ 11 w 52"/>
                <a:gd name="T77" fmla="*/ 20 h 189"/>
                <a:gd name="T78" fmla="*/ 14 w 52"/>
                <a:gd name="T79" fmla="*/ 9 h 189"/>
                <a:gd name="T80" fmla="*/ 19 w 52"/>
                <a:gd name="T81" fmla="*/ 4 h 189"/>
                <a:gd name="T82" fmla="*/ 23 w 52"/>
                <a:gd name="T83" fmla="*/ 0 h 189"/>
                <a:gd name="T84" fmla="*/ 52 w 52"/>
                <a:gd name="T85" fmla="*/ 3 h 18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52"/>
                <a:gd name="T130" fmla="*/ 0 h 189"/>
                <a:gd name="T131" fmla="*/ 52 w 52"/>
                <a:gd name="T132" fmla="*/ 189 h 18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2" h="189">
                  <a:moveTo>
                    <a:pt x="52" y="3"/>
                  </a:moveTo>
                  <a:lnTo>
                    <a:pt x="51" y="3"/>
                  </a:lnTo>
                  <a:lnTo>
                    <a:pt x="49" y="8"/>
                  </a:lnTo>
                  <a:lnTo>
                    <a:pt x="48" y="9"/>
                  </a:lnTo>
                  <a:lnTo>
                    <a:pt x="47" y="13"/>
                  </a:lnTo>
                  <a:lnTo>
                    <a:pt x="45" y="17"/>
                  </a:lnTo>
                  <a:lnTo>
                    <a:pt x="44" y="24"/>
                  </a:lnTo>
                  <a:lnTo>
                    <a:pt x="41" y="28"/>
                  </a:lnTo>
                  <a:lnTo>
                    <a:pt x="39" y="34"/>
                  </a:lnTo>
                  <a:lnTo>
                    <a:pt x="38" y="37"/>
                  </a:lnTo>
                  <a:lnTo>
                    <a:pt x="38" y="39"/>
                  </a:lnTo>
                  <a:lnTo>
                    <a:pt x="36" y="45"/>
                  </a:lnTo>
                  <a:lnTo>
                    <a:pt x="36" y="49"/>
                  </a:lnTo>
                  <a:lnTo>
                    <a:pt x="35" y="51"/>
                  </a:lnTo>
                  <a:lnTo>
                    <a:pt x="35" y="55"/>
                  </a:lnTo>
                  <a:lnTo>
                    <a:pt x="33" y="59"/>
                  </a:lnTo>
                  <a:lnTo>
                    <a:pt x="33" y="63"/>
                  </a:lnTo>
                  <a:lnTo>
                    <a:pt x="33" y="68"/>
                  </a:lnTo>
                  <a:lnTo>
                    <a:pt x="32" y="72"/>
                  </a:lnTo>
                  <a:lnTo>
                    <a:pt x="32" y="76"/>
                  </a:lnTo>
                  <a:lnTo>
                    <a:pt x="32" y="81"/>
                  </a:lnTo>
                  <a:lnTo>
                    <a:pt x="32" y="85"/>
                  </a:lnTo>
                  <a:lnTo>
                    <a:pt x="32" y="90"/>
                  </a:lnTo>
                  <a:lnTo>
                    <a:pt x="32" y="93"/>
                  </a:lnTo>
                  <a:lnTo>
                    <a:pt x="32" y="98"/>
                  </a:lnTo>
                  <a:lnTo>
                    <a:pt x="32" y="102"/>
                  </a:lnTo>
                  <a:lnTo>
                    <a:pt x="32" y="106"/>
                  </a:lnTo>
                  <a:lnTo>
                    <a:pt x="33" y="110"/>
                  </a:lnTo>
                  <a:lnTo>
                    <a:pt x="33" y="115"/>
                  </a:lnTo>
                  <a:lnTo>
                    <a:pt x="33" y="118"/>
                  </a:lnTo>
                  <a:lnTo>
                    <a:pt x="35" y="122"/>
                  </a:lnTo>
                  <a:lnTo>
                    <a:pt x="35" y="126"/>
                  </a:lnTo>
                  <a:lnTo>
                    <a:pt x="36" y="128"/>
                  </a:lnTo>
                  <a:lnTo>
                    <a:pt x="38" y="135"/>
                  </a:lnTo>
                  <a:lnTo>
                    <a:pt x="41" y="142"/>
                  </a:lnTo>
                  <a:lnTo>
                    <a:pt x="42" y="147"/>
                  </a:lnTo>
                  <a:lnTo>
                    <a:pt x="44" y="152"/>
                  </a:lnTo>
                  <a:lnTo>
                    <a:pt x="45" y="156"/>
                  </a:lnTo>
                  <a:lnTo>
                    <a:pt x="47" y="160"/>
                  </a:lnTo>
                  <a:lnTo>
                    <a:pt x="49" y="165"/>
                  </a:lnTo>
                  <a:lnTo>
                    <a:pt x="51" y="168"/>
                  </a:lnTo>
                  <a:lnTo>
                    <a:pt x="35" y="189"/>
                  </a:lnTo>
                  <a:lnTo>
                    <a:pt x="33" y="187"/>
                  </a:lnTo>
                  <a:lnTo>
                    <a:pt x="29" y="182"/>
                  </a:lnTo>
                  <a:lnTo>
                    <a:pt x="26" y="177"/>
                  </a:lnTo>
                  <a:lnTo>
                    <a:pt x="23" y="172"/>
                  </a:lnTo>
                  <a:lnTo>
                    <a:pt x="20" y="166"/>
                  </a:lnTo>
                  <a:lnTo>
                    <a:pt x="17" y="161"/>
                  </a:lnTo>
                  <a:lnTo>
                    <a:pt x="14" y="157"/>
                  </a:lnTo>
                  <a:lnTo>
                    <a:pt x="13" y="153"/>
                  </a:lnTo>
                  <a:lnTo>
                    <a:pt x="11" y="149"/>
                  </a:lnTo>
                  <a:lnTo>
                    <a:pt x="10" y="147"/>
                  </a:lnTo>
                  <a:lnTo>
                    <a:pt x="8" y="142"/>
                  </a:lnTo>
                  <a:lnTo>
                    <a:pt x="7" y="138"/>
                  </a:lnTo>
                  <a:lnTo>
                    <a:pt x="6" y="134"/>
                  </a:lnTo>
                  <a:lnTo>
                    <a:pt x="4" y="128"/>
                  </a:lnTo>
                  <a:lnTo>
                    <a:pt x="3" y="123"/>
                  </a:lnTo>
                  <a:lnTo>
                    <a:pt x="3" y="118"/>
                  </a:lnTo>
                  <a:lnTo>
                    <a:pt x="1" y="113"/>
                  </a:lnTo>
                  <a:lnTo>
                    <a:pt x="1" y="109"/>
                  </a:lnTo>
                  <a:lnTo>
                    <a:pt x="0" y="104"/>
                  </a:lnTo>
                  <a:lnTo>
                    <a:pt x="0" y="98"/>
                  </a:lnTo>
                  <a:lnTo>
                    <a:pt x="0" y="92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5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0" y="58"/>
                  </a:lnTo>
                  <a:lnTo>
                    <a:pt x="1" y="54"/>
                  </a:lnTo>
                  <a:lnTo>
                    <a:pt x="1" y="50"/>
                  </a:lnTo>
                  <a:lnTo>
                    <a:pt x="3" y="46"/>
                  </a:lnTo>
                  <a:lnTo>
                    <a:pt x="3" y="42"/>
                  </a:lnTo>
                  <a:lnTo>
                    <a:pt x="4" y="38"/>
                  </a:lnTo>
                  <a:lnTo>
                    <a:pt x="6" y="33"/>
                  </a:lnTo>
                  <a:lnTo>
                    <a:pt x="7" y="30"/>
                  </a:lnTo>
                  <a:lnTo>
                    <a:pt x="8" y="25"/>
                  </a:lnTo>
                  <a:lnTo>
                    <a:pt x="11" y="20"/>
                  </a:lnTo>
                  <a:lnTo>
                    <a:pt x="13" y="14"/>
                  </a:lnTo>
                  <a:lnTo>
                    <a:pt x="14" y="9"/>
                  </a:lnTo>
                  <a:lnTo>
                    <a:pt x="17" y="7"/>
                  </a:lnTo>
                  <a:lnTo>
                    <a:pt x="19" y="4"/>
                  </a:lnTo>
                  <a:lnTo>
                    <a:pt x="22" y="0"/>
                  </a:lnTo>
                  <a:lnTo>
                    <a:pt x="23" y="0"/>
                  </a:lnTo>
                  <a:lnTo>
                    <a:pt x="52" y="3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3" name="Freeform 29"/>
            <p:cNvSpPr>
              <a:spLocks/>
            </p:cNvSpPr>
            <p:nvPr/>
          </p:nvSpPr>
          <p:spPr bwMode="auto">
            <a:xfrm>
              <a:off x="958" y="1918"/>
              <a:ext cx="44" cy="101"/>
            </a:xfrm>
            <a:custGeom>
              <a:avLst/>
              <a:gdLst>
                <a:gd name="T0" fmla="*/ 0 w 88"/>
                <a:gd name="T1" fmla="*/ 8 h 202"/>
                <a:gd name="T2" fmla="*/ 7 w 88"/>
                <a:gd name="T3" fmla="*/ 3 h 202"/>
                <a:gd name="T4" fmla="*/ 15 w 88"/>
                <a:gd name="T5" fmla="*/ 0 h 202"/>
                <a:gd name="T6" fmla="*/ 24 w 88"/>
                <a:gd name="T7" fmla="*/ 0 h 202"/>
                <a:gd name="T8" fmla="*/ 34 w 88"/>
                <a:gd name="T9" fmla="*/ 0 h 202"/>
                <a:gd name="T10" fmla="*/ 44 w 88"/>
                <a:gd name="T11" fmla="*/ 5 h 202"/>
                <a:gd name="T12" fmla="*/ 53 w 88"/>
                <a:gd name="T13" fmla="*/ 12 h 202"/>
                <a:gd name="T14" fmla="*/ 59 w 88"/>
                <a:gd name="T15" fmla="*/ 20 h 202"/>
                <a:gd name="T16" fmla="*/ 64 w 88"/>
                <a:gd name="T17" fmla="*/ 27 h 202"/>
                <a:gd name="T18" fmla="*/ 69 w 88"/>
                <a:gd name="T19" fmla="*/ 35 h 202"/>
                <a:gd name="T20" fmla="*/ 72 w 88"/>
                <a:gd name="T21" fmla="*/ 42 h 202"/>
                <a:gd name="T22" fmla="*/ 76 w 88"/>
                <a:gd name="T23" fmla="*/ 48 h 202"/>
                <a:gd name="T24" fmla="*/ 81 w 88"/>
                <a:gd name="T25" fmla="*/ 60 h 202"/>
                <a:gd name="T26" fmla="*/ 85 w 88"/>
                <a:gd name="T27" fmla="*/ 71 h 202"/>
                <a:gd name="T28" fmla="*/ 86 w 88"/>
                <a:gd name="T29" fmla="*/ 77 h 202"/>
                <a:gd name="T30" fmla="*/ 88 w 88"/>
                <a:gd name="T31" fmla="*/ 88 h 202"/>
                <a:gd name="T32" fmla="*/ 88 w 88"/>
                <a:gd name="T33" fmla="*/ 101 h 202"/>
                <a:gd name="T34" fmla="*/ 85 w 88"/>
                <a:gd name="T35" fmla="*/ 111 h 202"/>
                <a:gd name="T36" fmla="*/ 84 w 88"/>
                <a:gd name="T37" fmla="*/ 119 h 202"/>
                <a:gd name="T38" fmla="*/ 82 w 88"/>
                <a:gd name="T39" fmla="*/ 126 h 202"/>
                <a:gd name="T40" fmla="*/ 79 w 88"/>
                <a:gd name="T41" fmla="*/ 133 h 202"/>
                <a:gd name="T42" fmla="*/ 72 w 88"/>
                <a:gd name="T43" fmla="*/ 144 h 202"/>
                <a:gd name="T44" fmla="*/ 66 w 88"/>
                <a:gd name="T45" fmla="*/ 154 h 202"/>
                <a:gd name="T46" fmla="*/ 62 w 88"/>
                <a:gd name="T47" fmla="*/ 161 h 202"/>
                <a:gd name="T48" fmla="*/ 54 w 88"/>
                <a:gd name="T49" fmla="*/ 171 h 202"/>
                <a:gd name="T50" fmla="*/ 44 w 88"/>
                <a:gd name="T51" fmla="*/ 183 h 202"/>
                <a:gd name="T52" fmla="*/ 34 w 88"/>
                <a:gd name="T53" fmla="*/ 191 h 202"/>
                <a:gd name="T54" fmla="*/ 25 w 88"/>
                <a:gd name="T55" fmla="*/ 198 h 202"/>
                <a:gd name="T56" fmla="*/ 16 w 88"/>
                <a:gd name="T57" fmla="*/ 202 h 202"/>
                <a:gd name="T58" fmla="*/ 9 w 88"/>
                <a:gd name="T59" fmla="*/ 191 h 202"/>
                <a:gd name="T60" fmla="*/ 5 w 88"/>
                <a:gd name="T61" fmla="*/ 181 h 202"/>
                <a:gd name="T62" fmla="*/ 5 w 88"/>
                <a:gd name="T63" fmla="*/ 173 h 202"/>
                <a:gd name="T64" fmla="*/ 6 w 88"/>
                <a:gd name="T65" fmla="*/ 169 h 202"/>
                <a:gd name="T66" fmla="*/ 15 w 88"/>
                <a:gd name="T67" fmla="*/ 165 h 202"/>
                <a:gd name="T68" fmla="*/ 24 w 88"/>
                <a:gd name="T69" fmla="*/ 160 h 202"/>
                <a:gd name="T70" fmla="*/ 31 w 88"/>
                <a:gd name="T71" fmla="*/ 151 h 202"/>
                <a:gd name="T72" fmla="*/ 40 w 88"/>
                <a:gd name="T73" fmla="*/ 140 h 202"/>
                <a:gd name="T74" fmla="*/ 45 w 88"/>
                <a:gd name="T75" fmla="*/ 131 h 202"/>
                <a:gd name="T76" fmla="*/ 48 w 88"/>
                <a:gd name="T77" fmla="*/ 123 h 202"/>
                <a:gd name="T78" fmla="*/ 50 w 88"/>
                <a:gd name="T79" fmla="*/ 114 h 202"/>
                <a:gd name="T80" fmla="*/ 53 w 88"/>
                <a:gd name="T81" fmla="*/ 105 h 202"/>
                <a:gd name="T82" fmla="*/ 53 w 88"/>
                <a:gd name="T83" fmla="*/ 94 h 202"/>
                <a:gd name="T84" fmla="*/ 51 w 88"/>
                <a:gd name="T85" fmla="*/ 84 h 202"/>
                <a:gd name="T86" fmla="*/ 50 w 88"/>
                <a:gd name="T87" fmla="*/ 75 h 202"/>
                <a:gd name="T88" fmla="*/ 47 w 88"/>
                <a:gd name="T89" fmla="*/ 65 h 202"/>
                <a:gd name="T90" fmla="*/ 44 w 88"/>
                <a:gd name="T91" fmla="*/ 58 h 202"/>
                <a:gd name="T92" fmla="*/ 40 w 88"/>
                <a:gd name="T93" fmla="*/ 48 h 202"/>
                <a:gd name="T94" fmla="*/ 32 w 88"/>
                <a:gd name="T95" fmla="*/ 39 h 202"/>
                <a:gd name="T96" fmla="*/ 22 w 88"/>
                <a:gd name="T97" fmla="*/ 27 h 202"/>
                <a:gd name="T98" fmla="*/ 12 w 88"/>
                <a:gd name="T99" fmla="*/ 18 h 202"/>
                <a:gd name="T100" fmla="*/ 2 w 88"/>
                <a:gd name="T101" fmla="*/ 10 h 202"/>
                <a:gd name="T102" fmla="*/ 0 w 88"/>
                <a:gd name="T103" fmla="*/ 9 h 20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8"/>
                <a:gd name="T157" fmla="*/ 0 h 202"/>
                <a:gd name="T158" fmla="*/ 88 w 88"/>
                <a:gd name="T159" fmla="*/ 202 h 20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8" h="202">
                  <a:moveTo>
                    <a:pt x="0" y="9"/>
                  </a:moveTo>
                  <a:lnTo>
                    <a:pt x="0" y="8"/>
                  </a:lnTo>
                  <a:lnTo>
                    <a:pt x="5" y="5"/>
                  </a:lnTo>
                  <a:lnTo>
                    <a:pt x="7" y="3"/>
                  </a:lnTo>
                  <a:lnTo>
                    <a:pt x="10" y="1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40" y="4"/>
                  </a:lnTo>
                  <a:lnTo>
                    <a:pt x="44" y="5"/>
                  </a:lnTo>
                  <a:lnTo>
                    <a:pt x="50" y="10"/>
                  </a:lnTo>
                  <a:lnTo>
                    <a:pt x="53" y="12"/>
                  </a:lnTo>
                  <a:lnTo>
                    <a:pt x="56" y="16"/>
                  </a:lnTo>
                  <a:lnTo>
                    <a:pt x="59" y="20"/>
                  </a:lnTo>
                  <a:lnTo>
                    <a:pt x="62" y="23"/>
                  </a:lnTo>
                  <a:lnTo>
                    <a:pt x="64" y="27"/>
                  </a:lnTo>
                  <a:lnTo>
                    <a:pt x="66" y="30"/>
                  </a:lnTo>
                  <a:lnTo>
                    <a:pt x="69" y="35"/>
                  </a:lnTo>
                  <a:lnTo>
                    <a:pt x="70" y="39"/>
                  </a:lnTo>
                  <a:lnTo>
                    <a:pt x="72" y="42"/>
                  </a:lnTo>
                  <a:lnTo>
                    <a:pt x="75" y="46"/>
                  </a:lnTo>
                  <a:lnTo>
                    <a:pt x="76" y="48"/>
                  </a:lnTo>
                  <a:lnTo>
                    <a:pt x="79" y="54"/>
                  </a:lnTo>
                  <a:lnTo>
                    <a:pt x="81" y="60"/>
                  </a:lnTo>
                  <a:lnTo>
                    <a:pt x="84" y="67"/>
                  </a:lnTo>
                  <a:lnTo>
                    <a:pt x="85" y="71"/>
                  </a:lnTo>
                  <a:lnTo>
                    <a:pt x="85" y="75"/>
                  </a:lnTo>
                  <a:lnTo>
                    <a:pt x="86" y="77"/>
                  </a:lnTo>
                  <a:lnTo>
                    <a:pt x="88" y="81"/>
                  </a:lnTo>
                  <a:lnTo>
                    <a:pt x="88" y="88"/>
                  </a:lnTo>
                  <a:lnTo>
                    <a:pt x="88" y="94"/>
                  </a:lnTo>
                  <a:lnTo>
                    <a:pt x="88" y="101"/>
                  </a:lnTo>
                  <a:lnTo>
                    <a:pt x="86" y="107"/>
                  </a:lnTo>
                  <a:lnTo>
                    <a:pt x="85" y="111"/>
                  </a:lnTo>
                  <a:lnTo>
                    <a:pt x="85" y="114"/>
                  </a:lnTo>
                  <a:lnTo>
                    <a:pt x="84" y="119"/>
                  </a:lnTo>
                  <a:lnTo>
                    <a:pt x="84" y="123"/>
                  </a:lnTo>
                  <a:lnTo>
                    <a:pt x="82" y="126"/>
                  </a:lnTo>
                  <a:lnTo>
                    <a:pt x="81" y="130"/>
                  </a:lnTo>
                  <a:lnTo>
                    <a:pt x="79" y="133"/>
                  </a:lnTo>
                  <a:lnTo>
                    <a:pt x="78" y="137"/>
                  </a:lnTo>
                  <a:lnTo>
                    <a:pt x="72" y="144"/>
                  </a:lnTo>
                  <a:lnTo>
                    <a:pt x="67" y="151"/>
                  </a:lnTo>
                  <a:lnTo>
                    <a:pt x="66" y="154"/>
                  </a:lnTo>
                  <a:lnTo>
                    <a:pt x="63" y="158"/>
                  </a:lnTo>
                  <a:lnTo>
                    <a:pt x="62" y="161"/>
                  </a:lnTo>
                  <a:lnTo>
                    <a:pt x="59" y="166"/>
                  </a:lnTo>
                  <a:lnTo>
                    <a:pt x="54" y="171"/>
                  </a:lnTo>
                  <a:lnTo>
                    <a:pt x="48" y="178"/>
                  </a:lnTo>
                  <a:lnTo>
                    <a:pt x="44" y="183"/>
                  </a:lnTo>
                  <a:lnTo>
                    <a:pt x="40" y="187"/>
                  </a:lnTo>
                  <a:lnTo>
                    <a:pt x="34" y="191"/>
                  </a:lnTo>
                  <a:lnTo>
                    <a:pt x="29" y="195"/>
                  </a:lnTo>
                  <a:lnTo>
                    <a:pt x="25" y="198"/>
                  </a:lnTo>
                  <a:lnTo>
                    <a:pt x="22" y="200"/>
                  </a:lnTo>
                  <a:lnTo>
                    <a:pt x="16" y="202"/>
                  </a:lnTo>
                  <a:lnTo>
                    <a:pt x="12" y="198"/>
                  </a:lnTo>
                  <a:lnTo>
                    <a:pt x="9" y="191"/>
                  </a:lnTo>
                  <a:lnTo>
                    <a:pt x="7" y="186"/>
                  </a:lnTo>
                  <a:lnTo>
                    <a:pt x="5" y="181"/>
                  </a:lnTo>
                  <a:lnTo>
                    <a:pt x="5" y="178"/>
                  </a:lnTo>
                  <a:lnTo>
                    <a:pt x="5" y="173"/>
                  </a:lnTo>
                  <a:lnTo>
                    <a:pt x="5" y="171"/>
                  </a:lnTo>
                  <a:lnTo>
                    <a:pt x="6" y="169"/>
                  </a:lnTo>
                  <a:lnTo>
                    <a:pt x="12" y="168"/>
                  </a:lnTo>
                  <a:lnTo>
                    <a:pt x="15" y="165"/>
                  </a:lnTo>
                  <a:lnTo>
                    <a:pt x="19" y="162"/>
                  </a:lnTo>
                  <a:lnTo>
                    <a:pt x="24" y="160"/>
                  </a:lnTo>
                  <a:lnTo>
                    <a:pt x="28" y="156"/>
                  </a:lnTo>
                  <a:lnTo>
                    <a:pt x="31" y="151"/>
                  </a:lnTo>
                  <a:lnTo>
                    <a:pt x="35" y="145"/>
                  </a:lnTo>
                  <a:lnTo>
                    <a:pt x="40" y="140"/>
                  </a:lnTo>
                  <a:lnTo>
                    <a:pt x="44" y="135"/>
                  </a:lnTo>
                  <a:lnTo>
                    <a:pt x="45" y="131"/>
                  </a:lnTo>
                  <a:lnTo>
                    <a:pt x="47" y="126"/>
                  </a:lnTo>
                  <a:lnTo>
                    <a:pt x="48" y="123"/>
                  </a:lnTo>
                  <a:lnTo>
                    <a:pt x="50" y="119"/>
                  </a:lnTo>
                  <a:lnTo>
                    <a:pt x="50" y="114"/>
                  </a:lnTo>
                  <a:lnTo>
                    <a:pt x="51" y="109"/>
                  </a:lnTo>
                  <a:lnTo>
                    <a:pt x="53" y="105"/>
                  </a:lnTo>
                  <a:lnTo>
                    <a:pt x="53" y="101"/>
                  </a:lnTo>
                  <a:lnTo>
                    <a:pt x="53" y="94"/>
                  </a:lnTo>
                  <a:lnTo>
                    <a:pt x="53" y="89"/>
                  </a:lnTo>
                  <a:lnTo>
                    <a:pt x="51" y="84"/>
                  </a:lnTo>
                  <a:lnTo>
                    <a:pt x="51" y="80"/>
                  </a:lnTo>
                  <a:lnTo>
                    <a:pt x="50" y="75"/>
                  </a:lnTo>
                  <a:lnTo>
                    <a:pt x="48" y="71"/>
                  </a:lnTo>
                  <a:lnTo>
                    <a:pt x="47" y="65"/>
                  </a:lnTo>
                  <a:lnTo>
                    <a:pt x="45" y="61"/>
                  </a:lnTo>
                  <a:lnTo>
                    <a:pt x="44" y="58"/>
                  </a:lnTo>
                  <a:lnTo>
                    <a:pt x="41" y="54"/>
                  </a:lnTo>
                  <a:lnTo>
                    <a:pt x="40" y="48"/>
                  </a:lnTo>
                  <a:lnTo>
                    <a:pt x="37" y="46"/>
                  </a:lnTo>
                  <a:lnTo>
                    <a:pt x="32" y="39"/>
                  </a:lnTo>
                  <a:lnTo>
                    <a:pt x="28" y="34"/>
                  </a:lnTo>
                  <a:lnTo>
                    <a:pt x="22" y="27"/>
                  </a:lnTo>
                  <a:lnTo>
                    <a:pt x="16" y="22"/>
                  </a:lnTo>
                  <a:lnTo>
                    <a:pt x="12" y="18"/>
                  </a:lnTo>
                  <a:lnTo>
                    <a:pt x="7" y="14"/>
                  </a:lnTo>
                  <a:lnTo>
                    <a:pt x="2" y="1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4" name="Freeform 30"/>
            <p:cNvSpPr>
              <a:spLocks/>
            </p:cNvSpPr>
            <p:nvPr/>
          </p:nvSpPr>
          <p:spPr bwMode="auto">
            <a:xfrm>
              <a:off x="1100" y="1948"/>
              <a:ext cx="36" cy="81"/>
            </a:xfrm>
            <a:custGeom>
              <a:avLst/>
              <a:gdLst>
                <a:gd name="T0" fmla="*/ 53 w 72"/>
                <a:gd name="T1" fmla="*/ 1 h 162"/>
                <a:gd name="T2" fmla="*/ 42 w 72"/>
                <a:gd name="T3" fmla="*/ 9 h 162"/>
                <a:gd name="T4" fmla="*/ 34 w 72"/>
                <a:gd name="T5" fmla="*/ 18 h 162"/>
                <a:gd name="T6" fmla="*/ 23 w 72"/>
                <a:gd name="T7" fmla="*/ 29 h 162"/>
                <a:gd name="T8" fmla="*/ 16 w 72"/>
                <a:gd name="T9" fmla="*/ 38 h 162"/>
                <a:gd name="T10" fmla="*/ 12 w 72"/>
                <a:gd name="T11" fmla="*/ 46 h 162"/>
                <a:gd name="T12" fmla="*/ 6 w 72"/>
                <a:gd name="T13" fmla="*/ 55 h 162"/>
                <a:gd name="T14" fmla="*/ 1 w 72"/>
                <a:gd name="T15" fmla="*/ 67 h 162"/>
                <a:gd name="T16" fmla="*/ 0 w 72"/>
                <a:gd name="T17" fmla="*/ 74 h 162"/>
                <a:gd name="T18" fmla="*/ 0 w 72"/>
                <a:gd name="T19" fmla="*/ 82 h 162"/>
                <a:gd name="T20" fmla="*/ 0 w 72"/>
                <a:gd name="T21" fmla="*/ 89 h 162"/>
                <a:gd name="T22" fmla="*/ 0 w 72"/>
                <a:gd name="T23" fmla="*/ 97 h 162"/>
                <a:gd name="T24" fmla="*/ 1 w 72"/>
                <a:gd name="T25" fmla="*/ 103 h 162"/>
                <a:gd name="T26" fmla="*/ 4 w 72"/>
                <a:gd name="T27" fmla="*/ 114 h 162"/>
                <a:gd name="T28" fmla="*/ 9 w 72"/>
                <a:gd name="T29" fmla="*/ 128 h 162"/>
                <a:gd name="T30" fmla="*/ 13 w 72"/>
                <a:gd name="T31" fmla="*/ 140 h 162"/>
                <a:gd name="T32" fmla="*/ 17 w 72"/>
                <a:gd name="T33" fmla="*/ 150 h 162"/>
                <a:gd name="T34" fmla="*/ 23 w 72"/>
                <a:gd name="T35" fmla="*/ 160 h 162"/>
                <a:gd name="T36" fmla="*/ 26 w 72"/>
                <a:gd name="T37" fmla="*/ 161 h 162"/>
                <a:gd name="T38" fmla="*/ 32 w 72"/>
                <a:gd name="T39" fmla="*/ 156 h 162"/>
                <a:gd name="T40" fmla="*/ 35 w 72"/>
                <a:gd name="T41" fmla="*/ 148 h 162"/>
                <a:gd name="T42" fmla="*/ 36 w 72"/>
                <a:gd name="T43" fmla="*/ 143 h 162"/>
                <a:gd name="T44" fmla="*/ 38 w 72"/>
                <a:gd name="T45" fmla="*/ 135 h 162"/>
                <a:gd name="T46" fmla="*/ 36 w 72"/>
                <a:gd name="T47" fmla="*/ 127 h 162"/>
                <a:gd name="T48" fmla="*/ 35 w 72"/>
                <a:gd name="T49" fmla="*/ 116 h 162"/>
                <a:gd name="T50" fmla="*/ 32 w 72"/>
                <a:gd name="T51" fmla="*/ 106 h 162"/>
                <a:gd name="T52" fmla="*/ 31 w 72"/>
                <a:gd name="T53" fmla="*/ 98 h 162"/>
                <a:gd name="T54" fmla="*/ 31 w 72"/>
                <a:gd name="T55" fmla="*/ 90 h 162"/>
                <a:gd name="T56" fmla="*/ 31 w 72"/>
                <a:gd name="T57" fmla="*/ 82 h 162"/>
                <a:gd name="T58" fmla="*/ 32 w 72"/>
                <a:gd name="T59" fmla="*/ 72 h 162"/>
                <a:gd name="T60" fmla="*/ 36 w 72"/>
                <a:gd name="T61" fmla="*/ 61 h 162"/>
                <a:gd name="T62" fmla="*/ 42 w 72"/>
                <a:gd name="T63" fmla="*/ 51 h 162"/>
                <a:gd name="T64" fmla="*/ 50 w 72"/>
                <a:gd name="T65" fmla="*/ 40 h 162"/>
                <a:gd name="T66" fmla="*/ 57 w 72"/>
                <a:gd name="T67" fmla="*/ 31 h 162"/>
                <a:gd name="T68" fmla="*/ 63 w 72"/>
                <a:gd name="T69" fmla="*/ 23 h 162"/>
                <a:gd name="T70" fmla="*/ 69 w 72"/>
                <a:gd name="T71" fmla="*/ 17 h 162"/>
                <a:gd name="T72" fmla="*/ 56 w 72"/>
                <a:gd name="T73" fmla="*/ 0 h 16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2"/>
                <a:gd name="T112" fmla="*/ 0 h 162"/>
                <a:gd name="T113" fmla="*/ 72 w 72"/>
                <a:gd name="T114" fmla="*/ 162 h 16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2" h="162">
                  <a:moveTo>
                    <a:pt x="56" y="0"/>
                  </a:moveTo>
                  <a:lnTo>
                    <a:pt x="53" y="1"/>
                  </a:lnTo>
                  <a:lnTo>
                    <a:pt x="47" y="6"/>
                  </a:lnTo>
                  <a:lnTo>
                    <a:pt x="42" y="9"/>
                  </a:lnTo>
                  <a:lnTo>
                    <a:pt x="38" y="13"/>
                  </a:lnTo>
                  <a:lnTo>
                    <a:pt x="34" y="18"/>
                  </a:lnTo>
                  <a:lnTo>
                    <a:pt x="29" y="23"/>
                  </a:lnTo>
                  <a:lnTo>
                    <a:pt x="23" y="29"/>
                  </a:lnTo>
                  <a:lnTo>
                    <a:pt x="19" y="35"/>
                  </a:lnTo>
                  <a:lnTo>
                    <a:pt x="16" y="38"/>
                  </a:lnTo>
                  <a:lnTo>
                    <a:pt x="13" y="42"/>
                  </a:lnTo>
                  <a:lnTo>
                    <a:pt x="12" y="46"/>
                  </a:lnTo>
                  <a:lnTo>
                    <a:pt x="10" y="48"/>
                  </a:lnTo>
                  <a:lnTo>
                    <a:pt x="6" y="55"/>
                  </a:lnTo>
                  <a:lnTo>
                    <a:pt x="3" y="63"/>
                  </a:lnTo>
                  <a:lnTo>
                    <a:pt x="1" y="67"/>
                  </a:lnTo>
                  <a:lnTo>
                    <a:pt x="1" y="71"/>
                  </a:lnTo>
                  <a:lnTo>
                    <a:pt x="0" y="74"/>
                  </a:lnTo>
                  <a:lnTo>
                    <a:pt x="0" y="78"/>
                  </a:lnTo>
                  <a:lnTo>
                    <a:pt x="0" y="82"/>
                  </a:lnTo>
                  <a:lnTo>
                    <a:pt x="0" y="85"/>
                  </a:lnTo>
                  <a:lnTo>
                    <a:pt x="0" y="89"/>
                  </a:lnTo>
                  <a:lnTo>
                    <a:pt x="0" y="93"/>
                  </a:lnTo>
                  <a:lnTo>
                    <a:pt x="0" y="97"/>
                  </a:lnTo>
                  <a:lnTo>
                    <a:pt x="0" y="101"/>
                  </a:lnTo>
                  <a:lnTo>
                    <a:pt x="1" y="103"/>
                  </a:lnTo>
                  <a:lnTo>
                    <a:pt x="3" y="109"/>
                  </a:lnTo>
                  <a:lnTo>
                    <a:pt x="4" y="114"/>
                  </a:lnTo>
                  <a:lnTo>
                    <a:pt x="6" y="122"/>
                  </a:lnTo>
                  <a:lnTo>
                    <a:pt x="9" y="128"/>
                  </a:lnTo>
                  <a:lnTo>
                    <a:pt x="12" y="135"/>
                  </a:lnTo>
                  <a:lnTo>
                    <a:pt x="13" y="140"/>
                  </a:lnTo>
                  <a:lnTo>
                    <a:pt x="16" y="145"/>
                  </a:lnTo>
                  <a:lnTo>
                    <a:pt x="17" y="150"/>
                  </a:lnTo>
                  <a:lnTo>
                    <a:pt x="20" y="154"/>
                  </a:lnTo>
                  <a:lnTo>
                    <a:pt x="23" y="160"/>
                  </a:lnTo>
                  <a:lnTo>
                    <a:pt x="25" y="162"/>
                  </a:lnTo>
                  <a:lnTo>
                    <a:pt x="26" y="161"/>
                  </a:lnTo>
                  <a:lnTo>
                    <a:pt x="29" y="158"/>
                  </a:lnTo>
                  <a:lnTo>
                    <a:pt x="32" y="156"/>
                  </a:lnTo>
                  <a:lnTo>
                    <a:pt x="34" y="150"/>
                  </a:lnTo>
                  <a:lnTo>
                    <a:pt x="35" y="148"/>
                  </a:lnTo>
                  <a:lnTo>
                    <a:pt x="35" y="145"/>
                  </a:lnTo>
                  <a:lnTo>
                    <a:pt x="36" y="143"/>
                  </a:lnTo>
                  <a:lnTo>
                    <a:pt x="38" y="139"/>
                  </a:lnTo>
                  <a:lnTo>
                    <a:pt x="38" y="135"/>
                  </a:lnTo>
                  <a:lnTo>
                    <a:pt x="38" y="131"/>
                  </a:lnTo>
                  <a:lnTo>
                    <a:pt x="36" y="127"/>
                  </a:lnTo>
                  <a:lnTo>
                    <a:pt x="36" y="124"/>
                  </a:lnTo>
                  <a:lnTo>
                    <a:pt x="35" y="116"/>
                  </a:lnTo>
                  <a:lnTo>
                    <a:pt x="34" y="110"/>
                  </a:lnTo>
                  <a:lnTo>
                    <a:pt x="32" y="106"/>
                  </a:lnTo>
                  <a:lnTo>
                    <a:pt x="32" y="102"/>
                  </a:lnTo>
                  <a:lnTo>
                    <a:pt x="31" y="98"/>
                  </a:lnTo>
                  <a:lnTo>
                    <a:pt x="31" y="95"/>
                  </a:lnTo>
                  <a:lnTo>
                    <a:pt x="31" y="90"/>
                  </a:lnTo>
                  <a:lnTo>
                    <a:pt x="31" y="86"/>
                  </a:lnTo>
                  <a:lnTo>
                    <a:pt x="31" y="82"/>
                  </a:lnTo>
                  <a:lnTo>
                    <a:pt x="32" y="78"/>
                  </a:lnTo>
                  <a:lnTo>
                    <a:pt x="32" y="72"/>
                  </a:lnTo>
                  <a:lnTo>
                    <a:pt x="35" y="67"/>
                  </a:lnTo>
                  <a:lnTo>
                    <a:pt x="36" y="61"/>
                  </a:lnTo>
                  <a:lnTo>
                    <a:pt x="39" y="56"/>
                  </a:lnTo>
                  <a:lnTo>
                    <a:pt x="42" y="51"/>
                  </a:lnTo>
                  <a:lnTo>
                    <a:pt x="47" y="46"/>
                  </a:lnTo>
                  <a:lnTo>
                    <a:pt x="50" y="40"/>
                  </a:lnTo>
                  <a:lnTo>
                    <a:pt x="54" y="37"/>
                  </a:lnTo>
                  <a:lnTo>
                    <a:pt x="57" y="31"/>
                  </a:lnTo>
                  <a:lnTo>
                    <a:pt x="60" y="27"/>
                  </a:lnTo>
                  <a:lnTo>
                    <a:pt x="63" y="23"/>
                  </a:lnTo>
                  <a:lnTo>
                    <a:pt x="66" y="21"/>
                  </a:lnTo>
                  <a:lnTo>
                    <a:pt x="69" y="17"/>
                  </a:lnTo>
                  <a:lnTo>
                    <a:pt x="72" y="16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5" name="Freeform 31"/>
            <p:cNvSpPr>
              <a:spLocks/>
            </p:cNvSpPr>
            <p:nvPr/>
          </p:nvSpPr>
          <p:spPr bwMode="auto">
            <a:xfrm>
              <a:off x="525" y="2107"/>
              <a:ext cx="75" cy="60"/>
            </a:xfrm>
            <a:custGeom>
              <a:avLst/>
              <a:gdLst>
                <a:gd name="T0" fmla="*/ 59 w 149"/>
                <a:gd name="T1" fmla="*/ 100 h 119"/>
                <a:gd name="T2" fmla="*/ 48 w 149"/>
                <a:gd name="T3" fmla="*/ 98 h 119"/>
                <a:gd name="T4" fmla="*/ 41 w 149"/>
                <a:gd name="T5" fmla="*/ 93 h 119"/>
                <a:gd name="T6" fmla="*/ 35 w 149"/>
                <a:gd name="T7" fmla="*/ 87 h 119"/>
                <a:gd name="T8" fmla="*/ 34 w 149"/>
                <a:gd name="T9" fmla="*/ 77 h 119"/>
                <a:gd name="T10" fmla="*/ 34 w 149"/>
                <a:gd name="T11" fmla="*/ 67 h 119"/>
                <a:gd name="T12" fmla="*/ 35 w 149"/>
                <a:gd name="T13" fmla="*/ 60 h 119"/>
                <a:gd name="T14" fmla="*/ 37 w 149"/>
                <a:gd name="T15" fmla="*/ 51 h 119"/>
                <a:gd name="T16" fmla="*/ 40 w 149"/>
                <a:gd name="T17" fmla="*/ 43 h 119"/>
                <a:gd name="T18" fmla="*/ 45 w 149"/>
                <a:gd name="T19" fmla="*/ 34 h 119"/>
                <a:gd name="T20" fmla="*/ 54 w 149"/>
                <a:gd name="T21" fmla="*/ 26 h 119"/>
                <a:gd name="T22" fmla="*/ 66 w 149"/>
                <a:gd name="T23" fmla="*/ 22 h 119"/>
                <a:gd name="T24" fmla="*/ 76 w 149"/>
                <a:gd name="T25" fmla="*/ 21 h 119"/>
                <a:gd name="T26" fmla="*/ 86 w 149"/>
                <a:gd name="T27" fmla="*/ 25 h 119"/>
                <a:gd name="T28" fmla="*/ 97 w 149"/>
                <a:gd name="T29" fmla="*/ 32 h 119"/>
                <a:gd name="T30" fmla="*/ 104 w 149"/>
                <a:gd name="T31" fmla="*/ 42 h 119"/>
                <a:gd name="T32" fmla="*/ 108 w 149"/>
                <a:gd name="T33" fmla="*/ 54 h 119"/>
                <a:gd name="T34" fmla="*/ 108 w 149"/>
                <a:gd name="T35" fmla="*/ 66 h 119"/>
                <a:gd name="T36" fmla="*/ 105 w 149"/>
                <a:gd name="T37" fmla="*/ 76 h 119"/>
                <a:gd name="T38" fmla="*/ 103 w 149"/>
                <a:gd name="T39" fmla="*/ 85 h 119"/>
                <a:gd name="T40" fmla="*/ 98 w 149"/>
                <a:gd name="T41" fmla="*/ 93 h 119"/>
                <a:gd name="T42" fmla="*/ 92 w 149"/>
                <a:gd name="T43" fmla="*/ 100 h 119"/>
                <a:gd name="T44" fmla="*/ 88 w 149"/>
                <a:gd name="T45" fmla="*/ 106 h 119"/>
                <a:gd name="T46" fmla="*/ 130 w 149"/>
                <a:gd name="T47" fmla="*/ 110 h 119"/>
                <a:gd name="T48" fmla="*/ 132 w 149"/>
                <a:gd name="T49" fmla="*/ 106 h 119"/>
                <a:gd name="T50" fmla="*/ 138 w 149"/>
                <a:gd name="T51" fmla="*/ 98 h 119"/>
                <a:gd name="T52" fmla="*/ 142 w 149"/>
                <a:gd name="T53" fmla="*/ 87 h 119"/>
                <a:gd name="T54" fmla="*/ 148 w 149"/>
                <a:gd name="T55" fmla="*/ 73 h 119"/>
                <a:gd name="T56" fmla="*/ 148 w 149"/>
                <a:gd name="T57" fmla="*/ 64 h 119"/>
                <a:gd name="T58" fmla="*/ 149 w 149"/>
                <a:gd name="T59" fmla="*/ 56 h 119"/>
                <a:gd name="T60" fmla="*/ 148 w 149"/>
                <a:gd name="T61" fmla="*/ 49 h 119"/>
                <a:gd name="T62" fmla="*/ 146 w 149"/>
                <a:gd name="T63" fmla="*/ 42 h 119"/>
                <a:gd name="T64" fmla="*/ 142 w 149"/>
                <a:gd name="T65" fmla="*/ 34 h 119"/>
                <a:gd name="T66" fmla="*/ 136 w 149"/>
                <a:gd name="T67" fmla="*/ 26 h 119"/>
                <a:gd name="T68" fmla="*/ 127 w 149"/>
                <a:gd name="T69" fmla="*/ 20 h 119"/>
                <a:gd name="T70" fmla="*/ 119 w 149"/>
                <a:gd name="T71" fmla="*/ 15 h 119"/>
                <a:gd name="T72" fmla="*/ 105 w 149"/>
                <a:gd name="T73" fmla="*/ 9 h 119"/>
                <a:gd name="T74" fmla="*/ 95 w 149"/>
                <a:gd name="T75" fmla="*/ 5 h 119"/>
                <a:gd name="T76" fmla="*/ 85 w 149"/>
                <a:gd name="T77" fmla="*/ 1 h 119"/>
                <a:gd name="T78" fmla="*/ 76 w 149"/>
                <a:gd name="T79" fmla="*/ 0 h 119"/>
                <a:gd name="T80" fmla="*/ 66 w 149"/>
                <a:gd name="T81" fmla="*/ 0 h 119"/>
                <a:gd name="T82" fmla="*/ 59 w 149"/>
                <a:gd name="T83" fmla="*/ 0 h 119"/>
                <a:gd name="T84" fmla="*/ 50 w 149"/>
                <a:gd name="T85" fmla="*/ 0 h 119"/>
                <a:gd name="T86" fmla="*/ 43 w 149"/>
                <a:gd name="T87" fmla="*/ 3 h 119"/>
                <a:gd name="T88" fmla="*/ 29 w 149"/>
                <a:gd name="T89" fmla="*/ 7 h 119"/>
                <a:gd name="T90" fmla="*/ 19 w 149"/>
                <a:gd name="T91" fmla="*/ 15 h 119"/>
                <a:gd name="T92" fmla="*/ 10 w 149"/>
                <a:gd name="T93" fmla="*/ 24 h 119"/>
                <a:gd name="T94" fmla="*/ 5 w 149"/>
                <a:gd name="T95" fmla="*/ 35 h 119"/>
                <a:gd name="T96" fmla="*/ 2 w 149"/>
                <a:gd name="T97" fmla="*/ 47 h 119"/>
                <a:gd name="T98" fmla="*/ 2 w 149"/>
                <a:gd name="T99" fmla="*/ 62 h 119"/>
                <a:gd name="T100" fmla="*/ 3 w 149"/>
                <a:gd name="T101" fmla="*/ 75 h 119"/>
                <a:gd name="T102" fmla="*/ 9 w 149"/>
                <a:gd name="T103" fmla="*/ 89 h 119"/>
                <a:gd name="T104" fmla="*/ 15 w 149"/>
                <a:gd name="T105" fmla="*/ 101 h 119"/>
                <a:gd name="T106" fmla="*/ 19 w 149"/>
                <a:gd name="T107" fmla="*/ 110 h 119"/>
                <a:gd name="T108" fmla="*/ 22 w 149"/>
                <a:gd name="T109" fmla="*/ 117 h 119"/>
                <a:gd name="T110" fmla="*/ 25 w 149"/>
                <a:gd name="T111" fmla="*/ 119 h 119"/>
                <a:gd name="T112" fmla="*/ 60 w 149"/>
                <a:gd name="T113" fmla="*/ 101 h 11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49"/>
                <a:gd name="T172" fmla="*/ 0 h 119"/>
                <a:gd name="T173" fmla="*/ 149 w 149"/>
                <a:gd name="T174" fmla="*/ 119 h 11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49" h="119">
                  <a:moveTo>
                    <a:pt x="60" y="101"/>
                  </a:moveTo>
                  <a:lnTo>
                    <a:pt x="59" y="100"/>
                  </a:lnTo>
                  <a:lnTo>
                    <a:pt x="54" y="100"/>
                  </a:lnTo>
                  <a:lnTo>
                    <a:pt x="48" y="98"/>
                  </a:lnTo>
                  <a:lnTo>
                    <a:pt x="44" y="96"/>
                  </a:lnTo>
                  <a:lnTo>
                    <a:pt x="41" y="93"/>
                  </a:lnTo>
                  <a:lnTo>
                    <a:pt x="38" y="90"/>
                  </a:lnTo>
                  <a:lnTo>
                    <a:pt x="35" y="87"/>
                  </a:lnTo>
                  <a:lnTo>
                    <a:pt x="35" y="84"/>
                  </a:lnTo>
                  <a:lnTo>
                    <a:pt x="34" y="77"/>
                  </a:lnTo>
                  <a:lnTo>
                    <a:pt x="34" y="72"/>
                  </a:lnTo>
                  <a:lnTo>
                    <a:pt x="34" y="67"/>
                  </a:lnTo>
                  <a:lnTo>
                    <a:pt x="35" y="64"/>
                  </a:lnTo>
                  <a:lnTo>
                    <a:pt x="35" y="60"/>
                  </a:lnTo>
                  <a:lnTo>
                    <a:pt x="37" y="56"/>
                  </a:lnTo>
                  <a:lnTo>
                    <a:pt x="37" y="51"/>
                  </a:lnTo>
                  <a:lnTo>
                    <a:pt x="38" y="47"/>
                  </a:lnTo>
                  <a:lnTo>
                    <a:pt x="40" y="43"/>
                  </a:lnTo>
                  <a:lnTo>
                    <a:pt x="43" y="41"/>
                  </a:lnTo>
                  <a:lnTo>
                    <a:pt x="45" y="34"/>
                  </a:lnTo>
                  <a:lnTo>
                    <a:pt x="50" y="30"/>
                  </a:lnTo>
                  <a:lnTo>
                    <a:pt x="54" y="26"/>
                  </a:lnTo>
                  <a:lnTo>
                    <a:pt x="60" y="24"/>
                  </a:lnTo>
                  <a:lnTo>
                    <a:pt x="66" y="22"/>
                  </a:lnTo>
                  <a:lnTo>
                    <a:pt x="72" y="22"/>
                  </a:lnTo>
                  <a:lnTo>
                    <a:pt x="76" y="21"/>
                  </a:lnTo>
                  <a:lnTo>
                    <a:pt x="82" y="24"/>
                  </a:lnTo>
                  <a:lnTo>
                    <a:pt x="86" y="25"/>
                  </a:lnTo>
                  <a:lnTo>
                    <a:pt x="92" y="29"/>
                  </a:lnTo>
                  <a:lnTo>
                    <a:pt x="97" y="32"/>
                  </a:lnTo>
                  <a:lnTo>
                    <a:pt x="101" y="37"/>
                  </a:lnTo>
                  <a:lnTo>
                    <a:pt x="104" y="42"/>
                  </a:lnTo>
                  <a:lnTo>
                    <a:pt x="107" y="49"/>
                  </a:lnTo>
                  <a:lnTo>
                    <a:pt x="108" y="54"/>
                  </a:lnTo>
                  <a:lnTo>
                    <a:pt x="108" y="60"/>
                  </a:lnTo>
                  <a:lnTo>
                    <a:pt x="108" y="66"/>
                  </a:lnTo>
                  <a:lnTo>
                    <a:pt x="108" y="72"/>
                  </a:lnTo>
                  <a:lnTo>
                    <a:pt x="105" y="76"/>
                  </a:lnTo>
                  <a:lnTo>
                    <a:pt x="104" y="81"/>
                  </a:lnTo>
                  <a:lnTo>
                    <a:pt x="103" y="85"/>
                  </a:lnTo>
                  <a:lnTo>
                    <a:pt x="101" y="90"/>
                  </a:lnTo>
                  <a:lnTo>
                    <a:pt x="98" y="93"/>
                  </a:lnTo>
                  <a:lnTo>
                    <a:pt x="95" y="97"/>
                  </a:lnTo>
                  <a:lnTo>
                    <a:pt x="92" y="100"/>
                  </a:lnTo>
                  <a:lnTo>
                    <a:pt x="91" y="102"/>
                  </a:lnTo>
                  <a:lnTo>
                    <a:pt x="88" y="106"/>
                  </a:lnTo>
                  <a:lnTo>
                    <a:pt x="86" y="108"/>
                  </a:lnTo>
                  <a:lnTo>
                    <a:pt x="130" y="110"/>
                  </a:lnTo>
                  <a:lnTo>
                    <a:pt x="130" y="109"/>
                  </a:lnTo>
                  <a:lnTo>
                    <a:pt x="132" y="106"/>
                  </a:lnTo>
                  <a:lnTo>
                    <a:pt x="135" y="102"/>
                  </a:lnTo>
                  <a:lnTo>
                    <a:pt x="138" y="98"/>
                  </a:lnTo>
                  <a:lnTo>
                    <a:pt x="139" y="93"/>
                  </a:lnTo>
                  <a:lnTo>
                    <a:pt x="142" y="87"/>
                  </a:lnTo>
                  <a:lnTo>
                    <a:pt x="145" y="80"/>
                  </a:lnTo>
                  <a:lnTo>
                    <a:pt x="148" y="73"/>
                  </a:lnTo>
                  <a:lnTo>
                    <a:pt x="148" y="68"/>
                  </a:lnTo>
                  <a:lnTo>
                    <a:pt x="148" y="64"/>
                  </a:lnTo>
                  <a:lnTo>
                    <a:pt x="148" y="60"/>
                  </a:lnTo>
                  <a:lnTo>
                    <a:pt x="149" y="56"/>
                  </a:lnTo>
                  <a:lnTo>
                    <a:pt x="148" y="54"/>
                  </a:lnTo>
                  <a:lnTo>
                    <a:pt x="148" y="49"/>
                  </a:lnTo>
                  <a:lnTo>
                    <a:pt x="146" y="45"/>
                  </a:lnTo>
                  <a:lnTo>
                    <a:pt x="146" y="42"/>
                  </a:lnTo>
                  <a:lnTo>
                    <a:pt x="143" y="38"/>
                  </a:lnTo>
                  <a:lnTo>
                    <a:pt x="142" y="34"/>
                  </a:lnTo>
                  <a:lnTo>
                    <a:pt x="139" y="30"/>
                  </a:lnTo>
                  <a:lnTo>
                    <a:pt x="136" y="26"/>
                  </a:lnTo>
                  <a:lnTo>
                    <a:pt x="132" y="24"/>
                  </a:lnTo>
                  <a:lnTo>
                    <a:pt x="127" y="20"/>
                  </a:lnTo>
                  <a:lnTo>
                    <a:pt x="123" y="16"/>
                  </a:lnTo>
                  <a:lnTo>
                    <a:pt x="119" y="15"/>
                  </a:lnTo>
                  <a:lnTo>
                    <a:pt x="111" y="12"/>
                  </a:lnTo>
                  <a:lnTo>
                    <a:pt x="105" y="9"/>
                  </a:lnTo>
                  <a:lnTo>
                    <a:pt x="100" y="7"/>
                  </a:lnTo>
                  <a:lnTo>
                    <a:pt x="95" y="5"/>
                  </a:lnTo>
                  <a:lnTo>
                    <a:pt x="89" y="3"/>
                  </a:lnTo>
                  <a:lnTo>
                    <a:pt x="85" y="1"/>
                  </a:lnTo>
                  <a:lnTo>
                    <a:pt x="81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66" y="0"/>
                  </a:lnTo>
                  <a:lnTo>
                    <a:pt x="62" y="0"/>
                  </a:lnTo>
                  <a:lnTo>
                    <a:pt x="59" y="0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5" y="1"/>
                  </a:lnTo>
                  <a:lnTo>
                    <a:pt x="43" y="3"/>
                  </a:lnTo>
                  <a:lnTo>
                    <a:pt x="35" y="4"/>
                  </a:lnTo>
                  <a:lnTo>
                    <a:pt x="29" y="7"/>
                  </a:lnTo>
                  <a:lnTo>
                    <a:pt x="24" y="11"/>
                  </a:lnTo>
                  <a:lnTo>
                    <a:pt x="19" y="15"/>
                  </a:lnTo>
                  <a:lnTo>
                    <a:pt x="15" y="18"/>
                  </a:lnTo>
                  <a:lnTo>
                    <a:pt x="10" y="24"/>
                  </a:lnTo>
                  <a:lnTo>
                    <a:pt x="7" y="30"/>
                  </a:lnTo>
                  <a:lnTo>
                    <a:pt x="5" y="35"/>
                  </a:lnTo>
                  <a:lnTo>
                    <a:pt x="2" y="42"/>
                  </a:lnTo>
                  <a:lnTo>
                    <a:pt x="2" y="47"/>
                  </a:lnTo>
                  <a:lnTo>
                    <a:pt x="0" y="54"/>
                  </a:lnTo>
                  <a:lnTo>
                    <a:pt x="2" y="62"/>
                  </a:lnTo>
                  <a:lnTo>
                    <a:pt x="2" y="68"/>
                  </a:lnTo>
                  <a:lnTo>
                    <a:pt x="3" y="75"/>
                  </a:lnTo>
                  <a:lnTo>
                    <a:pt x="6" y="81"/>
                  </a:lnTo>
                  <a:lnTo>
                    <a:pt x="9" y="89"/>
                  </a:lnTo>
                  <a:lnTo>
                    <a:pt x="10" y="94"/>
                  </a:lnTo>
                  <a:lnTo>
                    <a:pt x="15" y="101"/>
                  </a:lnTo>
                  <a:lnTo>
                    <a:pt x="16" y="106"/>
                  </a:lnTo>
                  <a:lnTo>
                    <a:pt x="19" y="110"/>
                  </a:lnTo>
                  <a:lnTo>
                    <a:pt x="21" y="114"/>
                  </a:lnTo>
                  <a:lnTo>
                    <a:pt x="22" y="117"/>
                  </a:lnTo>
                  <a:lnTo>
                    <a:pt x="24" y="118"/>
                  </a:lnTo>
                  <a:lnTo>
                    <a:pt x="25" y="119"/>
                  </a:lnTo>
                  <a:lnTo>
                    <a:pt x="60" y="101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6" name="Freeform 32"/>
            <p:cNvSpPr>
              <a:spLocks/>
            </p:cNvSpPr>
            <p:nvPr/>
          </p:nvSpPr>
          <p:spPr bwMode="auto">
            <a:xfrm>
              <a:off x="716" y="2083"/>
              <a:ext cx="72" cy="58"/>
            </a:xfrm>
            <a:custGeom>
              <a:avLst/>
              <a:gdLst>
                <a:gd name="T0" fmla="*/ 47 w 143"/>
                <a:gd name="T1" fmla="*/ 18 h 116"/>
                <a:gd name="T2" fmla="*/ 42 w 143"/>
                <a:gd name="T3" fmla="*/ 25 h 116"/>
                <a:gd name="T4" fmla="*/ 36 w 143"/>
                <a:gd name="T5" fmla="*/ 34 h 116"/>
                <a:gd name="T6" fmla="*/ 31 w 143"/>
                <a:gd name="T7" fmla="*/ 48 h 116"/>
                <a:gd name="T8" fmla="*/ 28 w 143"/>
                <a:gd name="T9" fmla="*/ 61 h 116"/>
                <a:gd name="T10" fmla="*/ 28 w 143"/>
                <a:gd name="T11" fmla="*/ 73 h 116"/>
                <a:gd name="T12" fmla="*/ 34 w 143"/>
                <a:gd name="T13" fmla="*/ 81 h 116"/>
                <a:gd name="T14" fmla="*/ 39 w 143"/>
                <a:gd name="T15" fmla="*/ 83 h 116"/>
                <a:gd name="T16" fmla="*/ 48 w 143"/>
                <a:gd name="T17" fmla="*/ 86 h 116"/>
                <a:gd name="T18" fmla="*/ 60 w 143"/>
                <a:gd name="T19" fmla="*/ 87 h 116"/>
                <a:gd name="T20" fmla="*/ 73 w 143"/>
                <a:gd name="T21" fmla="*/ 87 h 116"/>
                <a:gd name="T22" fmla="*/ 85 w 143"/>
                <a:gd name="T23" fmla="*/ 85 h 116"/>
                <a:gd name="T24" fmla="*/ 94 w 143"/>
                <a:gd name="T25" fmla="*/ 82 h 116"/>
                <a:gd name="T26" fmla="*/ 101 w 143"/>
                <a:gd name="T27" fmla="*/ 78 h 116"/>
                <a:gd name="T28" fmla="*/ 107 w 143"/>
                <a:gd name="T29" fmla="*/ 69 h 116"/>
                <a:gd name="T30" fmla="*/ 108 w 143"/>
                <a:gd name="T31" fmla="*/ 56 h 116"/>
                <a:gd name="T32" fmla="*/ 107 w 143"/>
                <a:gd name="T33" fmla="*/ 45 h 116"/>
                <a:gd name="T34" fmla="*/ 104 w 143"/>
                <a:gd name="T35" fmla="*/ 39 h 116"/>
                <a:gd name="T36" fmla="*/ 99 w 143"/>
                <a:gd name="T37" fmla="*/ 30 h 116"/>
                <a:gd name="T38" fmla="*/ 95 w 143"/>
                <a:gd name="T39" fmla="*/ 19 h 116"/>
                <a:gd name="T40" fmla="*/ 91 w 143"/>
                <a:gd name="T41" fmla="*/ 13 h 116"/>
                <a:gd name="T42" fmla="*/ 114 w 143"/>
                <a:gd name="T43" fmla="*/ 0 h 116"/>
                <a:gd name="T44" fmla="*/ 120 w 143"/>
                <a:gd name="T45" fmla="*/ 6 h 116"/>
                <a:gd name="T46" fmla="*/ 127 w 143"/>
                <a:gd name="T47" fmla="*/ 15 h 116"/>
                <a:gd name="T48" fmla="*/ 132 w 143"/>
                <a:gd name="T49" fmla="*/ 25 h 116"/>
                <a:gd name="T50" fmla="*/ 135 w 143"/>
                <a:gd name="T51" fmla="*/ 31 h 116"/>
                <a:gd name="T52" fmla="*/ 137 w 143"/>
                <a:gd name="T53" fmla="*/ 42 h 116"/>
                <a:gd name="T54" fmla="*/ 142 w 143"/>
                <a:gd name="T55" fmla="*/ 49 h 116"/>
                <a:gd name="T56" fmla="*/ 142 w 143"/>
                <a:gd name="T57" fmla="*/ 60 h 116"/>
                <a:gd name="T58" fmla="*/ 142 w 143"/>
                <a:gd name="T59" fmla="*/ 69 h 116"/>
                <a:gd name="T60" fmla="*/ 137 w 143"/>
                <a:gd name="T61" fmla="*/ 78 h 116"/>
                <a:gd name="T62" fmla="*/ 133 w 143"/>
                <a:gd name="T63" fmla="*/ 87 h 116"/>
                <a:gd name="T64" fmla="*/ 124 w 143"/>
                <a:gd name="T65" fmla="*/ 95 h 116"/>
                <a:gd name="T66" fmla="*/ 111 w 143"/>
                <a:gd name="T67" fmla="*/ 103 h 116"/>
                <a:gd name="T68" fmla="*/ 101 w 143"/>
                <a:gd name="T69" fmla="*/ 108 h 116"/>
                <a:gd name="T70" fmla="*/ 92 w 143"/>
                <a:gd name="T71" fmla="*/ 111 h 116"/>
                <a:gd name="T72" fmla="*/ 83 w 143"/>
                <a:gd name="T73" fmla="*/ 114 h 116"/>
                <a:gd name="T74" fmla="*/ 73 w 143"/>
                <a:gd name="T75" fmla="*/ 115 h 116"/>
                <a:gd name="T76" fmla="*/ 64 w 143"/>
                <a:gd name="T77" fmla="*/ 116 h 116"/>
                <a:gd name="T78" fmla="*/ 57 w 143"/>
                <a:gd name="T79" fmla="*/ 116 h 116"/>
                <a:gd name="T80" fmla="*/ 47 w 143"/>
                <a:gd name="T81" fmla="*/ 115 h 116"/>
                <a:gd name="T82" fmla="*/ 34 w 143"/>
                <a:gd name="T83" fmla="*/ 112 h 116"/>
                <a:gd name="T84" fmla="*/ 25 w 143"/>
                <a:gd name="T85" fmla="*/ 108 h 116"/>
                <a:gd name="T86" fmla="*/ 16 w 143"/>
                <a:gd name="T87" fmla="*/ 102 h 116"/>
                <a:gd name="T88" fmla="*/ 10 w 143"/>
                <a:gd name="T89" fmla="*/ 93 h 116"/>
                <a:gd name="T90" fmla="*/ 6 w 143"/>
                <a:gd name="T91" fmla="*/ 85 h 116"/>
                <a:gd name="T92" fmla="*/ 3 w 143"/>
                <a:gd name="T93" fmla="*/ 76 h 116"/>
                <a:gd name="T94" fmla="*/ 1 w 143"/>
                <a:gd name="T95" fmla="*/ 66 h 116"/>
                <a:gd name="T96" fmla="*/ 0 w 143"/>
                <a:gd name="T97" fmla="*/ 56 h 116"/>
                <a:gd name="T98" fmla="*/ 1 w 143"/>
                <a:gd name="T99" fmla="*/ 45 h 116"/>
                <a:gd name="T100" fmla="*/ 1 w 143"/>
                <a:gd name="T101" fmla="*/ 38 h 116"/>
                <a:gd name="T102" fmla="*/ 3 w 143"/>
                <a:gd name="T103" fmla="*/ 30 h 116"/>
                <a:gd name="T104" fmla="*/ 7 w 143"/>
                <a:gd name="T105" fmla="*/ 19 h 116"/>
                <a:gd name="T106" fmla="*/ 12 w 143"/>
                <a:gd name="T107" fmla="*/ 11 h 116"/>
                <a:gd name="T108" fmla="*/ 16 w 143"/>
                <a:gd name="T109" fmla="*/ 8 h 116"/>
                <a:gd name="T110" fmla="*/ 26 w 143"/>
                <a:gd name="T111" fmla="*/ 8 h 116"/>
                <a:gd name="T112" fmla="*/ 38 w 143"/>
                <a:gd name="T113" fmla="*/ 11 h 116"/>
                <a:gd name="T114" fmla="*/ 47 w 143"/>
                <a:gd name="T115" fmla="*/ 17 h 116"/>
                <a:gd name="T116" fmla="*/ 48 w 143"/>
                <a:gd name="T117" fmla="*/ 18 h 11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43"/>
                <a:gd name="T178" fmla="*/ 0 h 116"/>
                <a:gd name="T179" fmla="*/ 143 w 143"/>
                <a:gd name="T180" fmla="*/ 116 h 11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43" h="116">
                  <a:moveTo>
                    <a:pt x="48" y="18"/>
                  </a:moveTo>
                  <a:lnTo>
                    <a:pt x="47" y="18"/>
                  </a:lnTo>
                  <a:lnTo>
                    <a:pt x="45" y="21"/>
                  </a:lnTo>
                  <a:lnTo>
                    <a:pt x="42" y="25"/>
                  </a:lnTo>
                  <a:lnTo>
                    <a:pt x="41" y="30"/>
                  </a:lnTo>
                  <a:lnTo>
                    <a:pt x="36" y="34"/>
                  </a:lnTo>
                  <a:lnTo>
                    <a:pt x="34" y="42"/>
                  </a:lnTo>
                  <a:lnTo>
                    <a:pt x="31" y="48"/>
                  </a:lnTo>
                  <a:lnTo>
                    <a:pt x="29" y="55"/>
                  </a:lnTo>
                  <a:lnTo>
                    <a:pt x="28" y="61"/>
                  </a:lnTo>
                  <a:lnTo>
                    <a:pt x="28" y="68"/>
                  </a:lnTo>
                  <a:lnTo>
                    <a:pt x="28" y="73"/>
                  </a:lnTo>
                  <a:lnTo>
                    <a:pt x="32" y="78"/>
                  </a:lnTo>
                  <a:lnTo>
                    <a:pt x="34" y="81"/>
                  </a:lnTo>
                  <a:lnTo>
                    <a:pt x="36" y="82"/>
                  </a:lnTo>
                  <a:lnTo>
                    <a:pt x="39" y="83"/>
                  </a:lnTo>
                  <a:lnTo>
                    <a:pt x="44" y="86"/>
                  </a:lnTo>
                  <a:lnTo>
                    <a:pt x="48" y="86"/>
                  </a:lnTo>
                  <a:lnTo>
                    <a:pt x="54" y="87"/>
                  </a:lnTo>
                  <a:lnTo>
                    <a:pt x="60" y="87"/>
                  </a:lnTo>
                  <a:lnTo>
                    <a:pt x="67" y="89"/>
                  </a:lnTo>
                  <a:lnTo>
                    <a:pt x="73" y="87"/>
                  </a:lnTo>
                  <a:lnTo>
                    <a:pt x="80" y="86"/>
                  </a:lnTo>
                  <a:lnTo>
                    <a:pt x="85" y="85"/>
                  </a:lnTo>
                  <a:lnTo>
                    <a:pt x="91" y="83"/>
                  </a:lnTo>
                  <a:lnTo>
                    <a:pt x="94" y="82"/>
                  </a:lnTo>
                  <a:lnTo>
                    <a:pt x="98" y="80"/>
                  </a:lnTo>
                  <a:lnTo>
                    <a:pt x="101" y="78"/>
                  </a:lnTo>
                  <a:lnTo>
                    <a:pt x="104" y="76"/>
                  </a:lnTo>
                  <a:lnTo>
                    <a:pt x="107" y="69"/>
                  </a:lnTo>
                  <a:lnTo>
                    <a:pt x="108" y="63"/>
                  </a:lnTo>
                  <a:lnTo>
                    <a:pt x="108" y="56"/>
                  </a:lnTo>
                  <a:lnTo>
                    <a:pt x="108" y="49"/>
                  </a:lnTo>
                  <a:lnTo>
                    <a:pt x="107" y="45"/>
                  </a:lnTo>
                  <a:lnTo>
                    <a:pt x="104" y="42"/>
                  </a:lnTo>
                  <a:lnTo>
                    <a:pt x="104" y="39"/>
                  </a:lnTo>
                  <a:lnTo>
                    <a:pt x="102" y="36"/>
                  </a:lnTo>
                  <a:lnTo>
                    <a:pt x="99" y="30"/>
                  </a:lnTo>
                  <a:lnTo>
                    <a:pt x="98" y="25"/>
                  </a:lnTo>
                  <a:lnTo>
                    <a:pt x="95" y="19"/>
                  </a:lnTo>
                  <a:lnTo>
                    <a:pt x="92" y="15"/>
                  </a:lnTo>
                  <a:lnTo>
                    <a:pt x="91" y="13"/>
                  </a:lnTo>
                  <a:lnTo>
                    <a:pt x="114" y="0"/>
                  </a:lnTo>
                  <a:lnTo>
                    <a:pt x="117" y="2"/>
                  </a:lnTo>
                  <a:lnTo>
                    <a:pt x="120" y="6"/>
                  </a:lnTo>
                  <a:lnTo>
                    <a:pt x="124" y="13"/>
                  </a:lnTo>
                  <a:lnTo>
                    <a:pt x="127" y="15"/>
                  </a:lnTo>
                  <a:lnTo>
                    <a:pt x="129" y="19"/>
                  </a:lnTo>
                  <a:lnTo>
                    <a:pt x="132" y="25"/>
                  </a:lnTo>
                  <a:lnTo>
                    <a:pt x="133" y="27"/>
                  </a:lnTo>
                  <a:lnTo>
                    <a:pt x="135" y="31"/>
                  </a:lnTo>
                  <a:lnTo>
                    <a:pt x="137" y="36"/>
                  </a:lnTo>
                  <a:lnTo>
                    <a:pt x="137" y="42"/>
                  </a:lnTo>
                  <a:lnTo>
                    <a:pt x="140" y="45"/>
                  </a:lnTo>
                  <a:lnTo>
                    <a:pt x="142" y="49"/>
                  </a:lnTo>
                  <a:lnTo>
                    <a:pt x="142" y="55"/>
                  </a:lnTo>
                  <a:lnTo>
                    <a:pt x="142" y="60"/>
                  </a:lnTo>
                  <a:lnTo>
                    <a:pt x="143" y="64"/>
                  </a:lnTo>
                  <a:lnTo>
                    <a:pt x="142" y="69"/>
                  </a:lnTo>
                  <a:lnTo>
                    <a:pt x="140" y="73"/>
                  </a:lnTo>
                  <a:lnTo>
                    <a:pt x="137" y="78"/>
                  </a:lnTo>
                  <a:lnTo>
                    <a:pt x="137" y="83"/>
                  </a:lnTo>
                  <a:lnTo>
                    <a:pt x="133" y="87"/>
                  </a:lnTo>
                  <a:lnTo>
                    <a:pt x="130" y="91"/>
                  </a:lnTo>
                  <a:lnTo>
                    <a:pt x="124" y="95"/>
                  </a:lnTo>
                  <a:lnTo>
                    <a:pt x="120" y="101"/>
                  </a:lnTo>
                  <a:lnTo>
                    <a:pt x="111" y="103"/>
                  </a:lnTo>
                  <a:lnTo>
                    <a:pt x="105" y="107"/>
                  </a:lnTo>
                  <a:lnTo>
                    <a:pt x="101" y="108"/>
                  </a:lnTo>
                  <a:lnTo>
                    <a:pt x="96" y="110"/>
                  </a:lnTo>
                  <a:lnTo>
                    <a:pt x="92" y="111"/>
                  </a:lnTo>
                  <a:lnTo>
                    <a:pt x="88" y="114"/>
                  </a:lnTo>
                  <a:lnTo>
                    <a:pt x="83" y="114"/>
                  </a:lnTo>
                  <a:lnTo>
                    <a:pt x="77" y="115"/>
                  </a:lnTo>
                  <a:lnTo>
                    <a:pt x="73" y="115"/>
                  </a:lnTo>
                  <a:lnTo>
                    <a:pt x="69" y="116"/>
                  </a:lnTo>
                  <a:lnTo>
                    <a:pt x="64" y="116"/>
                  </a:lnTo>
                  <a:lnTo>
                    <a:pt x="60" y="116"/>
                  </a:lnTo>
                  <a:lnTo>
                    <a:pt x="57" y="116"/>
                  </a:lnTo>
                  <a:lnTo>
                    <a:pt x="54" y="116"/>
                  </a:lnTo>
                  <a:lnTo>
                    <a:pt x="47" y="115"/>
                  </a:lnTo>
                  <a:lnTo>
                    <a:pt x="41" y="115"/>
                  </a:lnTo>
                  <a:lnTo>
                    <a:pt x="34" y="112"/>
                  </a:lnTo>
                  <a:lnTo>
                    <a:pt x="29" y="111"/>
                  </a:lnTo>
                  <a:lnTo>
                    <a:pt x="25" y="108"/>
                  </a:lnTo>
                  <a:lnTo>
                    <a:pt x="20" y="104"/>
                  </a:lnTo>
                  <a:lnTo>
                    <a:pt x="16" y="102"/>
                  </a:lnTo>
                  <a:lnTo>
                    <a:pt x="13" y="98"/>
                  </a:lnTo>
                  <a:lnTo>
                    <a:pt x="10" y="93"/>
                  </a:lnTo>
                  <a:lnTo>
                    <a:pt x="7" y="90"/>
                  </a:lnTo>
                  <a:lnTo>
                    <a:pt x="6" y="85"/>
                  </a:lnTo>
                  <a:lnTo>
                    <a:pt x="4" y="81"/>
                  </a:lnTo>
                  <a:lnTo>
                    <a:pt x="3" y="76"/>
                  </a:lnTo>
                  <a:lnTo>
                    <a:pt x="1" y="72"/>
                  </a:lnTo>
                  <a:lnTo>
                    <a:pt x="1" y="66"/>
                  </a:lnTo>
                  <a:lnTo>
                    <a:pt x="1" y="61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1" y="45"/>
                  </a:lnTo>
                  <a:lnTo>
                    <a:pt x="1" y="42"/>
                  </a:lnTo>
                  <a:lnTo>
                    <a:pt x="1" y="38"/>
                  </a:lnTo>
                  <a:lnTo>
                    <a:pt x="3" y="32"/>
                  </a:lnTo>
                  <a:lnTo>
                    <a:pt x="3" y="30"/>
                  </a:lnTo>
                  <a:lnTo>
                    <a:pt x="4" y="26"/>
                  </a:lnTo>
                  <a:lnTo>
                    <a:pt x="7" y="19"/>
                  </a:lnTo>
                  <a:lnTo>
                    <a:pt x="10" y="15"/>
                  </a:lnTo>
                  <a:lnTo>
                    <a:pt x="12" y="11"/>
                  </a:lnTo>
                  <a:lnTo>
                    <a:pt x="13" y="10"/>
                  </a:lnTo>
                  <a:lnTo>
                    <a:pt x="16" y="8"/>
                  </a:lnTo>
                  <a:lnTo>
                    <a:pt x="20" y="8"/>
                  </a:lnTo>
                  <a:lnTo>
                    <a:pt x="26" y="8"/>
                  </a:lnTo>
                  <a:lnTo>
                    <a:pt x="34" y="9"/>
                  </a:lnTo>
                  <a:lnTo>
                    <a:pt x="38" y="11"/>
                  </a:lnTo>
                  <a:lnTo>
                    <a:pt x="44" y="14"/>
                  </a:lnTo>
                  <a:lnTo>
                    <a:pt x="47" y="17"/>
                  </a:lnTo>
                  <a:lnTo>
                    <a:pt x="48" y="18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7" name="Freeform 33"/>
            <p:cNvSpPr>
              <a:spLocks/>
            </p:cNvSpPr>
            <p:nvPr/>
          </p:nvSpPr>
          <p:spPr bwMode="auto">
            <a:xfrm>
              <a:off x="973" y="2070"/>
              <a:ext cx="52" cy="38"/>
            </a:xfrm>
            <a:custGeom>
              <a:avLst/>
              <a:gdLst>
                <a:gd name="T0" fmla="*/ 41 w 102"/>
                <a:gd name="T1" fmla="*/ 10 h 78"/>
                <a:gd name="T2" fmla="*/ 35 w 102"/>
                <a:gd name="T3" fmla="*/ 16 h 78"/>
                <a:gd name="T4" fmla="*/ 31 w 102"/>
                <a:gd name="T5" fmla="*/ 23 h 78"/>
                <a:gd name="T6" fmla="*/ 28 w 102"/>
                <a:gd name="T7" fmla="*/ 31 h 78"/>
                <a:gd name="T8" fmla="*/ 28 w 102"/>
                <a:gd name="T9" fmla="*/ 37 h 78"/>
                <a:gd name="T10" fmla="*/ 32 w 102"/>
                <a:gd name="T11" fmla="*/ 44 h 78"/>
                <a:gd name="T12" fmla="*/ 41 w 102"/>
                <a:gd name="T13" fmla="*/ 48 h 78"/>
                <a:gd name="T14" fmla="*/ 55 w 102"/>
                <a:gd name="T15" fmla="*/ 50 h 78"/>
                <a:gd name="T16" fmla="*/ 64 w 102"/>
                <a:gd name="T17" fmla="*/ 46 h 78"/>
                <a:gd name="T18" fmla="*/ 70 w 102"/>
                <a:gd name="T19" fmla="*/ 41 h 78"/>
                <a:gd name="T20" fmla="*/ 73 w 102"/>
                <a:gd name="T21" fmla="*/ 33 h 78"/>
                <a:gd name="T22" fmla="*/ 73 w 102"/>
                <a:gd name="T23" fmla="*/ 27 h 78"/>
                <a:gd name="T24" fmla="*/ 73 w 102"/>
                <a:gd name="T25" fmla="*/ 17 h 78"/>
                <a:gd name="T26" fmla="*/ 70 w 102"/>
                <a:gd name="T27" fmla="*/ 10 h 78"/>
                <a:gd name="T28" fmla="*/ 98 w 102"/>
                <a:gd name="T29" fmla="*/ 0 h 78"/>
                <a:gd name="T30" fmla="*/ 99 w 102"/>
                <a:gd name="T31" fmla="*/ 6 h 78"/>
                <a:gd name="T32" fmla="*/ 102 w 102"/>
                <a:gd name="T33" fmla="*/ 15 h 78"/>
                <a:gd name="T34" fmla="*/ 102 w 102"/>
                <a:gd name="T35" fmla="*/ 27 h 78"/>
                <a:gd name="T36" fmla="*/ 101 w 102"/>
                <a:gd name="T37" fmla="*/ 40 h 78"/>
                <a:gd name="T38" fmla="*/ 95 w 102"/>
                <a:gd name="T39" fmla="*/ 53 h 78"/>
                <a:gd name="T40" fmla="*/ 86 w 102"/>
                <a:gd name="T41" fmla="*/ 63 h 78"/>
                <a:gd name="T42" fmla="*/ 79 w 102"/>
                <a:gd name="T43" fmla="*/ 67 h 78"/>
                <a:gd name="T44" fmla="*/ 70 w 102"/>
                <a:gd name="T45" fmla="*/ 71 h 78"/>
                <a:gd name="T46" fmla="*/ 60 w 102"/>
                <a:gd name="T47" fmla="*/ 75 h 78"/>
                <a:gd name="T48" fmla="*/ 48 w 102"/>
                <a:gd name="T49" fmla="*/ 76 h 78"/>
                <a:gd name="T50" fmla="*/ 36 w 102"/>
                <a:gd name="T51" fmla="*/ 76 h 78"/>
                <a:gd name="T52" fmla="*/ 26 w 102"/>
                <a:gd name="T53" fmla="*/ 75 h 78"/>
                <a:gd name="T54" fmla="*/ 19 w 102"/>
                <a:gd name="T55" fmla="*/ 72 h 78"/>
                <a:gd name="T56" fmla="*/ 10 w 102"/>
                <a:gd name="T57" fmla="*/ 66 h 78"/>
                <a:gd name="T58" fmla="*/ 3 w 102"/>
                <a:gd name="T59" fmla="*/ 54 h 78"/>
                <a:gd name="T60" fmla="*/ 0 w 102"/>
                <a:gd name="T61" fmla="*/ 41 h 78"/>
                <a:gd name="T62" fmla="*/ 0 w 102"/>
                <a:gd name="T63" fmla="*/ 29 h 78"/>
                <a:gd name="T64" fmla="*/ 0 w 102"/>
                <a:gd name="T65" fmla="*/ 19 h 78"/>
                <a:gd name="T66" fmla="*/ 1 w 102"/>
                <a:gd name="T67" fmla="*/ 12 h 78"/>
                <a:gd name="T68" fmla="*/ 44 w 102"/>
                <a:gd name="T69" fmla="*/ 8 h 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2"/>
                <a:gd name="T106" fmla="*/ 0 h 78"/>
                <a:gd name="T107" fmla="*/ 102 w 102"/>
                <a:gd name="T108" fmla="*/ 78 h 7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2" h="78">
                  <a:moveTo>
                    <a:pt x="44" y="8"/>
                  </a:moveTo>
                  <a:lnTo>
                    <a:pt x="41" y="10"/>
                  </a:lnTo>
                  <a:lnTo>
                    <a:pt x="38" y="14"/>
                  </a:lnTo>
                  <a:lnTo>
                    <a:pt x="35" y="16"/>
                  </a:lnTo>
                  <a:lnTo>
                    <a:pt x="33" y="20"/>
                  </a:lnTo>
                  <a:lnTo>
                    <a:pt x="31" y="23"/>
                  </a:lnTo>
                  <a:lnTo>
                    <a:pt x="31" y="27"/>
                  </a:lnTo>
                  <a:lnTo>
                    <a:pt x="28" y="31"/>
                  </a:lnTo>
                  <a:lnTo>
                    <a:pt x="28" y="33"/>
                  </a:lnTo>
                  <a:lnTo>
                    <a:pt x="28" y="37"/>
                  </a:lnTo>
                  <a:lnTo>
                    <a:pt x="31" y="41"/>
                  </a:lnTo>
                  <a:lnTo>
                    <a:pt x="32" y="44"/>
                  </a:lnTo>
                  <a:lnTo>
                    <a:pt x="36" y="46"/>
                  </a:lnTo>
                  <a:lnTo>
                    <a:pt x="41" y="48"/>
                  </a:lnTo>
                  <a:lnTo>
                    <a:pt x="48" y="50"/>
                  </a:lnTo>
                  <a:lnTo>
                    <a:pt x="55" y="50"/>
                  </a:lnTo>
                  <a:lnTo>
                    <a:pt x="61" y="49"/>
                  </a:lnTo>
                  <a:lnTo>
                    <a:pt x="64" y="46"/>
                  </a:lnTo>
                  <a:lnTo>
                    <a:pt x="69" y="45"/>
                  </a:lnTo>
                  <a:lnTo>
                    <a:pt x="70" y="41"/>
                  </a:lnTo>
                  <a:lnTo>
                    <a:pt x="73" y="38"/>
                  </a:lnTo>
                  <a:lnTo>
                    <a:pt x="73" y="33"/>
                  </a:lnTo>
                  <a:lnTo>
                    <a:pt x="74" y="31"/>
                  </a:lnTo>
                  <a:lnTo>
                    <a:pt x="73" y="27"/>
                  </a:lnTo>
                  <a:lnTo>
                    <a:pt x="73" y="21"/>
                  </a:lnTo>
                  <a:lnTo>
                    <a:pt x="73" y="17"/>
                  </a:lnTo>
                  <a:lnTo>
                    <a:pt x="72" y="15"/>
                  </a:lnTo>
                  <a:lnTo>
                    <a:pt x="70" y="10"/>
                  </a:lnTo>
                  <a:lnTo>
                    <a:pt x="70" y="8"/>
                  </a:lnTo>
                  <a:lnTo>
                    <a:pt x="98" y="0"/>
                  </a:lnTo>
                  <a:lnTo>
                    <a:pt x="99" y="3"/>
                  </a:lnTo>
                  <a:lnTo>
                    <a:pt x="99" y="6"/>
                  </a:lnTo>
                  <a:lnTo>
                    <a:pt x="101" y="10"/>
                  </a:lnTo>
                  <a:lnTo>
                    <a:pt x="102" y="15"/>
                  </a:lnTo>
                  <a:lnTo>
                    <a:pt x="102" y="21"/>
                  </a:lnTo>
                  <a:lnTo>
                    <a:pt x="102" y="27"/>
                  </a:lnTo>
                  <a:lnTo>
                    <a:pt x="102" y="35"/>
                  </a:lnTo>
                  <a:lnTo>
                    <a:pt x="101" y="40"/>
                  </a:lnTo>
                  <a:lnTo>
                    <a:pt x="98" y="46"/>
                  </a:lnTo>
                  <a:lnTo>
                    <a:pt x="95" y="53"/>
                  </a:lnTo>
                  <a:lnTo>
                    <a:pt x="91" y="59"/>
                  </a:lnTo>
                  <a:lnTo>
                    <a:pt x="86" y="63"/>
                  </a:lnTo>
                  <a:lnTo>
                    <a:pt x="83" y="65"/>
                  </a:lnTo>
                  <a:lnTo>
                    <a:pt x="79" y="67"/>
                  </a:lnTo>
                  <a:lnTo>
                    <a:pt x="76" y="70"/>
                  </a:lnTo>
                  <a:lnTo>
                    <a:pt x="70" y="71"/>
                  </a:lnTo>
                  <a:lnTo>
                    <a:pt x="66" y="74"/>
                  </a:lnTo>
                  <a:lnTo>
                    <a:pt x="60" y="75"/>
                  </a:lnTo>
                  <a:lnTo>
                    <a:pt x="54" y="76"/>
                  </a:lnTo>
                  <a:lnTo>
                    <a:pt x="48" y="76"/>
                  </a:lnTo>
                  <a:lnTo>
                    <a:pt x="42" y="78"/>
                  </a:lnTo>
                  <a:lnTo>
                    <a:pt x="36" y="76"/>
                  </a:lnTo>
                  <a:lnTo>
                    <a:pt x="32" y="76"/>
                  </a:lnTo>
                  <a:lnTo>
                    <a:pt x="26" y="75"/>
                  </a:lnTo>
                  <a:lnTo>
                    <a:pt x="23" y="75"/>
                  </a:lnTo>
                  <a:lnTo>
                    <a:pt x="19" y="72"/>
                  </a:lnTo>
                  <a:lnTo>
                    <a:pt x="16" y="71"/>
                  </a:lnTo>
                  <a:lnTo>
                    <a:pt x="10" y="66"/>
                  </a:lnTo>
                  <a:lnTo>
                    <a:pt x="7" y="61"/>
                  </a:lnTo>
                  <a:lnTo>
                    <a:pt x="3" y="54"/>
                  </a:lnTo>
                  <a:lnTo>
                    <a:pt x="1" y="49"/>
                  </a:lnTo>
                  <a:lnTo>
                    <a:pt x="0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4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1" y="12"/>
                  </a:lnTo>
                  <a:lnTo>
                    <a:pt x="44" y="8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8" name="Freeform 34"/>
            <p:cNvSpPr>
              <a:spLocks/>
            </p:cNvSpPr>
            <p:nvPr/>
          </p:nvSpPr>
          <p:spPr bwMode="auto">
            <a:xfrm>
              <a:off x="526" y="2194"/>
              <a:ext cx="28" cy="58"/>
            </a:xfrm>
            <a:custGeom>
              <a:avLst/>
              <a:gdLst>
                <a:gd name="T0" fmla="*/ 0 w 57"/>
                <a:gd name="T1" fmla="*/ 5 h 117"/>
                <a:gd name="T2" fmla="*/ 0 w 57"/>
                <a:gd name="T3" fmla="*/ 10 h 117"/>
                <a:gd name="T4" fmla="*/ 3 w 57"/>
                <a:gd name="T5" fmla="*/ 18 h 117"/>
                <a:gd name="T6" fmla="*/ 5 w 57"/>
                <a:gd name="T7" fmla="*/ 28 h 117"/>
                <a:gd name="T8" fmla="*/ 7 w 57"/>
                <a:gd name="T9" fmla="*/ 37 h 117"/>
                <a:gd name="T10" fmla="*/ 10 w 57"/>
                <a:gd name="T11" fmla="*/ 47 h 117"/>
                <a:gd name="T12" fmla="*/ 13 w 57"/>
                <a:gd name="T13" fmla="*/ 59 h 117"/>
                <a:gd name="T14" fmla="*/ 17 w 57"/>
                <a:gd name="T15" fmla="*/ 69 h 117"/>
                <a:gd name="T16" fmla="*/ 20 w 57"/>
                <a:gd name="T17" fmla="*/ 80 h 117"/>
                <a:gd name="T18" fmla="*/ 24 w 57"/>
                <a:gd name="T19" fmla="*/ 90 h 117"/>
                <a:gd name="T20" fmla="*/ 29 w 57"/>
                <a:gd name="T21" fmla="*/ 98 h 117"/>
                <a:gd name="T22" fmla="*/ 33 w 57"/>
                <a:gd name="T23" fmla="*/ 106 h 117"/>
                <a:gd name="T24" fmla="*/ 38 w 57"/>
                <a:gd name="T25" fmla="*/ 113 h 117"/>
                <a:gd name="T26" fmla="*/ 43 w 57"/>
                <a:gd name="T27" fmla="*/ 117 h 117"/>
                <a:gd name="T28" fmla="*/ 52 w 57"/>
                <a:gd name="T29" fmla="*/ 114 h 117"/>
                <a:gd name="T30" fmla="*/ 55 w 57"/>
                <a:gd name="T31" fmla="*/ 106 h 117"/>
                <a:gd name="T32" fmla="*/ 57 w 57"/>
                <a:gd name="T33" fmla="*/ 100 h 117"/>
                <a:gd name="T34" fmla="*/ 57 w 57"/>
                <a:gd name="T35" fmla="*/ 92 h 117"/>
                <a:gd name="T36" fmla="*/ 55 w 57"/>
                <a:gd name="T37" fmla="*/ 83 h 117"/>
                <a:gd name="T38" fmla="*/ 54 w 57"/>
                <a:gd name="T39" fmla="*/ 73 h 117"/>
                <a:gd name="T40" fmla="*/ 52 w 57"/>
                <a:gd name="T41" fmla="*/ 64 h 117"/>
                <a:gd name="T42" fmla="*/ 49 w 57"/>
                <a:gd name="T43" fmla="*/ 54 h 117"/>
                <a:gd name="T44" fmla="*/ 46 w 57"/>
                <a:gd name="T45" fmla="*/ 45 h 117"/>
                <a:gd name="T46" fmla="*/ 42 w 57"/>
                <a:gd name="T47" fmla="*/ 35 h 117"/>
                <a:gd name="T48" fmla="*/ 41 w 57"/>
                <a:gd name="T49" fmla="*/ 28 h 117"/>
                <a:gd name="T50" fmla="*/ 36 w 57"/>
                <a:gd name="T51" fmla="*/ 20 h 117"/>
                <a:gd name="T52" fmla="*/ 33 w 57"/>
                <a:gd name="T53" fmla="*/ 13 h 117"/>
                <a:gd name="T54" fmla="*/ 27 w 57"/>
                <a:gd name="T55" fmla="*/ 7 h 117"/>
                <a:gd name="T56" fmla="*/ 20 w 57"/>
                <a:gd name="T57" fmla="*/ 1 h 117"/>
                <a:gd name="T58" fmla="*/ 10 w 57"/>
                <a:gd name="T59" fmla="*/ 0 h 117"/>
                <a:gd name="T60" fmla="*/ 1 w 57"/>
                <a:gd name="T61" fmla="*/ 3 h 117"/>
                <a:gd name="T62" fmla="*/ 0 w 57"/>
                <a:gd name="T63" fmla="*/ 4 h 11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7"/>
                <a:gd name="T97" fmla="*/ 0 h 117"/>
                <a:gd name="T98" fmla="*/ 57 w 57"/>
                <a:gd name="T99" fmla="*/ 117 h 11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7" h="117">
                  <a:moveTo>
                    <a:pt x="0" y="4"/>
                  </a:moveTo>
                  <a:lnTo>
                    <a:pt x="0" y="5"/>
                  </a:lnTo>
                  <a:lnTo>
                    <a:pt x="0" y="9"/>
                  </a:lnTo>
                  <a:lnTo>
                    <a:pt x="0" y="10"/>
                  </a:lnTo>
                  <a:lnTo>
                    <a:pt x="1" y="14"/>
                  </a:lnTo>
                  <a:lnTo>
                    <a:pt x="3" y="18"/>
                  </a:lnTo>
                  <a:lnTo>
                    <a:pt x="4" y="24"/>
                  </a:lnTo>
                  <a:lnTo>
                    <a:pt x="5" y="28"/>
                  </a:lnTo>
                  <a:lnTo>
                    <a:pt x="7" y="31"/>
                  </a:lnTo>
                  <a:lnTo>
                    <a:pt x="7" y="37"/>
                  </a:lnTo>
                  <a:lnTo>
                    <a:pt x="8" y="42"/>
                  </a:lnTo>
                  <a:lnTo>
                    <a:pt x="10" y="47"/>
                  </a:lnTo>
                  <a:lnTo>
                    <a:pt x="11" y="52"/>
                  </a:lnTo>
                  <a:lnTo>
                    <a:pt x="13" y="59"/>
                  </a:lnTo>
                  <a:lnTo>
                    <a:pt x="16" y="64"/>
                  </a:lnTo>
                  <a:lnTo>
                    <a:pt x="17" y="69"/>
                  </a:lnTo>
                  <a:lnTo>
                    <a:pt x="19" y="75"/>
                  </a:lnTo>
                  <a:lnTo>
                    <a:pt x="20" y="80"/>
                  </a:lnTo>
                  <a:lnTo>
                    <a:pt x="23" y="85"/>
                  </a:lnTo>
                  <a:lnTo>
                    <a:pt x="24" y="90"/>
                  </a:lnTo>
                  <a:lnTo>
                    <a:pt x="27" y="94"/>
                  </a:lnTo>
                  <a:lnTo>
                    <a:pt x="29" y="98"/>
                  </a:lnTo>
                  <a:lnTo>
                    <a:pt x="30" y="103"/>
                  </a:lnTo>
                  <a:lnTo>
                    <a:pt x="33" y="106"/>
                  </a:lnTo>
                  <a:lnTo>
                    <a:pt x="35" y="110"/>
                  </a:lnTo>
                  <a:lnTo>
                    <a:pt x="38" y="113"/>
                  </a:lnTo>
                  <a:lnTo>
                    <a:pt x="41" y="115"/>
                  </a:lnTo>
                  <a:lnTo>
                    <a:pt x="43" y="117"/>
                  </a:lnTo>
                  <a:lnTo>
                    <a:pt x="49" y="117"/>
                  </a:lnTo>
                  <a:lnTo>
                    <a:pt x="52" y="114"/>
                  </a:lnTo>
                  <a:lnTo>
                    <a:pt x="55" y="109"/>
                  </a:lnTo>
                  <a:lnTo>
                    <a:pt x="55" y="106"/>
                  </a:lnTo>
                  <a:lnTo>
                    <a:pt x="57" y="103"/>
                  </a:lnTo>
                  <a:lnTo>
                    <a:pt x="57" y="100"/>
                  </a:lnTo>
                  <a:lnTo>
                    <a:pt x="57" y="96"/>
                  </a:lnTo>
                  <a:lnTo>
                    <a:pt x="57" y="92"/>
                  </a:lnTo>
                  <a:lnTo>
                    <a:pt x="57" y="88"/>
                  </a:lnTo>
                  <a:lnTo>
                    <a:pt x="55" y="83"/>
                  </a:lnTo>
                  <a:lnTo>
                    <a:pt x="55" y="79"/>
                  </a:lnTo>
                  <a:lnTo>
                    <a:pt x="54" y="73"/>
                  </a:lnTo>
                  <a:lnTo>
                    <a:pt x="52" y="68"/>
                  </a:lnTo>
                  <a:lnTo>
                    <a:pt x="52" y="64"/>
                  </a:lnTo>
                  <a:lnTo>
                    <a:pt x="51" y="59"/>
                  </a:lnTo>
                  <a:lnTo>
                    <a:pt x="49" y="54"/>
                  </a:lnTo>
                  <a:lnTo>
                    <a:pt x="48" y="50"/>
                  </a:lnTo>
                  <a:lnTo>
                    <a:pt x="46" y="45"/>
                  </a:lnTo>
                  <a:lnTo>
                    <a:pt x="45" y="41"/>
                  </a:lnTo>
                  <a:lnTo>
                    <a:pt x="42" y="35"/>
                  </a:lnTo>
                  <a:lnTo>
                    <a:pt x="41" y="31"/>
                  </a:lnTo>
                  <a:lnTo>
                    <a:pt x="41" y="28"/>
                  </a:lnTo>
                  <a:lnTo>
                    <a:pt x="38" y="24"/>
                  </a:lnTo>
                  <a:lnTo>
                    <a:pt x="36" y="20"/>
                  </a:lnTo>
                  <a:lnTo>
                    <a:pt x="35" y="16"/>
                  </a:lnTo>
                  <a:lnTo>
                    <a:pt x="33" y="13"/>
                  </a:lnTo>
                  <a:lnTo>
                    <a:pt x="32" y="10"/>
                  </a:lnTo>
                  <a:lnTo>
                    <a:pt x="27" y="7"/>
                  </a:lnTo>
                  <a:lnTo>
                    <a:pt x="26" y="4"/>
                  </a:lnTo>
                  <a:lnTo>
                    <a:pt x="20" y="1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1" y="3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9" name="Freeform 35"/>
            <p:cNvSpPr>
              <a:spLocks/>
            </p:cNvSpPr>
            <p:nvPr/>
          </p:nvSpPr>
          <p:spPr bwMode="auto">
            <a:xfrm>
              <a:off x="696" y="2195"/>
              <a:ext cx="28" cy="50"/>
            </a:xfrm>
            <a:custGeom>
              <a:avLst/>
              <a:gdLst>
                <a:gd name="T0" fmla="*/ 0 w 56"/>
                <a:gd name="T1" fmla="*/ 6 h 99"/>
                <a:gd name="T2" fmla="*/ 0 w 56"/>
                <a:gd name="T3" fmla="*/ 7 h 99"/>
                <a:gd name="T4" fmla="*/ 2 w 56"/>
                <a:gd name="T5" fmla="*/ 11 h 99"/>
                <a:gd name="T6" fmla="*/ 2 w 56"/>
                <a:gd name="T7" fmla="*/ 13 h 99"/>
                <a:gd name="T8" fmla="*/ 3 w 56"/>
                <a:gd name="T9" fmla="*/ 17 h 99"/>
                <a:gd name="T10" fmla="*/ 5 w 56"/>
                <a:gd name="T11" fmla="*/ 19 h 99"/>
                <a:gd name="T12" fmla="*/ 6 w 56"/>
                <a:gd name="T13" fmla="*/ 23 h 99"/>
                <a:gd name="T14" fmla="*/ 8 w 56"/>
                <a:gd name="T15" fmla="*/ 27 h 99"/>
                <a:gd name="T16" fmla="*/ 9 w 56"/>
                <a:gd name="T17" fmla="*/ 31 h 99"/>
                <a:gd name="T18" fmla="*/ 12 w 56"/>
                <a:gd name="T19" fmla="*/ 36 h 99"/>
                <a:gd name="T20" fmla="*/ 14 w 56"/>
                <a:gd name="T21" fmla="*/ 42 h 99"/>
                <a:gd name="T22" fmla="*/ 17 w 56"/>
                <a:gd name="T23" fmla="*/ 45 h 99"/>
                <a:gd name="T24" fmla="*/ 18 w 56"/>
                <a:gd name="T25" fmla="*/ 51 h 99"/>
                <a:gd name="T26" fmla="*/ 21 w 56"/>
                <a:gd name="T27" fmla="*/ 56 h 99"/>
                <a:gd name="T28" fmla="*/ 22 w 56"/>
                <a:gd name="T29" fmla="*/ 61 h 99"/>
                <a:gd name="T30" fmla="*/ 25 w 56"/>
                <a:gd name="T31" fmla="*/ 65 h 99"/>
                <a:gd name="T32" fmla="*/ 27 w 56"/>
                <a:gd name="T33" fmla="*/ 70 h 99"/>
                <a:gd name="T34" fmla="*/ 30 w 56"/>
                <a:gd name="T35" fmla="*/ 74 h 99"/>
                <a:gd name="T36" fmla="*/ 31 w 56"/>
                <a:gd name="T37" fmla="*/ 78 h 99"/>
                <a:gd name="T38" fmla="*/ 34 w 56"/>
                <a:gd name="T39" fmla="*/ 82 h 99"/>
                <a:gd name="T40" fmla="*/ 36 w 56"/>
                <a:gd name="T41" fmla="*/ 86 h 99"/>
                <a:gd name="T42" fmla="*/ 38 w 56"/>
                <a:gd name="T43" fmla="*/ 90 h 99"/>
                <a:gd name="T44" fmla="*/ 41 w 56"/>
                <a:gd name="T45" fmla="*/ 93 h 99"/>
                <a:gd name="T46" fmla="*/ 44 w 56"/>
                <a:gd name="T47" fmla="*/ 97 h 99"/>
                <a:gd name="T48" fmla="*/ 49 w 56"/>
                <a:gd name="T49" fmla="*/ 99 h 99"/>
                <a:gd name="T50" fmla="*/ 52 w 56"/>
                <a:gd name="T51" fmla="*/ 99 h 99"/>
                <a:gd name="T52" fmla="*/ 55 w 56"/>
                <a:gd name="T53" fmla="*/ 97 h 99"/>
                <a:gd name="T54" fmla="*/ 55 w 56"/>
                <a:gd name="T55" fmla="*/ 94 h 99"/>
                <a:gd name="T56" fmla="*/ 56 w 56"/>
                <a:gd name="T57" fmla="*/ 90 h 99"/>
                <a:gd name="T58" fmla="*/ 56 w 56"/>
                <a:gd name="T59" fmla="*/ 87 h 99"/>
                <a:gd name="T60" fmla="*/ 56 w 56"/>
                <a:gd name="T61" fmla="*/ 83 h 99"/>
                <a:gd name="T62" fmla="*/ 56 w 56"/>
                <a:gd name="T63" fmla="*/ 80 h 99"/>
                <a:gd name="T64" fmla="*/ 56 w 56"/>
                <a:gd name="T65" fmla="*/ 77 h 99"/>
                <a:gd name="T66" fmla="*/ 56 w 56"/>
                <a:gd name="T67" fmla="*/ 73 h 99"/>
                <a:gd name="T68" fmla="*/ 56 w 56"/>
                <a:gd name="T69" fmla="*/ 69 h 99"/>
                <a:gd name="T70" fmla="*/ 55 w 56"/>
                <a:gd name="T71" fmla="*/ 65 h 99"/>
                <a:gd name="T72" fmla="*/ 53 w 56"/>
                <a:gd name="T73" fmla="*/ 61 h 99"/>
                <a:gd name="T74" fmla="*/ 52 w 56"/>
                <a:gd name="T75" fmla="*/ 57 h 99"/>
                <a:gd name="T76" fmla="*/ 52 w 56"/>
                <a:gd name="T77" fmla="*/ 53 h 99"/>
                <a:gd name="T78" fmla="*/ 50 w 56"/>
                <a:gd name="T79" fmla="*/ 49 h 99"/>
                <a:gd name="T80" fmla="*/ 49 w 56"/>
                <a:gd name="T81" fmla="*/ 45 h 99"/>
                <a:gd name="T82" fmla="*/ 47 w 56"/>
                <a:gd name="T83" fmla="*/ 42 h 99"/>
                <a:gd name="T84" fmla="*/ 46 w 56"/>
                <a:gd name="T85" fmla="*/ 38 h 99"/>
                <a:gd name="T86" fmla="*/ 44 w 56"/>
                <a:gd name="T87" fmla="*/ 34 h 99"/>
                <a:gd name="T88" fmla="*/ 43 w 56"/>
                <a:gd name="T89" fmla="*/ 30 h 99"/>
                <a:gd name="T90" fmla="*/ 41 w 56"/>
                <a:gd name="T91" fmla="*/ 26 h 99"/>
                <a:gd name="T92" fmla="*/ 40 w 56"/>
                <a:gd name="T93" fmla="*/ 22 h 99"/>
                <a:gd name="T94" fmla="*/ 37 w 56"/>
                <a:gd name="T95" fmla="*/ 15 h 99"/>
                <a:gd name="T96" fmla="*/ 34 w 56"/>
                <a:gd name="T97" fmla="*/ 10 h 99"/>
                <a:gd name="T98" fmla="*/ 33 w 56"/>
                <a:gd name="T99" fmla="*/ 5 h 99"/>
                <a:gd name="T100" fmla="*/ 31 w 56"/>
                <a:gd name="T101" fmla="*/ 2 h 99"/>
                <a:gd name="T102" fmla="*/ 30 w 56"/>
                <a:gd name="T103" fmla="*/ 0 h 99"/>
                <a:gd name="T104" fmla="*/ 0 w 56"/>
                <a:gd name="T105" fmla="*/ 6 h 99"/>
                <a:gd name="T106" fmla="*/ 0 w 56"/>
                <a:gd name="T107" fmla="*/ 6 h 9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6"/>
                <a:gd name="T163" fmla="*/ 0 h 99"/>
                <a:gd name="T164" fmla="*/ 56 w 56"/>
                <a:gd name="T165" fmla="*/ 99 h 9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6" h="99">
                  <a:moveTo>
                    <a:pt x="0" y="6"/>
                  </a:moveTo>
                  <a:lnTo>
                    <a:pt x="0" y="7"/>
                  </a:lnTo>
                  <a:lnTo>
                    <a:pt x="2" y="11"/>
                  </a:lnTo>
                  <a:lnTo>
                    <a:pt x="2" y="13"/>
                  </a:lnTo>
                  <a:lnTo>
                    <a:pt x="3" y="17"/>
                  </a:lnTo>
                  <a:lnTo>
                    <a:pt x="5" y="19"/>
                  </a:lnTo>
                  <a:lnTo>
                    <a:pt x="6" y="23"/>
                  </a:lnTo>
                  <a:lnTo>
                    <a:pt x="8" y="27"/>
                  </a:lnTo>
                  <a:lnTo>
                    <a:pt x="9" y="31"/>
                  </a:lnTo>
                  <a:lnTo>
                    <a:pt x="12" y="36"/>
                  </a:lnTo>
                  <a:lnTo>
                    <a:pt x="14" y="42"/>
                  </a:lnTo>
                  <a:lnTo>
                    <a:pt x="17" y="45"/>
                  </a:lnTo>
                  <a:lnTo>
                    <a:pt x="18" y="51"/>
                  </a:lnTo>
                  <a:lnTo>
                    <a:pt x="21" y="56"/>
                  </a:lnTo>
                  <a:lnTo>
                    <a:pt x="22" y="61"/>
                  </a:lnTo>
                  <a:lnTo>
                    <a:pt x="25" y="65"/>
                  </a:lnTo>
                  <a:lnTo>
                    <a:pt x="27" y="70"/>
                  </a:lnTo>
                  <a:lnTo>
                    <a:pt x="30" y="74"/>
                  </a:lnTo>
                  <a:lnTo>
                    <a:pt x="31" y="78"/>
                  </a:lnTo>
                  <a:lnTo>
                    <a:pt x="34" y="82"/>
                  </a:lnTo>
                  <a:lnTo>
                    <a:pt x="36" y="86"/>
                  </a:lnTo>
                  <a:lnTo>
                    <a:pt x="38" y="90"/>
                  </a:lnTo>
                  <a:lnTo>
                    <a:pt x="41" y="93"/>
                  </a:lnTo>
                  <a:lnTo>
                    <a:pt x="44" y="97"/>
                  </a:lnTo>
                  <a:lnTo>
                    <a:pt x="49" y="99"/>
                  </a:lnTo>
                  <a:lnTo>
                    <a:pt x="52" y="99"/>
                  </a:lnTo>
                  <a:lnTo>
                    <a:pt x="55" y="97"/>
                  </a:lnTo>
                  <a:lnTo>
                    <a:pt x="55" y="94"/>
                  </a:lnTo>
                  <a:lnTo>
                    <a:pt x="56" y="90"/>
                  </a:lnTo>
                  <a:lnTo>
                    <a:pt x="56" y="87"/>
                  </a:lnTo>
                  <a:lnTo>
                    <a:pt x="56" y="83"/>
                  </a:lnTo>
                  <a:lnTo>
                    <a:pt x="56" y="80"/>
                  </a:lnTo>
                  <a:lnTo>
                    <a:pt x="56" y="77"/>
                  </a:lnTo>
                  <a:lnTo>
                    <a:pt x="56" y="73"/>
                  </a:lnTo>
                  <a:lnTo>
                    <a:pt x="56" y="69"/>
                  </a:lnTo>
                  <a:lnTo>
                    <a:pt x="55" y="65"/>
                  </a:lnTo>
                  <a:lnTo>
                    <a:pt x="53" y="61"/>
                  </a:lnTo>
                  <a:lnTo>
                    <a:pt x="52" y="57"/>
                  </a:lnTo>
                  <a:lnTo>
                    <a:pt x="52" y="53"/>
                  </a:lnTo>
                  <a:lnTo>
                    <a:pt x="50" y="49"/>
                  </a:lnTo>
                  <a:lnTo>
                    <a:pt x="49" y="45"/>
                  </a:lnTo>
                  <a:lnTo>
                    <a:pt x="47" y="42"/>
                  </a:lnTo>
                  <a:lnTo>
                    <a:pt x="46" y="38"/>
                  </a:lnTo>
                  <a:lnTo>
                    <a:pt x="44" y="34"/>
                  </a:lnTo>
                  <a:lnTo>
                    <a:pt x="43" y="30"/>
                  </a:lnTo>
                  <a:lnTo>
                    <a:pt x="41" y="26"/>
                  </a:lnTo>
                  <a:lnTo>
                    <a:pt x="40" y="22"/>
                  </a:lnTo>
                  <a:lnTo>
                    <a:pt x="37" y="15"/>
                  </a:lnTo>
                  <a:lnTo>
                    <a:pt x="34" y="10"/>
                  </a:lnTo>
                  <a:lnTo>
                    <a:pt x="33" y="5"/>
                  </a:lnTo>
                  <a:lnTo>
                    <a:pt x="31" y="2"/>
                  </a:lnTo>
                  <a:lnTo>
                    <a:pt x="3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0" name="Freeform 36"/>
            <p:cNvSpPr>
              <a:spLocks/>
            </p:cNvSpPr>
            <p:nvPr/>
          </p:nvSpPr>
          <p:spPr bwMode="auto">
            <a:xfrm>
              <a:off x="891" y="2175"/>
              <a:ext cx="36" cy="63"/>
            </a:xfrm>
            <a:custGeom>
              <a:avLst/>
              <a:gdLst>
                <a:gd name="T0" fmla="*/ 0 w 73"/>
                <a:gd name="T1" fmla="*/ 10 h 127"/>
                <a:gd name="T2" fmla="*/ 0 w 73"/>
                <a:gd name="T3" fmla="*/ 12 h 127"/>
                <a:gd name="T4" fmla="*/ 1 w 73"/>
                <a:gd name="T5" fmla="*/ 16 h 127"/>
                <a:gd name="T6" fmla="*/ 2 w 73"/>
                <a:gd name="T7" fmla="*/ 18 h 127"/>
                <a:gd name="T8" fmla="*/ 4 w 73"/>
                <a:gd name="T9" fmla="*/ 22 h 127"/>
                <a:gd name="T10" fmla="*/ 5 w 73"/>
                <a:gd name="T11" fmla="*/ 26 h 127"/>
                <a:gd name="T12" fmla="*/ 8 w 73"/>
                <a:gd name="T13" fmla="*/ 31 h 127"/>
                <a:gd name="T14" fmla="*/ 10 w 73"/>
                <a:gd name="T15" fmla="*/ 35 h 127"/>
                <a:gd name="T16" fmla="*/ 11 w 73"/>
                <a:gd name="T17" fmla="*/ 41 h 127"/>
                <a:gd name="T18" fmla="*/ 14 w 73"/>
                <a:gd name="T19" fmla="*/ 47 h 127"/>
                <a:gd name="T20" fmla="*/ 16 w 73"/>
                <a:gd name="T21" fmla="*/ 52 h 127"/>
                <a:gd name="T22" fmla="*/ 19 w 73"/>
                <a:gd name="T23" fmla="*/ 59 h 127"/>
                <a:gd name="T24" fmla="*/ 21 w 73"/>
                <a:gd name="T25" fmla="*/ 64 h 127"/>
                <a:gd name="T26" fmla="*/ 24 w 73"/>
                <a:gd name="T27" fmla="*/ 71 h 127"/>
                <a:gd name="T28" fmla="*/ 27 w 73"/>
                <a:gd name="T29" fmla="*/ 77 h 127"/>
                <a:gd name="T30" fmla="*/ 29 w 73"/>
                <a:gd name="T31" fmla="*/ 83 h 127"/>
                <a:gd name="T32" fmla="*/ 32 w 73"/>
                <a:gd name="T33" fmla="*/ 89 h 127"/>
                <a:gd name="T34" fmla="*/ 35 w 73"/>
                <a:gd name="T35" fmla="*/ 94 h 127"/>
                <a:gd name="T36" fmla="*/ 38 w 73"/>
                <a:gd name="T37" fmla="*/ 100 h 127"/>
                <a:gd name="T38" fmla="*/ 41 w 73"/>
                <a:gd name="T39" fmla="*/ 105 h 127"/>
                <a:gd name="T40" fmla="*/ 43 w 73"/>
                <a:gd name="T41" fmla="*/ 109 h 127"/>
                <a:gd name="T42" fmla="*/ 46 w 73"/>
                <a:gd name="T43" fmla="*/ 113 h 127"/>
                <a:gd name="T44" fmla="*/ 51 w 73"/>
                <a:gd name="T45" fmla="*/ 118 h 127"/>
                <a:gd name="T46" fmla="*/ 55 w 73"/>
                <a:gd name="T47" fmla="*/ 123 h 127"/>
                <a:gd name="T48" fmla="*/ 61 w 73"/>
                <a:gd name="T49" fmla="*/ 127 h 127"/>
                <a:gd name="T50" fmla="*/ 65 w 73"/>
                <a:gd name="T51" fmla="*/ 127 h 127"/>
                <a:gd name="T52" fmla="*/ 70 w 73"/>
                <a:gd name="T53" fmla="*/ 124 h 127"/>
                <a:gd name="T54" fmla="*/ 71 w 73"/>
                <a:gd name="T55" fmla="*/ 121 h 127"/>
                <a:gd name="T56" fmla="*/ 73 w 73"/>
                <a:gd name="T57" fmla="*/ 118 h 127"/>
                <a:gd name="T58" fmla="*/ 73 w 73"/>
                <a:gd name="T59" fmla="*/ 114 h 127"/>
                <a:gd name="T60" fmla="*/ 73 w 73"/>
                <a:gd name="T61" fmla="*/ 110 h 127"/>
                <a:gd name="T62" fmla="*/ 73 w 73"/>
                <a:gd name="T63" fmla="*/ 106 h 127"/>
                <a:gd name="T64" fmla="*/ 73 w 73"/>
                <a:gd name="T65" fmla="*/ 101 h 127"/>
                <a:gd name="T66" fmla="*/ 71 w 73"/>
                <a:gd name="T67" fmla="*/ 97 h 127"/>
                <a:gd name="T68" fmla="*/ 71 w 73"/>
                <a:gd name="T69" fmla="*/ 93 h 127"/>
                <a:gd name="T70" fmla="*/ 70 w 73"/>
                <a:gd name="T71" fmla="*/ 88 h 127"/>
                <a:gd name="T72" fmla="*/ 68 w 73"/>
                <a:gd name="T73" fmla="*/ 83 h 127"/>
                <a:gd name="T74" fmla="*/ 65 w 73"/>
                <a:gd name="T75" fmla="*/ 77 h 127"/>
                <a:gd name="T76" fmla="*/ 64 w 73"/>
                <a:gd name="T77" fmla="*/ 72 h 127"/>
                <a:gd name="T78" fmla="*/ 62 w 73"/>
                <a:gd name="T79" fmla="*/ 67 h 127"/>
                <a:gd name="T80" fmla="*/ 60 w 73"/>
                <a:gd name="T81" fmla="*/ 62 h 127"/>
                <a:gd name="T82" fmla="*/ 58 w 73"/>
                <a:gd name="T83" fmla="*/ 56 h 127"/>
                <a:gd name="T84" fmla="*/ 55 w 73"/>
                <a:gd name="T85" fmla="*/ 51 h 127"/>
                <a:gd name="T86" fmla="*/ 52 w 73"/>
                <a:gd name="T87" fmla="*/ 46 h 127"/>
                <a:gd name="T88" fmla="*/ 49 w 73"/>
                <a:gd name="T89" fmla="*/ 41 h 127"/>
                <a:gd name="T90" fmla="*/ 46 w 73"/>
                <a:gd name="T91" fmla="*/ 35 h 127"/>
                <a:gd name="T92" fmla="*/ 45 w 73"/>
                <a:gd name="T93" fmla="*/ 31 h 127"/>
                <a:gd name="T94" fmla="*/ 42 w 73"/>
                <a:gd name="T95" fmla="*/ 26 h 127"/>
                <a:gd name="T96" fmla="*/ 39 w 73"/>
                <a:gd name="T97" fmla="*/ 22 h 127"/>
                <a:gd name="T98" fmla="*/ 38 w 73"/>
                <a:gd name="T99" fmla="*/ 18 h 127"/>
                <a:gd name="T100" fmla="*/ 35 w 73"/>
                <a:gd name="T101" fmla="*/ 16 h 127"/>
                <a:gd name="T102" fmla="*/ 30 w 73"/>
                <a:gd name="T103" fmla="*/ 9 h 127"/>
                <a:gd name="T104" fmla="*/ 29 w 73"/>
                <a:gd name="T105" fmla="*/ 4 h 127"/>
                <a:gd name="T106" fmla="*/ 26 w 73"/>
                <a:gd name="T107" fmla="*/ 1 h 127"/>
                <a:gd name="T108" fmla="*/ 26 w 73"/>
                <a:gd name="T109" fmla="*/ 0 h 127"/>
                <a:gd name="T110" fmla="*/ 0 w 73"/>
                <a:gd name="T111" fmla="*/ 10 h 127"/>
                <a:gd name="T112" fmla="*/ 0 w 73"/>
                <a:gd name="T113" fmla="*/ 10 h 12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3"/>
                <a:gd name="T172" fmla="*/ 0 h 127"/>
                <a:gd name="T173" fmla="*/ 73 w 73"/>
                <a:gd name="T174" fmla="*/ 127 h 12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3" h="127">
                  <a:moveTo>
                    <a:pt x="0" y="10"/>
                  </a:moveTo>
                  <a:lnTo>
                    <a:pt x="0" y="12"/>
                  </a:lnTo>
                  <a:lnTo>
                    <a:pt x="1" y="16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5" y="26"/>
                  </a:lnTo>
                  <a:lnTo>
                    <a:pt x="8" y="31"/>
                  </a:lnTo>
                  <a:lnTo>
                    <a:pt x="10" y="35"/>
                  </a:lnTo>
                  <a:lnTo>
                    <a:pt x="11" y="41"/>
                  </a:lnTo>
                  <a:lnTo>
                    <a:pt x="14" y="47"/>
                  </a:lnTo>
                  <a:lnTo>
                    <a:pt x="16" y="52"/>
                  </a:lnTo>
                  <a:lnTo>
                    <a:pt x="19" y="59"/>
                  </a:lnTo>
                  <a:lnTo>
                    <a:pt x="21" y="64"/>
                  </a:lnTo>
                  <a:lnTo>
                    <a:pt x="24" y="71"/>
                  </a:lnTo>
                  <a:lnTo>
                    <a:pt x="27" y="77"/>
                  </a:lnTo>
                  <a:lnTo>
                    <a:pt x="29" y="83"/>
                  </a:lnTo>
                  <a:lnTo>
                    <a:pt x="32" y="89"/>
                  </a:lnTo>
                  <a:lnTo>
                    <a:pt x="35" y="94"/>
                  </a:lnTo>
                  <a:lnTo>
                    <a:pt x="38" y="100"/>
                  </a:lnTo>
                  <a:lnTo>
                    <a:pt x="41" y="105"/>
                  </a:lnTo>
                  <a:lnTo>
                    <a:pt x="43" y="109"/>
                  </a:lnTo>
                  <a:lnTo>
                    <a:pt x="46" y="113"/>
                  </a:lnTo>
                  <a:lnTo>
                    <a:pt x="51" y="118"/>
                  </a:lnTo>
                  <a:lnTo>
                    <a:pt x="55" y="123"/>
                  </a:lnTo>
                  <a:lnTo>
                    <a:pt x="61" y="127"/>
                  </a:lnTo>
                  <a:lnTo>
                    <a:pt x="65" y="127"/>
                  </a:lnTo>
                  <a:lnTo>
                    <a:pt x="70" y="124"/>
                  </a:lnTo>
                  <a:lnTo>
                    <a:pt x="71" y="121"/>
                  </a:lnTo>
                  <a:lnTo>
                    <a:pt x="73" y="118"/>
                  </a:lnTo>
                  <a:lnTo>
                    <a:pt x="73" y="114"/>
                  </a:lnTo>
                  <a:lnTo>
                    <a:pt x="73" y="110"/>
                  </a:lnTo>
                  <a:lnTo>
                    <a:pt x="73" y="106"/>
                  </a:lnTo>
                  <a:lnTo>
                    <a:pt x="73" y="101"/>
                  </a:lnTo>
                  <a:lnTo>
                    <a:pt x="71" y="97"/>
                  </a:lnTo>
                  <a:lnTo>
                    <a:pt x="71" y="93"/>
                  </a:lnTo>
                  <a:lnTo>
                    <a:pt x="70" y="88"/>
                  </a:lnTo>
                  <a:lnTo>
                    <a:pt x="68" y="83"/>
                  </a:lnTo>
                  <a:lnTo>
                    <a:pt x="65" y="77"/>
                  </a:lnTo>
                  <a:lnTo>
                    <a:pt x="64" y="72"/>
                  </a:lnTo>
                  <a:lnTo>
                    <a:pt x="62" y="67"/>
                  </a:lnTo>
                  <a:lnTo>
                    <a:pt x="60" y="62"/>
                  </a:lnTo>
                  <a:lnTo>
                    <a:pt x="58" y="56"/>
                  </a:lnTo>
                  <a:lnTo>
                    <a:pt x="55" y="51"/>
                  </a:lnTo>
                  <a:lnTo>
                    <a:pt x="52" y="46"/>
                  </a:lnTo>
                  <a:lnTo>
                    <a:pt x="49" y="41"/>
                  </a:lnTo>
                  <a:lnTo>
                    <a:pt x="46" y="35"/>
                  </a:lnTo>
                  <a:lnTo>
                    <a:pt x="45" y="31"/>
                  </a:lnTo>
                  <a:lnTo>
                    <a:pt x="42" y="26"/>
                  </a:lnTo>
                  <a:lnTo>
                    <a:pt x="39" y="22"/>
                  </a:lnTo>
                  <a:lnTo>
                    <a:pt x="38" y="18"/>
                  </a:lnTo>
                  <a:lnTo>
                    <a:pt x="35" y="16"/>
                  </a:lnTo>
                  <a:lnTo>
                    <a:pt x="30" y="9"/>
                  </a:lnTo>
                  <a:lnTo>
                    <a:pt x="29" y="4"/>
                  </a:lnTo>
                  <a:lnTo>
                    <a:pt x="26" y="1"/>
                  </a:lnTo>
                  <a:lnTo>
                    <a:pt x="26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1" name="Freeform 37"/>
            <p:cNvSpPr>
              <a:spLocks/>
            </p:cNvSpPr>
            <p:nvPr/>
          </p:nvSpPr>
          <p:spPr bwMode="auto">
            <a:xfrm>
              <a:off x="1050" y="2173"/>
              <a:ext cx="23" cy="49"/>
            </a:xfrm>
            <a:custGeom>
              <a:avLst/>
              <a:gdLst>
                <a:gd name="T0" fmla="*/ 0 w 46"/>
                <a:gd name="T1" fmla="*/ 1 h 100"/>
                <a:gd name="T2" fmla="*/ 0 w 46"/>
                <a:gd name="T3" fmla="*/ 3 h 100"/>
                <a:gd name="T4" fmla="*/ 0 w 46"/>
                <a:gd name="T5" fmla="*/ 5 h 100"/>
                <a:gd name="T6" fmla="*/ 0 w 46"/>
                <a:gd name="T7" fmla="*/ 8 h 100"/>
                <a:gd name="T8" fmla="*/ 0 w 46"/>
                <a:gd name="T9" fmla="*/ 11 h 100"/>
                <a:gd name="T10" fmla="*/ 0 w 46"/>
                <a:gd name="T11" fmla="*/ 14 h 100"/>
                <a:gd name="T12" fmla="*/ 0 w 46"/>
                <a:gd name="T13" fmla="*/ 18 h 100"/>
                <a:gd name="T14" fmla="*/ 0 w 46"/>
                <a:gd name="T15" fmla="*/ 21 h 100"/>
                <a:gd name="T16" fmla="*/ 0 w 46"/>
                <a:gd name="T17" fmla="*/ 25 h 100"/>
                <a:gd name="T18" fmla="*/ 0 w 46"/>
                <a:gd name="T19" fmla="*/ 30 h 100"/>
                <a:gd name="T20" fmla="*/ 0 w 46"/>
                <a:gd name="T21" fmla="*/ 34 h 100"/>
                <a:gd name="T22" fmla="*/ 0 w 46"/>
                <a:gd name="T23" fmla="*/ 39 h 100"/>
                <a:gd name="T24" fmla="*/ 2 w 46"/>
                <a:gd name="T25" fmla="*/ 45 h 100"/>
                <a:gd name="T26" fmla="*/ 2 w 46"/>
                <a:gd name="T27" fmla="*/ 49 h 100"/>
                <a:gd name="T28" fmla="*/ 3 w 46"/>
                <a:gd name="T29" fmla="*/ 54 h 100"/>
                <a:gd name="T30" fmla="*/ 3 w 46"/>
                <a:gd name="T31" fmla="*/ 59 h 100"/>
                <a:gd name="T32" fmla="*/ 6 w 46"/>
                <a:gd name="T33" fmla="*/ 63 h 100"/>
                <a:gd name="T34" fmla="*/ 6 w 46"/>
                <a:gd name="T35" fmla="*/ 68 h 100"/>
                <a:gd name="T36" fmla="*/ 8 w 46"/>
                <a:gd name="T37" fmla="*/ 72 h 100"/>
                <a:gd name="T38" fmla="*/ 8 w 46"/>
                <a:gd name="T39" fmla="*/ 76 h 100"/>
                <a:gd name="T40" fmla="*/ 9 w 46"/>
                <a:gd name="T41" fmla="*/ 80 h 100"/>
                <a:gd name="T42" fmla="*/ 11 w 46"/>
                <a:gd name="T43" fmla="*/ 84 h 100"/>
                <a:gd name="T44" fmla="*/ 14 w 46"/>
                <a:gd name="T45" fmla="*/ 88 h 100"/>
                <a:gd name="T46" fmla="*/ 17 w 46"/>
                <a:gd name="T47" fmla="*/ 94 h 100"/>
                <a:gd name="T48" fmla="*/ 21 w 46"/>
                <a:gd name="T49" fmla="*/ 98 h 100"/>
                <a:gd name="T50" fmla="*/ 27 w 46"/>
                <a:gd name="T51" fmla="*/ 100 h 100"/>
                <a:gd name="T52" fmla="*/ 34 w 46"/>
                <a:gd name="T53" fmla="*/ 100 h 100"/>
                <a:gd name="T54" fmla="*/ 37 w 46"/>
                <a:gd name="T55" fmla="*/ 96 h 100"/>
                <a:gd name="T56" fmla="*/ 41 w 46"/>
                <a:gd name="T57" fmla="*/ 92 h 100"/>
                <a:gd name="T58" fmla="*/ 43 w 46"/>
                <a:gd name="T59" fmla="*/ 85 h 100"/>
                <a:gd name="T60" fmla="*/ 46 w 46"/>
                <a:gd name="T61" fmla="*/ 79 h 100"/>
                <a:gd name="T62" fmla="*/ 46 w 46"/>
                <a:gd name="T63" fmla="*/ 75 h 100"/>
                <a:gd name="T64" fmla="*/ 46 w 46"/>
                <a:gd name="T65" fmla="*/ 71 h 100"/>
                <a:gd name="T66" fmla="*/ 46 w 46"/>
                <a:gd name="T67" fmla="*/ 67 h 100"/>
                <a:gd name="T68" fmla="*/ 46 w 46"/>
                <a:gd name="T69" fmla="*/ 63 h 100"/>
                <a:gd name="T70" fmla="*/ 46 w 46"/>
                <a:gd name="T71" fmla="*/ 58 h 100"/>
                <a:gd name="T72" fmla="*/ 46 w 46"/>
                <a:gd name="T73" fmla="*/ 54 h 100"/>
                <a:gd name="T74" fmla="*/ 44 w 46"/>
                <a:gd name="T75" fmla="*/ 50 h 100"/>
                <a:gd name="T76" fmla="*/ 44 w 46"/>
                <a:gd name="T77" fmla="*/ 46 h 100"/>
                <a:gd name="T78" fmla="*/ 43 w 46"/>
                <a:gd name="T79" fmla="*/ 41 h 100"/>
                <a:gd name="T80" fmla="*/ 43 w 46"/>
                <a:gd name="T81" fmla="*/ 37 h 100"/>
                <a:gd name="T82" fmla="*/ 41 w 46"/>
                <a:gd name="T83" fmla="*/ 32 h 100"/>
                <a:gd name="T84" fmla="*/ 40 w 46"/>
                <a:gd name="T85" fmla="*/ 28 h 100"/>
                <a:gd name="T86" fmla="*/ 38 w 46"/>
                <a:gd name="T87" fmla="*/ 24 h 100"/>
                <a:gd name="T88" fmla="*/ 38 w 46"/>
                <a:gd name="T89" fmla="*/ 20 h 100"/>
                <a:gd name="T90" fmla="*/ 37 w 46"/>
                <a:gd name="T91" fmla="*/ 16 h 100"/>
                <a:gd name="T92" fmla="*/ 37 w 46"/>
                <a:gd name="T93" fmla="*/ 13 h 100"/>
                <a:gd name="T94" fmla="*/ 34 w 46"/>
                <a:gd name="T95" fmla="*/ 7 h 100"/>
                <a:gd name="T96" fmla="*/ 34 w 46"/>
                <a:gd name="T97" fmla="*/ 3 h 100"/>
                <a:gd name="T98" fmla="*/ 34 w 46"/>
                <a:gd name="T99" fmla="*/ 0 h 100"/>
                <a:gd name="T100" fmla="*/ 34 w 46"/>
                <a:gd name="T101" fmla="*/ 0 h 100"/>
                <a:gd name="T102" fmla="*/ 0 w 46"/>
                <a:gd name="T103" fmla="*/ 1 h 100"/>
                <a:gd name="T104" fmla="*/ 0 w 46"/>
                <a:gd name="T105" fmla="*/ 1 h 1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6"/>
                <a:gd name="T160" fmla="*/ 0 h 100"/>
                <a:gd name="T161" fmla="*/ 46 w 46"/>
                <a:gd name="T162" fmla="*/ 100 h 10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6" h="100">
                  <a:moveTo>
                    <a:pt x="0" y="1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11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2" y="45"/>
                  </a:lnTo>
                  <a:lnTo>
                    <a:pt x="2" y="49"/>
                  </a:lnTo>
                  <a:lnTo>
                    <a:pt x="3" y="54"/>
                  </a:lnTo>
                  <a:lnTo>
                    <a:pt x="3" y="59"/>
                  </a:lnTo>
                  <a:lnTo>
                    <a:pt x="6" y="63"/>
                  </a:lnTo>
                  <a:lnTo>
                    <a:pt x="6" y="68"/>
                  </a:lnTo>
                  <a:lnTo>
                    <a:pt x="8" y="72"/>
                  </a:lnTo>
                  <a:lnTo>
                    <a:pt x="8" y="76"/>
                  </a:lnTo>
                  <a:lnTo>
                    <a:pt x="9" y="80"/>
                  </a:lnTo>
                  <a:lnTo>
                    <a:pt x="11" y="84"/>
                  </a:lnTo>
                  <a:lnTo>
                    <a:pt x="14" y="88"/>
                  </a:lnTo>
                  <a:lnTo>
                    <a:pt x="17" y="94"/>
                  </a:lnTo>
                  <a:lnTo>
                    <a:pt x="21" y="98"/>
                  </a:lnTo>
                  <a:lnTo>
                    <a:pt x="27" y="100"/>
                  </a:lnTo>
                  <a:lnTo>
                    <a:pt x="34" y="100"/>
                  </a:lnTo>
                  <a:lnTo>
                    <a:pt x="37" y="96"/>
                  </a:lnTo>
                  <a:lnTo>
                    <a:pt x="41" y="92"/>
                  </a:lnTo>
                  <a:lnTo>
                    <a:pt x="43" y="85"/>
                  </a:lnTo>
                  <a:lnTo>
                    <a:pt x="46" y="79"/>
                  </a:lnTo>
                  <a:lnTo>
                    <a:pt x="46" y="75"/>
                  </a:lnTo>
                  <a:lnTo>
                    <a:pt x="46" y="71"/>
                  </a:lnTo>
                  <a:lnTo>
                    <a:pt x="46" y="67"/>
                  </a:lnTo>
                  <a:lnTo>
                    <a:pt x="46" y="63"/>
                  </a:lnTo>
                  <a:lnTo>
                    <a:pt x="46" y="58"/>
                  </a:lnTo>
                  <a:lnTo>
                    <a:pt x="46" y="54"/>
                  </a:lnTo>
                  <a:lnTo>
                    <a:pt x="44" y="50"/>
                  </a:lnTo>
                  <a:lnTo>
                    <a:pt x="44" y="46"/>
                  </a:lnTo>
                  <a:lnTo>
                    <a:pt x="43" y="41"/>
                  </a:lnTo>
                  <a:lnTo>
                    <a:pt x="43" y="37"/>
                  </a:lnTo>
                  <a:lnTo>
                    <a:pt x="41" y="32"/>
                  </a:lnTo>
                  <a:lnTo>
                    <a:pt x="40" y="28"/>
                  </a:lnTo>
                  <a:lnTo>
                    <a:pt x="38" y="24"/>
                  </a:lnTo>
                  <a:lnTo>
                    <a:pt x="38" y="20"/>
                  </a:lnTo>
                  <a:lnTo>
                    <a:pt x="37" y="16"/>
                  </a:lnTo>
                  <a:lnTo>
                    <a:pt x="37" y="13"/>
                  </a:lnTo>
                  <a:lnTo>
                    <a:pt x="34" y="7"/>
                  </a:lnTo>
                  <a:lnTo>
                    <a:pt x="34" y="3"/>
                  </a:lnTo>
                  <a:lnTo>
                    <a:pt x="34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2" name="Freeform 38"/>
            <p:cNvSpPr>
              <a:spLocks/>
            </p:cNvSpPr>
            <p:nvPr/>
          </p:nvSpPr>
          <p:spPr bwMode="auto">
            <a:xfrm>
              <a:off x="384" y="1742"/>
              <a:ext cx="350" cy="230"/>
            </a:xfrm>
            <a:custGeom>
              <a:avLst/>
              <a:gdLst>
                <a:gd name="T0" fmla="*/ 6 w 700"/>
                <a:gd name="T1" fmla="*/ 360 h 461"/>
                <a:gd name="T2" fmla="*/ 1 w 700"/>
                <a:gd name="T3" fmla="*/ 326 h 461"/>
                <a:gd name="T4" fmla="*/ 1 w 700"/>
                <a:gd name="T5" fmla="*/ 283 h 461"/>
                <a:gd name="T6" fmla="*/ 13 w 700"/>
                <a:gd name="T7" fmla="*/ 232 h 461"/>
                <a:gd name="T8" fmla="*/ 38 w 700"/>
                <a:gd name="T9" fmla="*/ 174 h 461"/>
                <a:gd name="T10" fmla="*/ 80 w 700"/>
                <a:gd name="T11" fmla="*/ 113 h 461"/>
                <a:gd name="T12" fmla="*/ 139 w 700"/>
                <a:gd name="T13" fmla="*/ 63 h 461"/>
                <a:gd name="T14" fmla="*/ 206 w 700"/>
                <a:gd name="T15" fmla="*/ 29 h 461"/>
                <a:gd name="T16" fmla="*/ 278 w 700"/>
                <a:gd name="T17" fmla="*/ 11 h 461"/>
                <a:gd name="T18" fmla="*/ 346 w 700"/>
                <a:gd name="T19" fmla="*/ 2 h 461"/>
                <a:gd name="T20" fmla="*/ 411 w 700"/>
                <a:gd name="T21" fmla="*/ 0 h 461"/>
                <a:gd name="T22" fmla="*/ 465 w 700"/>
                <a:gd name="T23" fmla="*/ 3 h 461"/>
                <a:gd name="T24" fmla="*/ 504 w 700"/>
                <a:gd name="T25" fmla="*/ 8 h 461"/>
                <a:gd name="T26" fmla="*/ 557 w 700"/>
                <a:gd name="T27" fmla="*/ 20 h 461"/>
                <a:gd name="T28" fmla="*/ 594 w 700"/>
                <a:gd name="T29" fmla="*/ 33 h 461"/>
                <a:gd name="T30" fmla="*/ 633 w 700"/>
                <a:gd name="T31" fmla="*/ 49 h 461"/>
                <a:gd name="T32" fmla="*/ 687 w 700"/>
                <a:gd name="T33" fmla="*/ 72 h 461"/>
                <a:gd name="T34" fmla="*/ 651 w 700"/>
                <a:gd name="T35" fmla="*/ 91 h 461"/>
                <a:gd name="T36" fmla="*/ 607 w 700"/>
                <a:gd name="T37" fmla="*/ 89 h 461"/>
                <a:gd name="T38" fmla="*/ 544 w 700"/>
                <a:gd name="T39" fmla="*/ 91 h 461"/>
                <a:gd name="T40" fmla="*/ 469 w 700"/>
                <a:gd name="T41" fmla="*/ 100 h 461"/>
                <a:gd name="T42" fmla="*/ 393 w 700"/>
                <a:gd name="T43" fmla="*/ 119 h 461"/>
                <a:gd name="T44" fmla="*/ 323 w 700"/>
                <a:gd name="T45" fmla="*/ 154 h 461"/>
                <a:gd name="T46" fmla="*/ 269 w 700"/>
                <a:gd name="T47" fmla="*/ 206 h 461"/>
                <a:gd name="T48" fmla="*/ 234 w 700"/>
                <a:gd name="T49" fmla="*/ 269 h 461"/>
                <a:gd name="T50" fmla="*/ 213 w 700"/>
                <a:gd name="T51" fmla="*/ 324 h 461"/>
                <a:gd name="T52" fmla="*/ 203 w 700"/>
                <a:gd name="T53" fmla="*/ 370 h 461"/>
                <a:gd name="T54" fmla="*/ 200 w 700"/>
                <a:gd name="T55" fmla="*/ 414 h 461"/>
                <a:gd name="T56" fmla="*/ 208 w 700"/>
                <a:gd name="T57" fmla="*/ 455 h 461"/>
                <a:gd name="T58" fmla="*/ 169 w 700"/>
                <a:gd name="T59" fmla="*/ 438 h 461"/>
                <a:gd name="T60" fmla="*/ 172 w 700"/>
                <a:gd name="T61" fmla="*/ 395 h 461"/>
                <a:gd name="T62" fmla="*/ 180 w 700"/>
                <a:gd name="T63" fmla="*/ 349 h 461"/>
                <a:gd name="T64" fmla="*/ 191 w 700"/>
                <a:gd name="T65" fmla="*/ 296 h 461"/>
                <a:gd name="T66" fmla="*/ 210 w 700"/>
                <a:gd name="T67" fmla="*/ 243 h 461"/>
                <a:gd name="T68" fmla="*/ 237 w 700"/>
                <a:gd name="T69" fmla="*/ 191 h 461"/>
                <a:gd name="T70" fmla="*/ 272 w 700"/>
                <a:gd name="T71" fmla="*/ 150 h 461"/>
                <a:gd name="T72" fmla="*/ 322 w 700"/>
                <a:gd name="T73" fmla="*/ 117 h 461"/>
                <a:gd name="T74" fmla="*/ 382 w 700"/>
                <a:gd name="T75" fmla="*/ 93 h 461"/>
                <a:gd name="T76" fmla="*/ 444 w 700"/>
                <a:gd name="T77" fmla="*/ 79 h 461"/>
                <a:gd name="T78" fmla="*/ 504 w 700"/>
                <a:gd name="T79" fmla="*/ 70 h 461"/>
                <a:gd name="T80" fmla="*/ 553 w 700"/>
                <a:gd name="T81" fmla="*/ 67 h 461"/>
                <a:gd name="T82" fmla="*/ 592 w 700"/>
                <a:gd name="T83" fmla="*/ 66 h 461"/>
                <a:gd name="T84" fmla="*/ 562 w 700"/>
                <a:gd name="T85" fmla="*/ 54 h 461"/>
                <a:gd name="T86" fmla="*/ 519 w 700"/>
                <a:gd name="T87" fmla="*/ 42 h 461"/>
                <a:gd name="T88" fmla="*/ 465 w 700"/>
                <a:gd name="T89" fmla="*/ 33 h 461"/>
                <a:gd name="T90" fmla="*/ 401 w 700"/>
                <a:gd name="T91" fmla="*/ 28 h 461"/>
                <a:gd name="T92" fmla="*/ 332 w 700"/>
                <a:gd name="T93" fmla="*/ 32 h 461"/>
                <a:gd name="T94" fmla="*/ 260 w 700"/>
                <a:gd name="T95" fmla="*/ 46 h 461"/>
                <a:gd name="T96" fmla="*/ 193 w 700"/>
                <a:gd name="T97" fmla="*/ 74 h 461"/>
                <a:gd name="T98" fmla="*/ 139 w 700"/>
                <a:gd name="T99" fmla="*/ 104 h 461"/>
                <a:gd name="T100" fmla="*/ 101 w 700"/>
                <a:gd name="T101" fmla="*/ 136 h 461"/>
                <a:gd name="T102" fmla="*/ 73 w 700"/>
                <a:gd name="T103" fmla="*/ 169 h 461"/>
                <a:gd name="T104" fmla="*/ 54 w 700"/>
                <a:gd name="T105" fmla="*/ 203 h 461"/>
                <a:gd name="T106" fmla="*/ 44 w 700"/>
                <a:gd name="T107" fmla="*/ 236 h 461"/>
                <a:gd name="T108" fmla="*/ 38 w 700"/>
                <a:gd name="T109" fmla="*/ 269 h 461"/>
                <a:gd name="T110" fmla="*/ 35 w 700"/>
                <a:gd name="T111" fmla="*/ 315 h 461"/>
                <a:gd name="T112" fmla="*/ 38 w 700"/>
                <a:gd name="T113" fmla="*/ 359 h 461"/>
                <a:gd name="T114" fmla="*/ 48 w 700"/>
                <a:gd name="T115" fmla="*/ 396 h 46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00"/>
                <a:gd name="T175" fmla="*/ 0 h 461"/>
                <a:gd name="T176" fmla="*/ 700 w 700"/>
                <a:gd name="T177" fmla="*/ 461 h 46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00" h="461">
                  <a:moveTo>
                    <a:pt x="16" y="396"/>
                  </a:moveTo>
                  <a:lnTo>
                    <a:pt x="14" y="395"/>
                  </a:lnTo>
                  <a:lnTo>
                    <a:pt x="13" y="389"/>
                  </a:lnTo>
                  <a:lnTo>
                    <a:pt x="11" y="385"/>
                  </a:lnTo>
                  <a:lnTo>
                    <a:pt x="10" y="383"/>
                  </a:lnTo>
                  <a:lnTo>
                    <a:pt x="9" y="377"/>
                  </a:lnTo>
                  <a:lnTo>
                    <a:pt x="9" y="372"/>
                  </a:lnTo>
                  <a:lnTo>
                    <a:pt x="6" y="366"/>
                  </a:lnTo>
                  <a:lnTo>
                    <a:pt x="6" y="360"/>
                  </a:lnTo>
                  <a:lnTo>
                    <a:pt x="4" y="358"/>
                  </a:lnTo>
                  <a:lnTo>
                    <a:pt x="4" y="354"/>
                  </a:lnTo>
                  <a:lnTo>
                    <a:pt x="3" y="350"/>
                  </a:lnTo>
                  <a:lnTo>
                    <a:pt x="3" y="347"/>
                  </a:lnTo>
                  <a:lnTo>
                    <a:pt x="3" y="342"/>
                  </a:lnTo>
                  <a:lnTo>
                    <a:pt x="1" y="339"/>
                  </a:lnTo>
                  <a:lnTo>
                    <a:pt x="1" y="336"/>
                  </a:lnTo>
                  <a:lnTo>
                    <a:pt x="1" y="332"/>
                  </a:lnTo>
                  <a:lnTo>
                    <a:pt x="1" y="326"/>
                  </a:lnTo>
                  <a:lnTo>
                    <a:pt x="1" y="322"/>
                  </a:lnTo>
                  <a:lnTo>
                    <a:pt x="1" y="317"/>
                  </a:lnTo>
                  <a:lnTo>
                    <a:pt x="1" y="313"/>
                  </a:lnTo>
                  <a:lnTo>
                    <a:pt x="0" y="308"/>
                  </a:lnTo>
                  <a:lnTo>
                    <a:pt x="0" y="303"/>
                  </a:lnTo>
                  <a:lnTo>
                    <a:pt x="0" y="298"/>
                  </a:lnTo>
                  <a:lnTo>
                    <a:pt x="1" y="294"/>
                  </a:lnTo>
                  <a:lnTo>
                    <a:pt x="1" y="287"/>
                  </a:lnTo>
                  <a:lnTo>
                    <a:pt x="1" y="283"/>
                  </a:lnTo>
                  <a:lnTo>
                    <a:pt x="1" y="277"/>
                  </a:lnTo>
                  <a:lnTo>
                    <a:pt x="3" y="273"/>
                  </a:lnTo>
                  <a:lnTo>
                    <a:pt x="3" y="266"/>
                  </a:lnTo>
                  <a:lnTo>
                    <a:pt x="4" y="261"/>
                  </a:lnTo>
                  <a:lnTo>
                    <a:pt x="6" y="254"/>
                  </a:lnTo>
                  <a:lnTo>
                    <a:pt x="7" y="249"/>
                  </a:lnTo>
                  <a:lnTo>
                    <a:pt x="9" y="244"/>
                  </a:lnTo>
                  <a:lnTo>
                    <a:pt x="10" y="237"/>
                  </a:lnTo>
                  <a:lnTo>
                    <a:pt x="13" y="232"/>
                  </a:lnTo>
                  <a:lnTo>
                    <a:pt x="14" y="226"/>
                  </a:lnTo>
                  <a:lnTo>
                    <a:pt x="17" y="219"/>
                  </a:lnTo>
                  <a:lnTo>
                    <a:pt x="19" y="212"/>
                  </a:lnTo>
                  <a:lnTo>
                    <a:pt x="22" y="206"/>
                  </a:lnTo>
                  <a:lnTo>
                    <a:pt x="25" y="201"/>
                  </a:lnTo>
                  <a:lnTo>
                    <a:pt x="28" y="194"/>
                  </a:lnTo>
                  <a:lnTo>
                    <a:pt x="31" y="188"/>
                  </a:lnTo>
                  <a:lnTo>
                    <a:pt x="33" y="181"/>
                  </a:lnTo>
                  <a:lnTo>
                    <a:pt x="38" y="174"/>
                  </a:lnTo>
                  <a:lnTo>
                    <a:pt x="41" y="168"/>
                  </a:lnTo>
                  <a:lnTo>
                    <a:pt x="45" y="161"/>
                  </a:lnTo>
                  <a:lnTo>
                    <a:pt x="50" y="155"/>
                  </a:lnTo>
                  <a:lnTo>
                    <a:pt x="54" y="148"/>
                  </a:lnTo>
                  <a:lnTo>
                    <a:pt x="58" y="140"/>
                  </a:lnTo>
                  <a:lnTo>
                    <a:pt x="64" y="134"/>
                  </a:lnTo>
                  <a:lnTo>
                    <a:pt x="69" y="127"/>
                  </a:lnTo>
                  <a:lnTo>
                    <a:pt x="76" y="121"/>
                  </a:lnTo>
                  <a:lnTo>
                    <a:pt x="80" y="113"/>
                  </a:lnTo>
                  <a:lnTo>
                    <a:pt x="86" y="106"/>
                  </a:lnTo>
                  <a:lnTo>
                    <a:pt x="92" y="101"/>
                  </a:lnTo>
                  <a:lnTo>
                    <a:pt x="99" y="95"/>
                  </a:lnTo>
                  <a:lnTo>
                    <a:pt x="105" y="88"/>
                  </a:lnTo>
                  <a:lnTo>
                    <a:pt x="111" y="83"/>
                  </a:lnTo>
                  <a:lnTo>
                    <a:pt x="118" y="78"/>
                  </a:lnTo>
                  <a:lnTo>
                    <a:pt x="126" y="72"/>
                  </a:lnTo>
                  <a:lnTo>
                    <a:pt x="131" y="67"/>
                  </a:lnTo>
                  <a:lnTo>
                    <a:pt x="139" y="63"/>
                  </a:lnTo>
                  <a:lnTo>
                    <a:pt x="146" y="58"/>
                  </a:lnTo>
                  <a:lnTo>
                    <a:pt x="153" y="54"/>
                  </a:lnTo>
                  <a:lnTo>
                    <a:pt x="159" y="50"/>
                  </a:lnTo>
                  <a:lnTo>
                    <a:pt x="168" y="46"/>
                  </a:lnTo>
                  <a:lnTo>
                    <a:pt x="175" y="42"/>
                  </a:lnTo>
                  <a:lnTo>
                    <a:pt x="183" y="40"/>
                  </a:lnTo>
                  <a:lnTo>
                    <a:pt x="190" y="36"/>
                  </a:lnTo>
                  <a:lnTo>
                    <a:pt x="199" y="33"/>
                  </a:lnTo>
                  <a:lnTo>
                    <a:pt x="206" y="29"/>
                  </a:lnTo>
                  <a:lnTo>
                    <a:pt x="213" y="28"/>
                  </a:lnTo>
                  <a:lnTo>
                    <a:pt x="221" y="24"/>
                  </a:lnTo>
                  <a:lnTo>
                    <a:pt x="229" y="21"/>
                  </a:lnTo>
                  <a:lnTo>
                    <a:pt x="237" y="20"/>
                  </a:lnTo>
                  <a:lnTo>
                    <a:pt x="246" y="17"/>
                  </a:lnTo>
                  <a:lnTo>
                    <a:pt x="253" y="16"/>
                  </a:lnTo>
                  <a:lnTo>
                    <a:pt x="260" y="13"/>
                  </a:lnTo>
                  <a:lnTo>
                    <a:pt x="269" y="12"/>
                  </a:lnTo>
                  <a:lnTo>
                    <a:pt x="278" y="11"/>
                  </a:lnTo>
                  <a:lnTo>
                    <a:pt x="284" y="8"/>
                  </a:lnTo>
                  <a:lnTo>
                    <a:pt x="292" y="8"/>
                  </a:lnTo>
                  <a:lnTo>
                    <a:pt x="300" y="7"/>
                  </a:lnTo>
                  <a:lnTo>
                    <a:pt x="310" y="6"/>
                  </a:lnTo>
                  <a:lnTo>
                    <a:pt x="317" y="4"/>
                  </a:lnTo>
                  <a:lnTo>
                    <a:pt x="325" y="4"/>
                  </a:lnTo>
                  <a:lnTo>
                    <a:pt x="330" y="3"/>
                  </a:lnTo>
                  <a:lnTo>
                    <a:pt x="339" y="2"/>
                  </a:lnTo>
                  <a:lnTo>
                    <a:pt x="346" y="2"/>
                  </a:lnTo>
                  <a:lnTo>
                    <a:pt x="354" y="0"/>
                  </a:lnTo>
                  <a:lnTo>
                    <a:pt x="361" y="0"/>
                  </a:lnTo>
                  <a:lnTo>
                    <a:pt x="370" y="0"/>
                  </a:lnTo>
                  <a:lnTo>
                    <a:pt x="376" y="0"/>
                  </a:lnTo>
                  <a:lnTo>
                    <a:pt x="383" y="0"/>
                  </a:lnTo>
                  <a:lnTo>
                    <a:pt x="390" y="0"/>
                  </a:lnTo>
                  <a:lnTo>
                    <a:pt x="398" y="0"/>
                  </a:lnTo>
                  <a:lnTo>
                    <a:pt x="404" y="0"/>
                  </a:lnTo>
                  <a:lnTo>
                    <a:pt x="411" y="0"/>
                  </a:lnTo>
                  <a:lnTo>
                    <a:pt x="417" y="0"/>
                  </a:lnTo>
                  <a:lnTo>
                    <a:pt x="424" y="2"/>
                  </a:lnTo>
                  <a:lnTo>
                    <a:pt x="430" y="2"/>
                  </a:lnTo>
                  <a:lnTo>
                    <a:pt x="436" y="2"/>
                  </a:lnTo>
                  <a:lnTo>
                    <a:pt x="442" y="2"/>
                  </a:lnTo>
                  <a:lnTo>
                    <a:pt x="449" y="2"/>
                  </a:lnTo>
                  <a:lnTo>
                    <a:pt x="453" y="2"/>
                  </a:lnTo>
                  <a:lnTo>
                    <a:pt x="459" y="3"/>
                  </a:lnTo>
                  <a:lnTo>
                    <a:pt x="465" y="3"/>
                  </a:lnTo>
                  <a:lnTo>
                    <a:pt x="471" y="4"/>
                  </a:lnTo>
                  <a:lnTo>
                    <a:pt x="475" y="4"/>
                  </a:lnTo>
                  <a:lnTo>
                    <a:pt x="480" y="4"/>
                  </a:lnTo>
                  <a:lnTo>
                    <a:pt x="484" y="6"/>
                  </a:lnTo>
                  <a:lnTo>
                    <a:pt x="488" y="6"/>
                  </a:lnTo>
                  <a:lnTo>
                    <a:pt x="493" y="6"/>
                  </a:lnTo>
                  <a:lnTo>
                    <a:pt x="497" y="7"/>
                  </a:lnTo>
                  <a:lnTo>
                    <a:pt x="500" y="7"/>
                  </a:lnTo>
                  <a:lnTo>
                    <a:pt x="504" y="8"/>
                  </a:lnTo>
                  <a:lnTo>
                    <a:pt x="510" y="8"/>
                  </a:lnTo>
                  <a:lnTo>
                    <a:pt x="516" y="9"/>
                  </a:lnTo>
                  <a:lnTo>
                    <a:pt x="523" y="11"/>
                  </a:lnTo>
                  <a:lnTo>
                    <a:pt x="531" y="13"/>
                  </a:lnTo>
                  <a:lnTo>
                    <a:pt x="538" y="15"/>
                  </a:lnTo>
                  <a:lnTo>
                    <a:pt x="545" y="16"/>
                  </a:lnTo>
                  <a:lnTo>
                    <a:pt x="550" y="17"/>
                  </a:lnTo>
                  <a:lnTo>
                    <a:pt x="553" y="19"/>
                  </a:lnTo>
                  <a:lnTo>
                    <a:pt x="557" y="20"/>
                  </a:lnTo>
                  <a:lnTo>
                    <a:pt x="562" y="23"/>
                  </a:lnTo>
                  <a:lnTo>
                    <a:pt x="566" y="23"/>
                  </a:lnTo>
                  <a:lnTo>
                    <a:pt x="570" y="24"/>
                  </a:lnTo>
                  <a:lnTo>
                    <a:pt x="573" y="25"/>
                  </a:lnTo>
                  <a:lnTo>
                    <a:pt x="578" y="26"/>
                  </a:lnTo>
                  <a:lnTo>
                    <a:pt x="582" y="28"/>
                  </a:lnTo>
                  <a:lnTo>
                    <a:pt x="586" y="29"/>
                  </a:lnTo>
                  <a:lnTo>
                    <a:pt x="589" y="30"/>
                  </a:lnTo>
                  <a:lnTo>
                    <a:pt x="594" y="33"/>
                  </a:lnTo>
                  <a:lnTo>
                    <a:pt x="598" y="34"/>
                  </a:lnTo>
                  <a:lnTo>
                    <a:pt x="602" y="36"/>
                  </a:lnTo>
                  <a:lnTo>
                    <a:pt x="605" y="37"/>
                  </a:lnTo>
                  <a:lnTo>
                    <a:pt x="610" y="40"/>
                  </a:lnTo>
                  <a:lnTo>
                    <a:pt x="614" y="41"/>
                  </a:lnTo>
                  <a:lnTo>
                    <a:pt x="619" y="42"/>
                  </a:lnTo>
                  <a:lnTo>
                    <a:pt x="621" y="43"/>
                  </a:lnTo>
                  <a:lnTo>
                    <a:pt x="626" y="46"/>
                  </a:lnTo>
                  <a:lnTo>
                    <a:pt x="633" y="49"/>
                  </a:lnTo>
                  <a:lnTo>
                    <a:pt x="641" y="51"/>
                  </a:lnTo>
                  <a:lnTo>
                    <a:pt x="648" y="54"/>
                  </a:lnTo>
                  <a:lnTo>
                    <a:pt x="655" y="58"/>
                  </a:lnTo>
                  <a:lnTo>
                    <a:pt x="661" y="61"/>
                  </a:lnTo>
                  <a:lnTo>
                    <a:pt x="667" y="63"/>
                  </a:lnTo>
                  <a:lnTo>
                    <a:pt x="673" y="66"/>
                  </a:lnTo>
                  <a:lnTo>
                    <a:pt x="679" y="68"/>
                  </a:lnTo>
                  <a:lnTo>
                    <a:pt x="683" y="70"/>
                  </a:lnTo>
                  <a:lnTo>
                    <a:pt x="687" y="72"/>
                  </a:lnTo>
                  <a:lnTo>
                    <a:pt x="690" y="74"/>
                  </a:lnTo>
                  <a:lnTo>
                    <a:pt x="693" y="75"/>
                  </a:lnTo>
                  <a:lnTo>
                    <a:pt x="698" y="78"/>
                  </a:lnTo>
                  <a:lnTo>
                    <a:pt x="700" y="79"/>
                  </a:lnTo>
                  <a:lnTo>
                    <a:pt x="664" y="92"/>
                  </a:lnTo>
                  <a:lnTo>
                    <a:pt x="662" y="92"/>
                  </a:lnTo>
                  <a:lnTo>
                    <a:pt x="661" y="92"/>
                  </a:lnTo>
                  <a:lnTo>
                    <a:pt x="655" y="91"/>
                  </a:lnTo>
                  <a:lnTo>
                    <a:pt x="651" y="91"/>
                  </a:lnTo>
                  <a:lnTo>
                    <a:pt x="646" y="91"/>
                  </a:lnTo>
                  <a:lnTo>
                    <a:pt x="642" y="91"/>
                  </a:lnTo>
                  <a:lnTo>
                    <a:pt x="638" y="89"/>
                  </a:lnTo>
                  <a:lnTo>
                    <a:pt x="633" y="89"/>
                  </a:lnTo>
                  <a:lnTo>
                    <a:pt x="629" y="89"/>
                  </a:lnTo>
                  <a:lnTo>
                    <a:pt x="623" y="89"/>
                  </a:lnTo>
                  <a:lnTo>
                    <a:pt x="619" y="89"/>
                  </a:lnTo>
                  <a:lnTo>
                    <a:pt x="613" y="89"/>
                  </a:lnTo>
                  <a:lnTo>
                    <a:pt x="607" y="89"/>
                  </a:lnTo>
                  <a:lnTo>
                    <a:pt x="601" y="89"/>
                  </a:lnTo>
                  <a:lnTo>
                    <a:pt x="594" y="89"/>
                  </a:lnTo>
                  <a:lnTo>
                    <a:pt x="588" y="89"/>
                  </a:lnTo>
                  <a:lnTo>
                    <a:pt x="581" y="89"/>
                  </a:lnTo>
                  <a:lnTo>
                    <a:pt x="573" y="89"/>
                  </a:lnTo>
                  <a:lnTo>
                    <a:pt x="566" y="89"/>
                  </a:lnTo>
                  <a:lnTo>
                    <a:pt x="560" y="91"/>
                  </a:lnTo>
                  <a:lnTo>
                    <a:pt x="551" y="91"/>
                  </a:lnTo>
                  <a:lnTo>
                    <a:pt x="544" y="91"/>
                  </a:lnTo>
                  <a:lnTo>
                    <a:pt x="535" y="92"/>
                  </a:lnTo>
                  <a:lnTo>
                    <a:pt x="528" y="92"/>
                  </a:lnTo>
                  <a:lnTo>
                    <a:pt x="521" y="93"/>
                  </a:lnTo>
                  <a:lnTo>
                    <a:pt x="512" y="95"/>
                  </a:lnTo>
                  <a:lnTo>
                    <a:pt x="504" y="95"/>
                  </a:lnTo>
                  <a:lnTo>
                    <a:pt x="496" y="97"/>
                  </a:lnTo>
                  <a:lnTo>
                    <a:pt x="487" y="97"/>
                  </a:lnTo>
                  <a:lnTo>
                    <a:pt x="478" y="98"/>
                  </a:lnTo>
                  <a:lnTo>
                    <a:pt x="469" y="100"/>
                  </a:lnTo>
                  <a:lnTo>
                    <a:pt x="462" y="102"/>
                  </a:lnTo>
                  <a:lnTo>
                    <a:pt x="453" y="104"/>
                  </a:lnTo>
                  <a:lnTo>
                    <a:pt x="444" y="105"/>
                  </a:lnTo>
                  <a:lnTo>
                    <a:pt x="436" y="108"/>
                  </a:lnTo>
                  <a:lnTo>
                    <a:pt x="427" y="110"/>
                  </a:lnTo>
                  <a:lnTo>
                    <a:pt x="418" y="112"/>
                  </a:lnTo>
                  <a:lnTo>
                    <a:pt x="409" y="114"/>
                  </a:lnTo>
                  <a:lnTo>
                    <a:pt x="401" y="117"/>
                  </a:lnTo>
                  <a:lnTo>
                    <a:pt x="393" y="119"/>
                  </a:lnTo>
                  <a:lnTo>
                    <a:pt x="385" y="122"/>
                  </a:lnTo>
                  <a:lnTo>
                    <a:pt x="376" y="126"/>
                  </a:lnTo>
                  <a:lnTo>
                    <a:pt x="368" y="130"/>
                  </a:lnTo>
                  <a:lnTo>
                    <a:pt x="361" y="134"/>
                  </a:lnTo>
                  <a:lnTo>
                    <a:pt x="352" y="136"/>
                  </a:lnTo>
                  <a:lnTo>
                    <a:pt x="345" y="140"/>
                  </a:lnTo>
                  <a:lnTo>
                    <a:pt x="336" y="144"/>
                  </a:lnTo>
                  <a:lnTo>
                    <a:pt x="330" y="150"/>
                  </a:lnTo>
                  <a:lnTo>
                    <a:pt x="323" y="154"/>
                  </a:lnTo>
                  <a:lnTo>
                    <a:pt x="316" y="159"/>
                  </a:lnTo>
                  <a:lnTo>
                    <a:pt x="310" y="163"/>
                  </a:lnTo>
                  <a:lnTo>
                    <a:pt x="304" y="169"/>
                  </a:lnTo>
                  <a:lnTo>
                    <a:pt x="297" y="174"/>
                  </a:lnTo>
                  <a:lnTo>
                    <a:pt x="291" y="180"/>
                  </a:lnTo>
                  <a:lnTo>
                    <a:pt x="284" y="186"/>
                  </a:lnTo>
                  <a:lnTo>
                    <a:pt x="279" y="193"/>
                  </a:lnTo>
                  <a:lnTo>
                    <a:pt x="273" y="198"/>
                  </a:lnTo>
                  <a:lnTo>
                    <a:pt x="269" y="206"/>
                  </a:lnTo>
                  <a:lnTo>
                    <a:pt x="265" y="212"/>
                  </a:lnTo>
                  <a:lnTo>
                    <a:pt x="260" y="220"/>
                  </a:lnTo>
                  <a:lnTo>
                    <a:pt x="256" y="227"/>
                  </a:lnTo>
                  <a:lnTo>
                    <a:pt x="251" y="233"/>
                  </a:lnTo>
                  <a:lnTo>
                    <a:pt x="247" y="241"/>
                  </a:lnTo>
                  <a:lnTo>
                    <a:pt x="244" y="249"/>
                  </a:lnTo>
                  <a:lnTo>
                    <a:pt x="240" y="256"/>
                  </a:lnTo>
                  <a:lnTo>
                    <a:pt x="237" y="262"/>
                  </a:lnTo>
                  <a:lnTo>
                    <a:pt x="234" y="269"/>
                  </a:lnTo>
                  <a:lnTo>
                    <a:pt x="231" y="275"/>
                  </a:lnTo>
                  <a:lnTo>
                    <a:pt x="228" y="282"/>
                  </a:lnTo>
                  <a:lnTo>
                    <a:pt x="225" y="288"/>
                  </a:lnTo>
                  <a:lnTo>
                    <a:pt x="224" y="294"/>
                  </a:lnTo>
                  <a:lnTo>
                    <a:pt x="221" y="300"/>
                  </a:lnTo>
                  <a:lnTo>
                    <a:pt x="219" y="305"/>
                  </a:lnTo>
                  <a:lnTo>
                    <a:pt x="216" y="312"/>
                  </a:lnTo>
                  <a:lnTo>
                    <a:pt x="215" y="317"/>
                  </a:lnTo>
                  <a:lnTo>
                    <a:pt x="213" y="324"/>
                  </a:lnTo>
                  <a:lnTo>
                    <a:pt x="212" y="329"/>
                  </a:lnTo>
                  <a:lnTo>
                    <a:pt x="210" y="334"/>
                  </a:lnTo>
                  <a:lnTo>
                    <a:pt x="209" y="339"/>
                  </a:lnTo>
                  <a:lnTo>
                    <a:pt x="208" y="346"/>
                  </a:lnTo>
                  <a:lnTo>
                    <a:pt x="206" y="350"/>
                  </a:lnTo>
                  <a:lnTo>
                    <a:pt x="205" y="355"/>
                  </a:lnTo>
                  <a:lnTo>
                    <a:pt x="205" y="359"/>
                  </a:lnTo>
                  <a:lnTo>
                    <a:pt x="205" y="366"/>
                  </a:lnTo>
                  <a:lnTo>
                    <a:pt x="203" y="370"/>
                  </a:lnTo>
                  <a:lnTo>
                    <a:pt x="202" y="375"/>
                  </a:lnTo>
                  <a:lnTo>
                    <a:pt x="202" y="379"/>
                  </a:lnTo>
                  <a:lnTo>
                    <a:pt x="202" y="384"/>
                  </a:lnTo>
                  <a:lnTo>
                    <a:pt x="202" y="388"/>
                  </a:lnTo>
                  <a:lnTo>
                    <a:pt x="202" y="391"/>
                  </a:lnTo>
                  <a:lnTo>
                    <a:pt x="202" y="396"/>
                  </a:lnTo>
                  <a:lnTo>
                    <a:pt x="202" y="400"/>
                  </a:lnTo>
                  <a:lnTo>
                    <a:pt x="200" y="406"/>
                  </a:lnTo>
                  <a:lnTo>
                    <a:pt x="200" y="414"/>
                  </a:lnTo>
                  <a:lnTo>
                    <a:pt x="202" y="419"/>
                  </a:lnTo>
                  <a:lnTo>
                    <a:pt x="202" y="426"/>
                  </a:lnTo>
                  <a:lnTo>
                    <a:pt x="202" y="431"/>
                  </a:lnTo>
                  <a:lnTo>
                    <a:pt x="203" y="436"/>
                  </a:lnTo>
                  <a:lnTo>
                    <a:pt x="203" y="442"/>
                  </a:lnTo>
                  <a:lnTo>
                    <a:pt x="205" y="446"/>
                  </a:lnTo>
                  <a:lnTo>
                    <a:pt x="206" y="450"/>
                  </a:lnTo>
                  <a:lnTo>
                    <a:pt x="206" y="452"/>
                  </a:lnTo>
                  <a:lnTo>
                    <a:pt x="208" y="455"/>
                  </a:lnTo>
                  <a:lnTo>
                    <a:pt x="209" y="457"/>
                  </a:lnTo>
                  <a:lnTo>
                    <a:pt x="210" y="460"/>
                  </a:lnTo>
                  <a:lnTo>
                    <a:pt x="210" y="461"/>
                  </a:lnTo>
                  <a:lnTo>
                    <a:pt x="169" y="451"/>
                  </a:lnTo>
                  <a:lnTo>
                    <a:pt x="169" y="450"/>
                  </a:lnTo>
                  <a:lnTo>
                    <a:pt x="169" y="446"/>
                  </a:lnTo>
                  <a:lnTo>
                    <a:pt x="169" y="443"/>
                  </a:lnTo>
                  <a:lnTo>
                    <a:pt x="169" y="438"/>
                  </a:lnTo>
                  <a:lnTo>
                    <a:pt x="169" y="432"/>
                  </a:lnTo>
                  <a:lnTo>
                    <a:pt x="169" y="426"/>
                  </a:lnTo>
                  <a:lnTo>
                    <a:pt x="171" y="419"/>
                  </a:lnTo>
                  <a:lnTo>
                    <a:pt x="171" y="415"/>
                  </a:lnTo>
                  <a:lnTo>
                    <a:pt x="171" y="412"/>
                  </a:lnTo>
                  <a:lnTo>
                    <a:pt x="171" y="408"/>
                  </a:lnTo>
                  <a:lnTo>
                    <a:pt x="171" y="404"/>
                  </a:lnTo>
                  <a:lnTo>
                    <a:pt x="171" y="400"/>
                  </a:lnTo>
                  <a:lnTo>
                    <a:pt x="172" y="395"/>
                  </a:lnTo>
                  <a:lnTo>
                    <a:pt x="172" y="389"/>
                  </a:lnTo>
                  <a:lnTo>
                    <a:pt x="174" y="385"/>
                  </a:lnTo>
                  <a:lnTo>
                    <a:pt x="174" y="380"/>
                  </a:lnTo>
                  <a:lnTo>
                    <a:pt x="175" y="375"/>
                  </a:lnTo>
                  <a:lnTo>
                    <a:pt x="175" y="370"/>
                  </a:lnTo>
                  <a:lnTo>
                    <a:pt x="177" y="366"/>
                  </a:lnTo>
                  <a:lnTo>
                    <a:pt x="178" y="359"/>
                  </a:lnTo>
                  <a:lnTo>
                    <a:pt x="180" y="354"/>
                  </a:lnTo>
                  <a:lnTo>
                    <a:pt x="180" y="349"/>
                  </a:lnTo>
                  <a:lnTo>
                    <a:pt x="181" y="343"/>
                  </a:lnTo>
                  <a:lnTo>
                    <a:pt x="183" y="338"/>
                  </a:lnTo>
                  <a:lnTo>
                    <a:pt x="184" y="332"/>
                  </a:lnTo>
                  <a:lnTo>
                    <a:pt x="184" y="326"/>
                  </a:lnTo>
                  <a:lnTo>
                    <a:pt x="186" y="320"/>
                  </a:lnTo>
                  <a:lnTo>
                    <a:pt x="187" y="315"/>
                  </a:lnTo>
                  <a:lnTo>
                    <a:pt x="188" y="308"/>
                  </a:lnTo>
                  <a:lnTo>
                    <a:pt x="190" y="303"/>
                  </a:lnTo>
                  <a:lnTo>
                    <a:pt x="191" y="296"/>
                  </a:lnTo>
                  <a:lnTo>
                    <a:pt x="193" y="290"/>
                  </a:lnTo>
                  <a:lnTo>
                    <a:pt x="194" y="284"/>
                  </a:lnTo>
                  <a:lnTo>
                    <a:pt x="197" y="278"/>
                  </a:lnTo>
                  <a:lnTo>
                    <a:pt x="199" y="273"/>
                  </a:lnTo>
                  <a:lnTo>
                    <a:pt x="202" y="266"/>
                  </a:lnTo>
                  <a:lnTo>
                    <a:pt x="203" y="261"/>
                  </a:lnTo>
                  <a:lnTo>
                    <a:pt x="206" y="254"/>
                  </a:lnTo>
                  <a:lnTo>
                    <a:pt x="209" y="249"/>
                  </a:lnTo>
                  <a:lnTo>
                    <a:pt x="210" y="243"/>
                  </a:lnTo>
                  <a:lnTo>
                    <a:pt x="213" y="237"/>
                  </a:lnTo>
                  <a:lnTo>
                    <a:pt x="215" y="231"/>
                  </a:lnTo>
                  <a:lnTo>
                    <a:pt x="218" y="226"/>
                  </a:lnTo>
                  <a:lnTo>
                    <a:pt x="221" y="219"/>
                  </a:lnTo>
                  <a:lnTo>
                    <a:pt x="224" y="214"/>
                  </a:lnTo>
                  <a:lnTo>
                    <a:pt x="227" y="209"/>
                  </a:lnTo>
                  <a:lnTo>
                    <a:pt x="231" y="203"/>
                  </a:lnTo>
                  <a:lnTo>
                    <a:pt x="234" y="197"/>
                  </a:lnTo>
                  <a:lnTo>
                    <a:pt x="237" y="191"/>
                  </a:lnTo>
                  <a:lnTo>
                    <a:pt x="240" y="186"/>
                  </a:lnTo>
                  <a:lnTo>
                    <a:pt x="244" y="182"/>
                  </a:lnTo>
                  <a:lnTo>
                    <a:pt x="247" y="176"/>
                  </a:lnTo>
                  <a:lnTo>
                    <a:pt x="251" y="172"/>
                  </a:lnTo>
                  <a:lnTo>
                    <a:pt x="256" y="167"/>
                  </a:lnTo>
                  <a:lnTo>
                    <a:pt x="260" y="163"/>
                  </a:lnTo>
                  <a:lnTo>
                    <a:pt x="265" y="157"/>
                  </a:lnTo>
                  <a:lnTo>
                    <a:pt x="269" y="154"/>
                  </a:lnTo>
                  <a:lnTo>
                    <a:pt x="272" y="150"/>
                  </a:lnTo>
                  <a:lnTo>
                    <a:pt x="278" y="146"/>
                  </a:lnTo>
                  <a:lnTo>
                    <a:pt x="282" y="140"/>
                  </a:lnTo>
                  <a:lnTo>
                    <a:pt x="288" y="136"/>
                  </a:lnTo>
                  <a:lnTo>
                    <a:pt x="292" y="134"/>
                  </a:lnTo>
                  <a:lnTo>
                    <a:pt x="298" y="130"/>
                  </a:lnTo>
                  <a:lnTo>
                    <a:pt x="304" y="126"/>
                  </a:lnTo>
                  <a:lnTo>
                    <a:pt x="310" y="122"/>
                  </a:lnTo>
                  <a:lnTo>
                    <a:pt x="316" y="119"/>
                  </a:lnTo>
                  <a:lnTo>
                    <a:pt x="322" y="117"/>
                  </a:lnTo>
                  <a:lnTo>
                    <a:pt x="329" y="113"/>
                  </a:lnTo>
                  <a:lnTo>
                    <a:pt x="335" y="110"/>
                  </a:lnTo>
                  <a:lnTo>
                    <a:pt x="342" y="108"/>
                  </a:lnTo>
                  <a:lnTo>
                    <a:pt x="348" y="106"/>
                  </a:lnTo>
                  <a:lnTo>
                    <a:pt x="355" y="102"/>
                  </a:lnTo>
                  <a:lnTo>
                    <a:pt x="361" y="100"/>
                  </a:lnTo>
                  <a:lnTo>
                    <a:pt x="368" y="98"/>
                  </a:lnTo>
                  <a:lnTo>
                    <a:pt x="376" y="96"/>
                  </a:lnTo>
                  <a:lnTo>
                    <a:pt x="382" y="93"/>
                  </a:lnTo>
                  <a:lnTo>
                    <a:pt x="389" y="92"/>
                  </a:lnTo>
                  <a:lnTo>
                    <a:pt x="396" y="89"/>
                  </a:lnTo>
                  <a:lnTo>
                    <a:pt x="404" y="88"/>
                  </a:lnTo>
                  <a:lnTo>
                    <a:pt x="409" y="87"/>
                  </a:lnTo>
                  <a:lnTo>
                    <a:pt x="417" y="84"/>
                  </a:lnTo>
                  <a:lnTo>
                    <a:pt x="424" y="83"/>
                  </a:lnTo>
                  <a:lnTo>
                    <a:pt x="431" y="81"/>
                  </a:lnTo>
                  <a:lnTo>
                    <a:pt x="437" y="80"/>
                  </a:lnTo>
                  <a:lnTo>
                    <a:pt x="444" y="79"/>
                  </a:lnTo>
                  <a:lnTo>
                    <a:pt x="452" y="78"/>
                  </a:lnTo>
                  <a:lnTo>
                    <a:pt x="459" y="78"/>
                  </a:lnTo>
                  <a:lnTo>
                    <a:pt x="465" y="75"/>
                  </a:lnTo>
                  <a:lnTo>
                    <a:pt x="472" y="75"/>
                  </a:lnTo>
                  <a:lnTo>
                    <a:pt x="478" y="74"/>
                  </a:lnTo>
                  <a:lnTo>
                    <a:pt x="485" y="72"/>
                  </a:lnTo>
                  <a:lnTo>
                    <a:pt x="491" y="71"/>
                  </a:lnTo>
                  <a:lnTo>
                    <a:pt x="497" y="71"/>
                  </a:lnTo>
                  <a:lnTo>
                    <a:pt x="504" y="70"/>
                  </a:lnTo>
                  <a:lnTo>
                    <a:pt x="510" y="70"/>
                  </a:lnTo>
                  <a:lnTo>
                    <a:pt x="516" y="68"/>
                  </a:lnTo>
                  <a:lnTo>
                    <a:pt x="522" y="68"/>
                  </a:lnTo>
                  <a:lnTo>
                    <a:pt x="526" y="67"/>
                  </a:lnTo>
                  <a:lnTo>
                    <a:pt x="532" y="67"/>
                  </a:lnTo>
                  <a:lnTo>
                    <a:pt x="538" y="67"/>
                  </a:lnTo>
                  <a:lnTo>
                    <a:pt x="543" y="67"/>
                  </a:lnTo>
                  <a:lnTo>
                    <a:pt x="548" y="67"/>
                  </a:lnTo>
                  <a:lnTo>
                    <a:pt x="553" y="67"/>
                  </a:lnTo>
                  <a:lnTo>
                    <a:pt x="557" y="66"/>
                  </a:lnTo>
                  <a:lnTo>
                    <a:pt x="562" y="66"/>
                  </a:lnTo>
                  <a:lnTo>
                    <a:pt x="564" y="66"/>
                  </a:lnTo>
                  <a:lnTo>
                    <a:pt x="569" y="66"/>
                  </a:lnTo>
                  <a:lnTo>
                    <a:pt x="576" y="66"/>
                  </a:lnTo>
                  <a:lnTo>
                    <a:pt x="582" y="66"/>
                  </a:lnTo>
                  <a:lnTo>
                    <a:pt x="586" y="66"/>
                  </a:lnTo>
                  <a:lnTo>
                    <a:pt x="589" y="66"/>
                  </a:lnTo>
                  <a:lnTo>
                    <a:pt x="592" y="66"/>
                  </a:lnTo>
                  <a:lnTo>
                    <a:pt x="594" y="66"/>
                  </a:lnTo>
                  <a:lnTo>
                    <a:pt x="592" y="64"/>
                  </a:lnTo>
                  <a:lnTo>
                    <a:pt x="591" y="64"/>
                  </a:lnTo>
                  <a:lnTo>
                    <a:pt x="588" y="63"/>
                  </a:lnTo>
                  <a:lnTo>
                    <a:pt x="585" y="62"/>
                  </a:lnTo>
                  <a:lnTo>
                    <a:pt x="579" y="59"/>
                  </a:lnTo>
                  <a:lnTo>
                    <a:pt x="575" y="58"/>
                  </a:lnTo>
                  <a:lnTo>
                    <a:pt x="567" y="55"/>
                  </a:lnTo>
                  <a:lnTo>
                    <a:pt x="562" y="54"/>
                  </a:lnTo>
                  <a:lnTo>
                    <a:pt x="557" y="53"/>
                  </a:lnTo>
                  <a:lnTo>
                    <a:pt x="553" y="51"/>
                  </a:lnTo>
                  <a:lnTo>
                    <a:pt x="548" y="50"/>
                  </a:lnTo>
                  <a:lnTo>
                    <a:pt x="544" y="49"/>
                  </a:lnTo>
                  <a:lnTo>
                    <a:pt x="538" y="47"/>
                  </a:lnTo>
                  <a:lnTo>
                    <a:pt x="534" y="46"/>
                  </a:lnTo>
                  <a:lnTo>
                    <a:pt x="529" y="45"/>
                  </a:lnTo>
                  <a:lnTo>
                    <a:pt x="525" y="45"/>
                  </a:lnTo>
                  <a:lnTo>
                    <a:pt x="519" y="42"/>
                  </a:lnTo>
                  <a:lnTo>
                    <a:pt x="513" y="42"/>
                  </a:lnTo>
                  <a:lnTo>
                    <a:pt x="507" y="41"/>
                  </a:lnTo>
                  <a:lnTo>
                    <a:pt x="503" y="40"/>
                  </a:lnTo>
                  <a:lnTo>
                    <a:pt x="496" y="38"/>
                  </a:lnTo>
                  <a:lnTo>
                    <a:pt x="490" y="38"/>
                  </a:lnTo>
                  <a:lnTo>
                    <a:pt x="484" y="37"/>
                  </a:lnTo>
                  <a:lnTo>
                    <a:pt x="478" y="36"/>
                  </a:lnTo>
                  <a:lnTo>
                    <a:pt x="471" y="34"/>
                  </a:lnTo>
                  <a:lnTo>
                    <a:pt x="465" y="33"/>
                  </a:lnTo>
                  <a:lnTo>
                    <a:pt x="458" y="32"/>
                  </a:lnTo>
                  <a:lnTo>
                    <a:pt x="452" y="32"/>
                  </a:lnTo>
                  <a:lnTo>
                    <a:pt x="444" y="30"/>
                  </a:lnTo>
                  <a:lnTo>
                    <a:pt x="437" y="30"/>
                  </a:lnTo>
                  <a:lnTo>
                    <a:pt x="430" y="29"/>
                  </a:lnTo>
                  <a:lnTo>
                    <a:pt x="423" y="29"/>
                  </a:lnTo>
                  <a:lnTo>
                    <a:pt x="415" y="29"/>
                  </a:lnTo>
                  <a:lnTo>
                    <a:pt x="408" y="28"/>
                  </a:lnTo>
                  <a:lnTo>
                    <a:pt x="401" y="28"/>
                  </a:lnTo>
                  <a:lnTo>
                    <a:pt x="393" y="28"/>
                  </a:lnTo>
                  <a:lnTo>
                    <a:pt x="386" y="28"/>
                  </a:lnTo>
                  <a:lnTo>
                    <a:pt x="379" y="28"/>
                  </a:lnTo>
                  <a:lnTo>
                    <a:pt x="371" y="28"/>
                  </a:lnTo>
                  <a:lnTo>
                    <a:pt x="364" y="29"/>
                  </a:lnTo>
                  <a:lnTo>
                    <a:pt x="355" y="29"/>
                  </a:lnTo>
                  <a:lnTo>
                    <a:pt x="348" y="29"/>
                  </a:lnTo>
                  <a:lnTo>
                    <a:pt x="339" y="30"/>
                  </a:lnTo>
                  <a:lnTo>
                    <a:pt x="332" y="32"/>
                  </a:lnTo>
                  <a:lnTo>
                    <a:pt x="325" y="32"/>
                  </a:lnTo>
                  <a:lnTo>
                    <a:pt x="316" y="33"/>
                  </a:lnTo>
                  <a:lnTo>
                    <a:pt x="307" y="34"/>
                  </a:lnTo>
                  <a:lnTo>
                    <a:pt x="300" y="37"/>
                  </a:lnTo>
                  <a:lnTo>
                    <a:pt x="291" y="38"/>
                  </a:lnTo>
                  <a:lnTo>
                    <a:pt x="284" y="40"/>
                  </a:lnTo>
                  <a:lnTo>
                    <a:pt x="276" y="42"/>
                  </a:lnTo>
                  <a:lnTo>
                    <a:pt x="269" y="45"/>
                  </a:lnTo>
                  <a:lnTo>
                    <a:pt x="260" y="46"/>
                  </a:lnTo>
                  <a:lnTo>
                    <a:pt x="253" y="49"/>
                  </a:lnTo>
                  <a:lnTo>
                    <a:pt x="244" y="51"/>
                  </a:lnTo>
                  <a:lnTo>
                    <a:pt x="237" y="55"/>
                  </a:lnTo>
                  <a:lnTo>
                    <a:pt x="228" y="58"/>
                  </a:lnTo>
                  <a:lnTo>
                    <a:pt x="221" y="62"/>
                  </a:lnTo>
                  <a:lnTo>
                    <a:pt x="213" y="64"/>
                  </a:lnTo>
                  <a:lnTo>
                    <a:pt x="206" y="67"/>
                  </a:lnTo>
                  <a:lnTo>
                    <a:pt x="199" y="70"/>
                  </a:lnTo>
                  <a:lnTo>
                    <a:pt x="193" y="74"/>
                  </a:lnTo>
                  <a:lnTo>
                    <a:pt x="186" y="76"/>
                  </a:lnTo>
                  <a:lnTo>
                    <a:pt x="180" y="80"/>
                  </a:lnTo>
                  <a:lnTo>
                    <a:pt x="172" y="84"/>
                  </a:lnTo>
                  <a:lnTo>
                    <a:pt x="167" y="87"/>
                  </a:lnTo>
                  <a:lnTo>
                    <a:pt x="161" y="91"/>
                  </a:lnTo>
                  <a:lnTo>
                    <a:pt x="155" y="95"/>
                  </a:lnTo>
                  <a:lnTo>
                    <a:pt x="149" y="97"/>
                  </a:lnTo>
                  <a:lnTo>
                    <a:pt x="145" y="101"/>
                  </a:lnTo>
                  <a:lnTo>
                    <a:pt x="139" y="104"/>
                  </a:lnTo>
                  <a:lnTo>
                    <a:pt x="134" y="108"/>
                  </a:lnTo>
                  <a:lnTo>
                    <a:pt x="130" y="112"/>
                  </a:lnTo>
                  <a:lnTo>
                    <a:pt x="124" y="114"/>
                  </a:lnTo>
                  <a:lnTo>
                    <a:pt x="120" y="118"/>
                  </a:lnTo>
                  <a:lnTo>
                    <a:pt x="115" y="122"/>
                  </a:lnTo>
                  <a:lnTo>
                    <a:pt x="111" y="125"/>
                  </a:lnTo>
                  <a:lnTo>
                    <a:pt x="107" y="129"/>
                  </a:lnTo>
                  <a:lnTo>
                    <a:pt x="104" y="133"/>
                  </a:lnTo>
                  <a:lnTo>
                    <a:pt x="101" y="136"/>
                  </a:lnTo>
                  <a:lnTo>
                    <a:pt x="96" y="139"/>
                  </a:lnTo>
                  <a:lnTo>
                    <a:pt x="92" y="143"/>
                  </a:lnTo>
                  <a:lnTo>
                    <a:pt x="89" y="147"/>
                  </a:lnTo>
                  <a:lnTo>
                    <a:pt x="86" y="151"/>
                  </a:lnTo>
                  <a:lnTo>
                    <a:pt x="83" y="155"/>
                  </a:lnTo>
                  <a:lnTo>
                    <a:pt x="80" y="159"/>
                  </a:lnTo>
                  <a:lnTo>
                    <a:pt x="77" y="163"/>
                  </a:lnTo>
                  <a:lnTo>
                    <a:pt x="76" y="167"/>
                  </a:lnTo>
                  <a:lnTo>
                    <a:pt x="73" y="169"/>
                  </a:lnTo>
                  <a:lnTo>
                    <a:pt x="70" y="173"/>
                  </a:lnTo>
                  <a:lnTo>
                    <a:pt x="67" y="177"/>
                  </a:lnTo>
                  <a:lnTo>
                    <a:pt x="66" y="181"/>
                  </a:lnTo>
                  <a:lnTo>
                    <a:pt x="63" y="184"/>
                  </a:lnTo>
                  <a:lnTo>
                    <a:pt x="61" y="188"/>
                  </a:lnTo>
                  <a:lnTo>
                    <a:pt x="60" y="191"/>
                  </a:lnTo>
                  <a:lnTo>
                    <a:pt x="58" y="195"/>
                  </a:lnTo>
                  <a:lnTo>
                    <a:pt x="55" y="199"/>
                  </a:lnTo>
                  <a:lnTo>
                    <a:pt x="54" y="203"/>
                  </a:lnTo>
                  <a:lnTo>
                    <a:pt x="52" y="206"/>
                  </a:lnTo>
                  <a:lnTo>
                    <a:pt x="51" y="210"/>
                  </a:lnTo>
                  <a:lnTo>
                    <a:pt x="50" y="214"/>
                  </a:lnTo>
                  <a:lnTo>
                    <a:pt x="50" y="218"/>
                  </a:lnTo>
                  <a:lnTo>
                    <a:pt x="48" y="222"/>
                  </a:lnTo>
                  <a:lnTo>
                    <a:pt x="47" y="226"/>
                  </a:lnTo>
                  <a:lnTo>
                    <a:pt x="45" y="229"/>
                  </a:lnTo>
                  <a:lnTo>
                    <a:pt x="45" y="233"/>
                  </a:lnTo>
                  <a:lnTo>
                    <a:pt x="44" y="236"/>
                  </a:lnTo>
                  <a:lnTo>
                    <a:pt x="42" y="240"/>
                  </a:lnTo>
                  <a:lnTo>
                    <a:pt x="41" y="244"/>
                  </a:lnTo>
                  <a:lnTo>
                    <a:pt x="41" y="248"/>
                  </a:lnTo>
                  <a:lnTo>
                    <a:pt x="39" y="250"/>
                  </a:lnTo>
                  <a:lnTo>
                    <a:pt x="39" y="254"/>
                  </a:lnTo>
                  <a:lnTo>
                    <a:pt x="39" y="258"/>
                  </a:lnTo>
                  <a:lnTo>
                    <a:pt x="38" y="262"/>
                  </a:lnTo>
                  <a:lnTo>
                    <a:pt x="38" y="265"/>
                  </a:lnTo>
                  <a:lnTo>
                    <a:pt x="38" y="269"/>
                  </a:lnTo>
                  <a:lnTo>
                    <a:pt x="36" y="273"/>
                  </a:lnTo>
                  <a:lnTo>
                    <a:pt x="36" y="275"/>
                  </a:lnTo>
                  <a:lnTo>
                    <a:pt x="36" y="281"/>
                  </a:lnTo>
                  <a:lnTo>
                    <a:pt x="36" y="284"/>
                  </a:lnTo>
                  <a:lnTo>
                    <a:pt x="36" y="290"/>
                  </a:lnTo>
                  <a:lnTo>
                    <a:pt x="35" y="296"/>
                  </a:lnTo>
                  <a:lnTo>
                    <a:pt x="35" y="303"/>
                  </a:lnTo>
                  <a:lnTo>
                    <a:pt x="35" y="309"/>
                  </a:lnTo>
                  <a:lnTo>
                    <a:pt x="35" y="315"/>
                  </a:lnTo>
                  <a:lnTo>
                    <a:pt x="35" y="321"/>
                  </a:lnTo>
                  <a:lnTo>
                    <a:pt x="35" y="326"/>
                  </a:lnTo>
                  <a:lnTo>
                    <a:pt x="36" y="332"/>
                  </a:lnTo>
                  <a:lnTo>
                    <a:pt x="36" y="336"/>
                  </a:lnTo>
                  <a:lnTo>
                    <a:pt x="36" y="341"/>
                  </a:lnTo>
                  <a:lnTo>
                    <a:pt x="36" y="346"/>
                  </a:lnTo>
                  <a:lnTo>
                    <a:pt x="38" y="351"/>
                  </a:lnTo>
                  <a:lnTo>
                    <a:pt x="38" y="354"/>
                  </a:lnTo>
                  <a:lnTo>
                    <a:pt x="38" y="359"/>
                  </a:lnTo>
                  <a:lnTo>
                    <a:pt x="39" y="363"/>
                  </a:lnTo>
                  <a:lnTo>
                    <a:pt x="41" y="367"/>
                  </a:lnTo>
                  <a:lnTo>
                    <a:pt x="42" y="372"/>
                  </a:lnTo>
                  <a:lnTo>
                    <a:pt x="44" y="379"/>
                  </a:lnTo>
                  <a:lnTo>
                    <a:pt x="45" y="384"/>
                  </a:lnTo>
                  <a:lnTo>
                    <a:pt x="47" y="388"/>
                  </a:lnTo>
                  <a:lnTo>
                    <a:pt x="47" y="391"/>
                  </a:lnTo>
                  <a:lnTo>
                    <a:pt x="48" y="395"/>
                  </a:lnTo>
                  <a:lnTo>
                    <a:pt x="48" y="396"/>
                  </a:lnTo>
                  <a:lnTo>
                    <a:pt x="50" y="396"/>
                  </a:lnTo>
                  <a:lnTo>
                    <a:pt x="16" y="396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3" name="Freeform 39"/>
            <p:cNvSpPr>
              <a:spLocks/>
            </p:cNvSpPr>
            <p:nvPr/>
          </p:nvSpPr>
          <p:spPr bwMode="auto">
            <a:xfrm>
              <a:off x="636" y="1778"/>
              <a:ext cx="137" cy="145"/>
            </a:xfrm>
            <a:custGeom>
              <a:avLst/>
              <a:gdLst>
                <a:gd name="T0" fmla="*/ 0 w 275"/>
                <a:gd name="T1" fmla="*/ 264 h 289"/>
                <a:gd name="T2" fmla="*/ 1 w 275"/>
                <a:gd name="T3" fmla="*/ 247 h 289"/>
                <a:gd name="T4" fmla="*/ 3 w 275"/>
                <a:gd name="T5" fmla="*/ 224 h 289"/>
                <a:gd name="T6" fmla="*/ 7 w 275"/>
                <a:gd name="T7" fmla="*/ 199 h 289"/>
                <a:gd name="T8" fmla="*/ 10 w 275"/>
                <a:gd name="T9" fmla="*/ 183 h 289"/>
                <a:gd name="T10" fmla="*/ 15 w 275"/>
                <a:gd name="T11" fmla="*/ 167 h 289"/>
                <a:gd name="T12" fmla="*/ 20 w 275"/>
                <a:gd name="T13" fmla="*/ 152 h 289"/>
                <a:gd name="T14" fmla="*/ 26 w 275"/>
                <a:gd name="T15" fmla="*/ 135 h 289"/>
                <a:gd name="T16" fmla="*/ 35 w 275"/>
                <a:gd name="T17" fmla="*/ 119 h 289"/>
                <a:gd name="T18" fmla="*/ 44 w 275"/>
                <a:gd name="T19" fmla="*/ 103 h 289"/>
                <a:gd name="T20" fmla="*/ 59 w 275"/>
                <a:gd name="T21" fmla="*/ 85 h 289"/>
                <a:gd name="T22" fmla="*/ 73 w 275"/>
                <a:gd name="T23" fmla="*/ 68 h 289"/>
                <a:gd name="T24" fmla="*/ 95 w 275"/>
                <a:gd name="T25" fmla="*/ 48 h 289"/>
                <a:gd name="T26" fmla="*/ 118 w 275"/>
                <a:gd name="T27" fmla="*/ 30 h 289"/>
                <a:gd name="T28" fmla="*/ 139 w 275"/>
                <a:gd name="T29" fmla="*/ 17 h 289"/>
                <a:gd name="T30" fmla="*/ 158 w 275"/>
                <a:gd name="T31" fmla="*/ 9 h 289"/>
                <a:gd name="T32" fmla="*/ 177 w 275"/>
                <a:gd name="T33" fmla="*/ 2 h 289"/>
                <a:gd name="T34" fmla="*/ 193 w 275"/>
                <a:gd name="T35" fmla="*/ 0 h 289"/>
                <a:gd name="T36" fmla="*/ 272 w 275"/>
                <a:gd name="T37" fmla="*/ 13 h 289"/>
                <a:gd name="T38" fmla="*/ 265 w 275"/>
                <a:gd name="T39" fmla="*/ 27 h 289"/>
                <a:gd name="T40" fmla="*/ 257 w 275"/>
                <a:gd name="T41" fmla="*/ 44 h 289"/>
                <a:gd name="T42" fmla="*/ 250 w 275"/>
                <a:gd name="T43" fmla="*/ 64 h 289"/>
                <a:gd name="T44" fmla="*/ 241 w 275"/>
                <a:gd name="T45" fmla="*/ 85 h 289"/>
                <a:gd name="T46" fmla="*/ 236 w 275"/>
                <a:gd name="T47" fmla="*/ 107 h 289"/>
                <a:gd name="T48" fmla="*/ 233 w 275"/>
                <a:gd name="T49" fmla="*/ 131 h 289"/>
                <a:gd name="T50" fmla="*/ 233 w 275"/>
                <a:gd name="T51" fmla="*/ 153 h 289"/>
                <a:gd name="T52" fmla="*/ 234 w 275"/>
                <a:gd name="T53" fmla="*/ 176 h 289"/>
                <a:gd name="T54" fmla="*/ 238 w 275"/>
                <a:gd name="T55" fmla="*/ 200 h 289"/>
                <a:gd name="T56" fmla="*/ 243 w 275"/>
                <a:gd name="T57" fmla="*/ 225 h 289"/>
                <a:gd name="T58" fmla="*/ 249 w 275"/>
                <a:gd name="T59" fmla="*/ 246 h 289"/>
                <a:gd name="T60" fmla="*/ 253 w 275"/>
                <a:gd name="T61" fmla="*/ 265 h 289"/>
                <a:gd name="T62" fmla="*/ 257 w 275"/>
                <a:gd name="T63" fmla="*/ 284 h 289"/>
                <a:gd name="T64" fmla="*/ 222 w 275"/>
                <a:gd name="T65" fmla="*/ 285 h 289"/>
                <a:gd name="T66" fmla="*/ 218 w 275"/>
                <a:gd name="T67" fmla="*/ 268 h 289"/>
                <a:gd name="T68" fmla="*/ 214 w 275"/>
                <a:gd name="T69" fmla="*/ 250 h 289"/>
                <a:gd name="T70" fmla="*/ 209 w 275"/>
                <a:gd name="T71" fmla="*/ 230 h 289"/>
                <a:gd name="T72" fmla="*/ 205 w 275"/>
                <a:gd name="T73" fmla="*/ 208 h 289"/>
                <a:gd name="T74" fmla="*/ 202 w 275"/>
                <a:gd name="T75" fmla="*/ 184 h 289"/>
                <a:gd name="T76" fmla="*/ 200 w 275"/>
                <a:gd name="T77" fmla="*/ 159 h 289"/>
                <a:gd name="T78" fmla="*/ 202 w 275"/>
                <a:gd name="T79" fmla="*/ 138 h 289"/>
                <a:gd name="T80" fmla="*/ 206 w 275"/>
                <a:gd name="T81" fmla="*/ 116 h 289"/>
                <a:gd name="T82" fmla="*/ 211 w 275"/>
                <a:gd name="T83" fmla="*/ 95 h 289"/>
                <a:gd name="T84" fmla="*/ 218 w 275"/>
                <a:gd name="T85" fmla="*/ 74 h 289"/>
                <a:gd name="T86" fmla="*/ 224 w 275"/>
                <a:gd name="T87" fmla="*/ 57 h 289"/>
                <a:gd name="T88" fmla="*/ 230 w 275"/>
                <a:gd name="T89" fmla="*/ 39 h 289"/>
                <a:gd name="T90" fmla="*/ 237 w 275"/>
                <a:gd name="T91" fmla="*/ 23 h 289"/>
                <a:gd name="T92" fmla="*/ 233 w 275"/>
                <a:gd name="T93" fmla="*/ 23 h 289"/>
                <a:gd name="T94" fmla="*/ 214 w 275"/>
                <a:gd name="T95" fmla="*/ 23 h 289"/>
                <a:gd name="T96" fmla="*/ 187 w 275"/>
                <a:gd name="T97" fmla="*/ 26 h 289"/>
                <a:gd name="T98" fmla="*/ 161 w 275"/>
                <a:gd name="T99" fmla="*/ 35 h 289"/>
                <a:gd name="T100" fmla="*/ 136 w 275"/>
                <a:gd name="T101" fmla="*/ 53 h 289"/>
                <a:gd name="T102" fmla="*/ 108 w 275"/>
                <a:gd name="T103" fmla="*/ 76 h 289"/>
                <a:gd name="T104" fmla="*/ 94 w 275"/>
                <a:gd name="T105" fmla="*/ 90 h 289"/>
                <a:gd name="T106" fmla="*/ 78 w 275"/>
                <a:gd name="T107" fmla="*/ 106 h 289"/>
                <a:gd name="T108" fmla="*/ 66 w 275"/>
                <a:gd name="T109" fmla="*/ 121 h 289"/>
                <a:gd name="T110" fmla="*/ 56 w 275"/>
                <a:gd name="T111" fmla="*/ 137 h 289"/>
                <a:gd name="T112" fmla="*/ 48 w 275"/>
                <a:gd name="T113" fmla="*/ 153 h 289"/>
                <a:gd name="T114" fmla="*/ 42 w 275"/>
                <a:gd name="T115" fmla="*/ 170 h 289"/>
                <a:gd name="T116" fmla="*/ 38 w 275"/>
                <a:gd name="T117" fmla="*/ 188 h 289"/>
                <a:gd name="T118" fmla="*/ 35 w 275"/>
                <a:gd name="T119" fmla="*/ 207 h 289"/>
                <a:gd name="T120" fmla="*/ 32 w 275"/>
                <a:gd name="T121" fmla="*/ 224 h 289"/>
                <a:gd name="T122" fmla="*/ 31 w 275"/>
                <a:gd name="T123" fmla="*/ 242 h 289"/>
                <a:gd name="T124" fmla="*/ 29 w 275"/>
                <a:gd name="T125" fmla="*/ 258 h 28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75"/>
                <a:gd name="T190" fmla="*/ 0 h 289"/>
                <a:gd name="T191" fmla="*/ 275 w 275"/>
                <a:gd name="T192" fmla="*/ 289 h 28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75" h="289">
                  <a:moveTo>
                    <a:pt x="1" y="273"/>
                  </a:moveTo>
                  <a:lnTo>
                    <a:pt x="0" y="271"/>
                  </a:lnTo>
                  <a:lnTo>
                    <a:pt x="0" y="267"/>
                  </a:lnTo>
                  <a:lnTo>
                    <a:pt x="0" y="264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1" y="252"/>
                  </a:lnTo>
                  <a:lnTo>
                    <a:pt x="1" y="247"/>
                  </a:lnTo>
                  <a:lnTo>
                    <a:pt x="1" y="242"/>
                  </a:lnTo>
                  <a:lnTo>
                    <a:pt x="1" y="235"/>
                  </a:lnTo>
                  <a:lnTo>
                    <a:pt x="3" y="230"/>
                  </a:lnTo>
                  <a:lnTo>
                    <a:pt x="3" y="224"/>
                  </a:lnTo>
                  <a:lnTo>
                    <a:pt x="4" y="217"/>
                  </a:lnTo>
                  <a:lnTo>
                    <a:pt x="4" y="209"/>
                  </a:lnTo>
                  <a:lnTo>
                    <a:pt x="7" y="203"/>
                  </a:lnTo>
                  <a:lnTo>
                    <a:pt x="7" y="199"/>
                  </a:lnTo>
                  <a:lnTo>
                    <a:pt x="7" y="195"/>
                  </a:lnTo>
                  <a:lnTo>
                    <a:pt x="9" y="191"/>
                  </a:lnTo>
                  <a:lnTo>
                    <a:pt x="9" y="187"/>
                  </a:lnTo>
                  <a:lnTo>
                    <a:pt x="10" y="183"/>
                  </a:lnTo>
                  <a:lnTo>
                    <a:pt x="12" y="179"/>
                  </a:lnTo>
                  <a:lnTo>
                    <a:pt x="12" y="175"/>
                  </a:lnTo>
                  <a:lnTo>
                    <a:pt x="13" y="171"/>
                  </a:lnTo>
                  <a:lnTo>
                    <a:pt x="15" y="167"/>
                  </a:lnTo>
                  <a:lnTo>
                    <a:pt x="16" y="163"/>
                  </a:lnTo>
                  <a:lnTo>
                    <a:pt x="18" y="159"/>
                  </a:lnTo>
                  <a:lnTo>
                    <a:pt x="19" y="155"/>
                  </a:lnTo>
                  <a:lnTo>
                    <a:pt x="20" y="152"/>
                  </a:lnTo>
                  <a:lnTo>
                    <a:pt x="22" y="148"/>
                  </a:lnTo>
                  <a:lnTo>
                    <a:pt x="23" y="144"/>
                  </a:lnTo>
                  <a:lnTo>
                    <a:pt x="25" y="140"/>
                  </a:lnTo>
                  <a:lnTo>
                    <a:pt x="26" y="135"/>
                  </a:lnTo>
                  <a:lnTo>
                    <a:pt x="28" y="131"/>
                  </a:lnTo>
                  <a:lnTo>
                    <a:pt x="31" y="127"/>
                  </a:lnTo>
                  <a:lnTo>
                    <a:pt x="32" y="123"/>
                  </a:lnTo>
                  <a:lnTo>
                    <a:pt x="35" y="119"/>
                  </a:lnTo>
                  <a:lnTo>
                    <a:pt x="37" y="115"/>
                  </a:lnTo>
                  <a:lnTo>
                    <a:pt x="40" y="111"/>
                  </a:lnTo>
                  <a:lnTo>
                    <a:pt x="41" y="107"/>
                  </a:lnTo>
                  <a:lnTo>
                    <a:pt x="44" y="103"/>
                  </a:lnTo>
                  <a:lnTo>
                    <a:pt x="45" y="99"/>
                  </a:lnTo>
                  <a:lnTo>
                    <a:pt x="48" y="95"/>
                  </a:lnTo>
                  <a:lnTo>
                    <a:pt x="51" y="93"/>
                  </a:lnTo>
                  <a:lnTo>
                    <a:pt x="59" y="85"/>
                  </a:lnTo>
                  <a:lnTo>
                    <a:pt x="64" y="80"/>
                  </a:lnTo>
                  <a:lnTo>
                    <a:pt x="67" y="76"/>
                  </a:lnTo>
                  <a:lnTo>
                    <a:pt x="70" y="72"/>
                  </a:lnTo>
                  <a:lnTo>
                    <a:pt x="73" y="68"/>
                  </a:lnTo>
                  <a:lnTo>
                    <a:pt x="76" y="65"/>
                  </a:lnTo>
                  <a:lnTo>
                    <a:pt x="82" y="59"/>
                  </a:lnTo>
                  <a:lnTo>
                    <a:pt x="89" y="53"/>
                  </a:lnTo>
                  <a:lnTo>
                    <a:pt x="95" y="48"/>
                  </a:lnTo>
                  <a:lnTo>
                    <a:pt x="101" y="43"/>
                  </a:lnTo>
                  <a:lnTo>
                    <a:pt x="107" y="39"/>
                  </a:lnTo>
                  <a:lnTo>
                    <a:pt x="113" y="35"/>
                  </a:lnTo>
                  <a:lnTo>
                    <a:pt x="118" y="30"/>
                  </a:lnTo>
                  <a:lnTo>
                    <a:pt x="124" y="26"/>
                  </a:lnTo>
                  <a:lnTo>
                    <a:pt x="129" y="23"/>
                  </a:lnTo>
                  <a:lnTo>
                    <a:pt x="135" y="21"/>
                  </a:lnTo>
                  <a:lnTo>
                    <a:pt x="139" y="17"/>
                  </a:lnTo>
                  <a:lnTo>
                    <a:pt x="145" y="15"/>
                  </a:lnTo>
                  <a:lnTo>
                    <a:pt x="149" y="13"/>
                  </a:lnTo>
                  <a:lnTo>
                    <a:pt x="155" y="11"/>
                  </a:lnTo>
                  <a:lnTo>
                    <a:pt x="158" y="9"/>
                  </a:lnTo>
                  <a:lnTo>
                    <a:pt x="162" y="7"/>
                  </a:lnTo>
                  <a:lnTo>
                    <a:pt x="167" y="5"/>
                  </a:lnTo>
                  <a:lnTo>
                    <a:pt x="170" y="5"/>
                  </a:lnTo>
                  <a:lnTo>
                    <a:pt x="177" y="2"/>
                  </a:lnTo>
                  <a:lnTo>
                    <a:pt x="183" y="1"/>
                  </a:lnTo>
                  <a:lnTo>
                    <a:pt x="187" y="0"/>
                  </a:lnTo>
                  <a:lnTo>
                    <a:pt x="190" y="0"/>
                  </a:lnTo>
                  <a:lnTo>
                    <a:pt x="193" y="0"/>
                  </a:lnTo>
                  <a:lnTo>
                    <a:pt x="195" y="0"/>
                  </a:lnTo>
                  <a:lnTo>
                    <a:pt x="275" y="10"/>
                  </a:lnTo>
                  <a:lnTo>
                    <a:pt x="272" y="13"/>
                  </a:lnTo>
                  <a:lnTo>
                    <a:pt x="271" y="17"/>
                  </a:lnTo>
                  <a:lnTo>
                    <a:pt x="268" y="22"/>
                  </a:lnTo>
                  <a:lnTo>
                    <a:pt x="265" y="24"/>
                  </a:lnTo>
                  <a:lnTo>
                    <a:pt x="265" y="27"/>
                  </a:lnTo>
                  <a:lnTo>
                    <a:pt x="263" y="31"/>
                  </a:lnTo>
                  <a:lnTo>
                    <a:pt x="262" y="35"/>
                  </a:lnTo>
                  <a:lnTo>
                    <a:pt x="259" y="39"/>
                  </a:lnTo>
                  <a:lnTo>
                    <a:pt x="257" y="44"/>
                  </a:lnTo>
                  <a:lnTo>
                    <a:pt x="256" y="48"/>
                  </a:lnTo>
                  <a:lnTo>
                    <a:pt x="255" y="53"/>
                  </a:lnTo>
                  <a:lnTo>
                    <a:pt x="252" y="59"/>
                  </a:lnTo>
                  <a:lnTo>
                    <a:pt x="250" y="64"/>
                  </a:lnTo>
                  <a:lnTo>
                    <a:pt x="247" y="68"/>
                  </a:lnTo>
                  <a:lnTo>
                    <a:pt x="246" y="74"/>
                  </a:lnTo>
                  <a:lnTo>
                    <a:pt x="243" y="80"/>
                  </a:lnTo>
                  <a:lnTo>
                    <a:pt x="241" y="85"/>
                  </a:lnTo>
                  <a:lnTo>
                    <a:pt x="240" y="90"/>
                  </a:lnTo>
                  <a:lnTo>
                    <a:pt x="238" y="97"/>
                  </a:lnTo>
                  <a:lnTo>
                    <a:pt x="237" y="102"/>
                  </a:lnTo>
                  <a:lnTo>
                    <a:pt x="236" y="107"/>
                  </a:lnTo>
                  <a:lnTo>
                    <a:pt x="234" y="114"/>
                  </a:lnTo>
                  <a:lnTo>
                    <a:pt x="234" y="119"/>
                  </a:lnTo>
                  <a:lnTo>
                    <a:pt x="233" y="124"/>
                  </a:lnTo>
                  <a:lnTo>
                    <a:pt x="233" y="131"/>
                  </a:lnTo>
                  <a:lnTo>
                    <a:pt x="233" y="136"/>
                  </a:lnTo>
                  <a:lnTo>
                    <a:pt x="233" y="142"/>
                  </a:lnTo>
                  <a:lnTo>
                    <a:pt x="233" y="146"/>
                  </a:lnTo>
                  <a:lnTo>
                    <a:pt x="233" y="153"/>
                  </a:lnTo>
                  <a:lnTo>
                    <a:pt x="233" y="158"/>
                  </a:lnTo>
                  <a:lnTo>
                    <a:pt x="234" y="165"/>
                  </a:lnTo>
                  <a:lnTo>
                    <a:pt x="234" y="170"/>
                  </a:lnTo>
                  <a:lnTo>
                    <a:pt x="234" y="176"/>
                  </a:lnTo>
                  <a:lnTo>
                    <a:pt x="236" y="182"/>
                  </a:lnTo>
                  <a:lnTo>
                    <a:pt x="237" y="188"/>
                  </a:lnTo>
                  <a:lnTo>
                    <a:pt x="237" y="195"/>
                  </a:lnTo>
                  <a:lnTo>
                    <a:pt x="238" y="200"/>
                  </a:lnTo>
                  <a:lnTo>
                    <a:pt x="240" y="207"/>
                  </a:lnTo>
                  <a:lnTo>
                    <a:pt x="241" y="213"/>
                  </a:lnTo>
                  <a:lnTo>
                    <a:pt x="241" y="218"/>
                  </a:lnTo>
                  <a:lnTo>
                    <a:pt x="243" y="225"/>
                  </a:lnTo>
                  <a:lnTo>
                    <a:pt x="244" y="230"/>
                  </a:lnTo>
                  <a:lnTo>
                    <a:pt x="246" y="237"/>
                  </a:lnTo>
                  <a:lnTo>
                    <a:pt x="247" y="241"/>
                  </a:lnTo>
                  <a:lnTo>
                    <a:pt x="249" y="246"/>
                  </a:lnTo>
                  <a:lnTo>
                    <a:pt x="249" y="251"/>
                  </a:lnTo>
                  <a:lnTo>
                    <a:pt x="250" y="256"/>
                  </a:lnTo>
                  <a:lnTo>
                    <a:pt x="252" y="260"/>
                  </a:lnTo>
                  <a:lnTo>
                    <a:pt x="253" y="265"/>
                  </a:lnTo>
                  <a:lnTo>
                    <a:pt x="253" y="268"/>
                  </a:lnTo>
                  <a:lnTo>
                    <a:pt x="255" y="273"/>
                  </a:lnTo>
                  <a:lnTo>
                    <a:pt x="256" y="279"/>
                  </a:lnTo>
                  <a:lnTo>
                    <a:pt x="257" y="284"/>
                  </a:lnTo>
                  <a:lnTo>
                    <a:pt x="259" y="288"/>
                  </a:lnTo>
                  <a:lnTo>
                    <a:pt x="259" y="289"/>
                  </a:lnTo>
                  <a:lnTo>
                    <a:pt x="224" y="286"/>
                  </a:lnTo>
                  <a:lnTo>
                    <a:pt x="222" y="285"/>
                  </a:lnTo>
                  <a:lnTo>
                    <a:pt x="222" y="283"/>
                  </a:lnTo>
                  <a:lnTo>
                    <a:pt x="221" y="277"/>
                  </a:lnTo>
                  <a:lnTo>
                    <a:pt x="219" y="272"/>
                  </a:lnTo>
                  <a:lnTo>
                    <a:pt x="218" y="268"/>
                  </a:lnTo>
                  <a:lnTo>
                    <a:pt x="217" y="264"/>
                  </a:lnTo>
                  <a:lnTo>
                    <a:pt x="215" y="260"/>
                  </a:lnTo>
                  <a:lnTo>
                    <a:pt x="215" y="256"/>
                  </a:lnTo>
                  <a:lnTo>
                    <a:pt x="214" y="250"/>
                  </a:lnTo>
                  <a:lnTo>
                    <a:pt x="212" y="246"/>
                  </a:lnTo>
                  <a:lnTo>
                    <a:pt x="211" y="241"/>
                  </a:lnTo>
                  <a:lnTo>
                    <a:pt x="211" y="237"/>
                  </a:lnTo>
                  <a:lnTo>
                    <a:pt x="209" y="230"/>
                  </a:lnTo>
                  <a:lnTo>
                    <a:pt x="208" y="225"/>
                  </a:lnTo>
                  <a:lnTo>
                    <a:pt x="206" y="218"/>
                  </a:lnTo>
                  <a:lnTo>
                    <a:pt x="206" y="213"/>
                  </a:lnTo>
                  <a:lnTo>
                    <a:pt x="205" y="208"/>
                  </a:lnTo>
                  <a:lnTo>
                    <a:pt x="203" y="201"/>
                  </a:lnTo>
                  <a:lnTo>
                    <a:pt x="203" y="196"/>
                  </a:lnTo>
                  <a:lnTo>
                    <a:pt x="203" y="190"/>
                  </a:lnTo>
                  <a:lnTo>
                    <a:pt x="202" y="184"/>
                  </a:lnTo>
                  <a:lnTo>
                    <a:pt x="200" y="178"/>
                  </a:lnTo>
                  <a:lnTo>
                    <a:pt x="200" y="173"/>
                  </a:lnTo>
                  <a:lnTo>
                    <a:pt x="200" y="166"/>
                  </a:lnTo>
                  <a:lnTo>
                    <a:pt x="200" y="159"/>
                  </a:lnTo>
                  <a:lnTo>
                    <a:pt x="200" y="154"/>
                  </a:lnTo>
                  <a:lnTo>
                    <a:pt x="202" y="149"/>
                  </a:lnTo>
                  <a:lnTo>
                    <a:pt x="202" y="145"/>
                  </a:lnTo>
                  <a:lnTo>
                    <a:pt x="202" y="138"/>
                  </a:lnTo>
                  <a:lnTo>
                    <a:pt x="203" y="133"/>
                  </a:lnTo>
                  <a:lnTo>
                    <a:pt x="203" y="127"/>
                  </a:lnTo>
                  <a:lnTo>
                    <a:pt x="205" y="121"/>
                  </a:lnTo>
                  <a:lnTo>
                    <a:pt x="206" y="116"/>
                  </a:lnTo>
                  <a:lnTo>
                    <a:pt x="208" y="111"/>
                  </a:lnTo>
                  <a:lnTo>
                    <a:pt x="208" y="106"/>
                  </a:lnTo>
                  <a:lnTo>
                    <a:pt x="211" y="100"/>
                  </a:lnTo>
                  <a:lnTo>
                    <a:pt x="211" y="95"/>
                  </a:lnTo>
                  <a:lnTo>
                    <a:pt x="212" y="90"/>
                  </a:lnTo>
                  <a:lnTo>
                    <a:pt x="214" y="85"/>
                  </a:lnTo>
                  <a:lnTo>
                    <a:pt x="217" y="80"/>
                  </a:lnTo>
                  <a:lnTo>
                    <a:pt x="218" y="74"/>
                  </a:lnTo>
                  <a:lnTo>
                    <a:pt x="219" y="70"/>
                  </a:lnTo>
                  <a:lnTo>
                    <a:pt x="221" y="66"/>
                  </a:lnTo>
                  <a:lnTo>
                    <a:pt x="222" y="62"/>
                  </a:lnTo>
                  <a:lnTo>
                    <a:pt x="224" y="57"/>
                  </a:lnTo>
                  <a:lnTo>
                    <a:pt x="225" y="53"/>
                  </a:lnTo>
                  <a:lnTo>
                    <a:pt x="227" y="49"/>
                  </a:lnTo>
                  <a:lnTo>
                    <a:pt x="228" y="45"/>
                  </a:lnTo>
                  <a:lnTo>
                    <a:pt x="230" y="39"/>
                  </a:lnTo>
                  <a:lnTo>
                    <a:pt x="233" y="34"/>
                  </a:lnTo>
                  <a:lnTo>
                    <a:pt x="234" y="30"/>
                  </a:lnTo>
                  <a:lnTo>
                    <a:pt x="237" y="26"/>
                  </a:lnTo>
                  <a:lnTo>
                    <a:pt x="237" y="23"/>
                  </a:lnTo>
                  <a:lnTo>
                    <a:pt x="238" y="23"/>
                  </a:lnTo>
                  <a:lnTo>
                    <a:pt x="237" y="23"/>
                  </a:lnTo>
                  <a:lnTo>
                    <a:pt x="236" y="23"/>
                  </a:lnTo>
                  <a:lnTo>
                    <a:pt x="233" y="23"/>
                  </a:lnTo>
                  <a:lnTo>
                    <a:pt x="228" y="23"/>
                  </a:lnTo>
                  <a:lnTo>
                    <a:pt x="224" y="23"/>
                  </a:lnTo>
                  <a:lnTo>
                    <a:pt x="219" y="23"/>
                  </a:lnTo>
                  <a:lnTo>
                    <a:pt x="214" y="23"/>
                  </a:lnTo>
                  <a:lnTo>
                    <a:pt x="208" y="23"/>
                  </a:lnTo>
                  <a:lnTo>
                    <a:pt x="200" y="23"/>
                  </a:lnTo>
                  <a:lnTo>
                    <a:pt x="193" y="24"/>
                  </a:lnTo>
                  <a:lnTo>
                    <a:pt x="187" y="26"/>
                  </a:lnTo>
                  <a:lnTo>
                    <a:pt x="180" y="27"/>
                  </a:lnTo>
                  <a:lnTo>
                    <a:pt x="174" y="30"/>
                  </a:lnTo>
                  <a:lnTo>
                    <a:pt x="167" y="32"/>
                  </a:lnTo>
                  <a:lnTo>
                    <a:pt x="161" y="35"/>
                  </a:lnTo>
                  <a:lnTo>
                    <a:pt x="155" y="39"/>
                  </a:lnTo>
                  <a:lnTo>
                    <a:pt x="149" y="43"/>
                  </a:lnTo>
                  <a:lnTo>
                    <a:pt x="143" y="48"/>
                  </a:lnTo>
                  <a:lnTo>
                    <a:pt x="136" y="53"/>
                  </a:lnTo>
                  <a:lnTo>
                    <a:pt x="129" y="59"/>
                  </a:lnTo>
                  <a:lnTo>
                    <a:pt x="120" y="65"/>
                  </a:lnTo>
                  <a:lnTo>
                    <a:pt x="113" y="72"/>
                  </a:lnTo>
                  <a:lnTo>
                    <a:pt x="108" y="76"/>
                  </a:lnTo>
                  <a:lnTo>
                    <a:pt x="105" y="78"/>
                  </a:lnTo>
                  <a:lnTo>
                    <a:pt x="101" y="82"/>
                  </a:lnTo>
                  <a:lnTo>
                    <a:pt x="98" y="86"/>
                  </a:lnTo>
                  <a:lnTo>
                    <a:pt x="94" y="90"/>
                  </a:lnTo>
                  <a:lnTo>
                    <a:pt x="89" y="94"/>
                  </a:lnTo>
                  <a:lnTo>
                    <a:pt x="86" y="98"/>
                  </a:lnTo>
                  <a:lnTo>
                    <a:pt x="82" y="102"/>
                  </a:lnTo>
                  <a:lnTo>
                    <a:pt x="78" y="106"/>
                  </a:lnTo>
                  <a:lnTo>
                    <a:pt x="75" y="110"/>
                  </a:lnTo>
                  <a:lnTo>
                    <a:pt x="72" y="114"/>
                  </a:lnTo>
                  <a:lnTo>
                    <a:pt x="69" y="117"/>
                  </a:lnTo>
                  <a:lnTo>
                    <a:pt x="66" y="121"/>
                  </a:lnTo>
                  <a:lnTo>
                    <a:pt x="63" y="125"/>
                  </a:lnTo>
                  <a:lnTo>
                    <a:pt x="60" y="129"/>
                  </a:lnTo>
                  <a:lnTo>
                    <a:pt x="59" y="133"/>
                  </a:lnTo>
                  <a:lnTo>
                    <a:pt x="56" y="137"/>
                  </a:lnTo>
                  <a:lnTo>
                    <a:pt x="54" y="141"/>
                  </a:lnTo>
                  <a:lnTo>
                    <a:pt x="51" y="145"/>
                  </a:lnTo>
                  <a:lnTo>
                    <a:pt x="51" y="149"/>
                  </a:lnTo>
                  <a:lnTo>
                    <a:pt x="48" y="153"/>
                  </a:lnTo>
                  <a:lnTo>
                    <a:pt x="47" y="157"/>
                  </a:lnTo>
                  <a:lnTo>
                    <a:pt x="45" y="161"/>
                  </a:lnTo>
                  <a:lnTo>
                    <a:pt x="44" y="166"/>
                  </a:lnTo>
                  <a:lnTo>
                    <a:pt x="42" y="170"/>
                  </a:lnTo>
                  <a:lnTo>
                    <a:pt x="41" y="174"/>
                  </a:lnTo>
                  <a:lnTo>
                    <a:pt x="40" y="179"/>
                  </a:lnTo>
                  <a:lnTo>
                    <a:pt x="40" y="184"/>
                  </a:lnTo>
                  <a:lnTo>
                    <a:pt x="38" y="188"/>
                  </a:lnTo>
                  <a:lnTo>
                    <a:pt x="37" y="193"/>
                  </a:lnTo>
                  <a:lnTo>
                    <a:pt x="35" y="197"/>
                  </a:lnTo>
                  <a:lnTo>
                    <a:pt x="35" y="201"/>
                  </a:lnTo>
                  <a:lnTo>
                    <a:pt x="35" y="207"/>
                  </a:lnTo>
                  <a:lnTo>
                    <a:pt x="34" y="210"/>
                  </a:lnTo>
                  <a:lnTo>
                    <a:pt x="34" y="216"/>
                  </a:lnTo>
                  <a:lnTo>
                    <a:pt x="34" y="220"/>
                  </a:lnTo>
                  <a:lnTo>
                    <a:pt x="32" y="224"/>
                  </a:lnTo>
                  <a:lnTo>
                    <a:pt x="32" y="228"/>
                  </a:lnTo>
                  <a:lnTo>
                    <a:pt x="31" y="231"/>
                  </a:lnTo>
                  <a:lnTo>
                    <a:pt x="31" y="235"/>
                  </a:lnTo>
                  <a:lnTo>
                    <a:pt x="31" y="242"/>
                  </a:lnTo>
                  <a:lnTo>
                    <a:pt x="31" y="247"/>
                  </a:lnTo>
                  <a:lnTo>
                    <a:pt x="29" y="252"/>
                  </a:lnTo>
                  <a:lnTo>
                    <a:pt x="29" y="256"/>
                  </a:lnTo>
                  <a:lnTo>
                    <a:pt x="29" y="258"/>
                  </a:lnTo>
                  <a:lnTo>
                    <a:pt x="29" y="259"/>
                  </a:lnTo>
                  <a:lnTo>
                    <a:pt x="1" y="273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4" name="Freeform 40"/>
            <p:cNvSpPr>
              <a:spLocks/>
            </p:cNvSpPr>
            <p:nvPr/>
          </p:nvSpPr>
          <p:spPr bwMode="auto">
            <a:xfrm>
              <a:off x="761" y="1763"/>
              <a:ext cx="212" cy="152"/>
            </a:xfrm>
            <a:custGeom>
              <a:avLst/>
              <a:gdLst>
                <a:gd name="T0" fmla="*/ 260 w 422"/>
                <a:gd name="T1" fmla="*/ 285 h 304"/>
                <a:gd name="T2" fmla="*/ 254 w 422"/>
                <a:gd name="T3" fmla="*/ 251 h 304"/>
                <a:gd name="T4" fmla="*/ 250 w 422"/>
                <a:gd name="T5" fmla="*/ 230 h 304"/>
                <a:gd name="T6" fmla="*/ 242 w 422"/>
                <a:gd name="T7" fmla="*/ 205 h 304"/>
                <a:gd name="T8" fmla="*/ 231 w 422"/>
                <a:gd name="T9" fmla="*/ 179 h 304"/>
                <a:gd name="T10" fmla="*/ 218 w 422"/>
                <a:gd name="T11" fmla="*/ 155 h 304"/>
                <a:gd name="T12" fmla="*/ 200 w 422"/>
                <a:gd name="T13" fmla="*/ 130 h 304"/>
                <a:gd name="T14" fmla="*/ 177 w 422"/>
                <a:gd name="T15" fmla="*/ 109 h 304"/>
                <a:gd name="T16" fmla="*/ 150 w 422"/>
                <a:gd name="T17" fmla="*/ 92 h 304"/>
                <a:gd name="T18" fmla="*/ 125 w 422"/>
                <a:gd name="T19" fmla="*/ 78 h 304"/>
                <a:gd name="T20" fmla="*/ 89 w 422"/>
                <a:gd name="T21" fmla="*/ 65 h 304"/>
                <a:gd name="T22" fmla="*/ 51 w 422"/>
                <a:gd name="T23" fmla="*/ 55 h 304"/>
                <a:gd name="T24" fmla="*/ 22 w 422"/>
                <a:gd name="T25" fmla="*/ 54 h 304"/>
                <a:gd name="T26" fmla="*/ 0 w 422"/>
                <a:gd name="T27" fmla="*/ 57 h 304"/>
                <a:gd name="T28" fmla="*/ 11 w 422"/>
                <a:gd name="T29" fmla="*/ 45 h 304"/>
                <a:gd name="T30" fmla="*/ 41 w 422"/>
                <a:gd name="T31" fmla="*/ 29 h 304"/>
                <a:gd name="T32" fmla="*/ 71 w 422"/>
                <a:gd name="T33" fmla="*/ 18 h 304"/>
                <a:gd name="T34" fmla="*/ 98 w 422"/>
                <a:gd name="T35" fmla="*/ 11 h 304"/>
                <a:gd name="T36" fmla="*/ 130 w 422"/>
                <a:gd name="T37" fmla="*/ 6 h 304"/>
                <a:gd name="T38" fmla="*/ 168 w 422"/>
                <a:gd name="T39" fmla="*/ 2 h 304"/>
                <a:gd name="T40" fmla="*/ 212 w 422"/>
                <a:gd name="T41" fmla="*/ 0 h 304"/>
                <a:gd name="T42" fmla="*/ 250 w 422"/>
                <a:gd name="T43" fmla="*/ 3 h 304"/>
                <a:gd name="T44" fmla="*/ 283 w 422"/>
                <a:gd name="T45" fmla="*/ 12 h 304"/>
                <a:gd name="T46" fmla="*/ 313 w 422"/>
                <a:gd name="T47" fmla="*/ 23 h 304"/>
                <a:gd name="T48" fmla="*/ 348 w 422"/>
                <a:gd name="T49" fmla="*/ 46 h 304"/>
                <a:gd name="T50" fmla="*/ 381 w 422"/>
                <a:gd name="T51" fmla="*/ 82 h 304"/>
                <a:gd name="T52" fmla="*/ 403 w 422"/>
                <a:gd name="T53" fmla="*/ 118 h 304"/>
                <a:gd name="T54" fmla="*/ 414 w 422"/>
                <a:gd name="T55" fmla="*/ 147 h 304"/>
                <a:gd name="T56" fmla="*/ 419 w 422"/>
                <a:gd name="T57" fmla="*/ 173 h 304"/>
                <a:gd name="T58" fmla="*/ 421 w 422"/>
                <a:gd name="T59" fmla="*/ 198 h 304"/>
                <a:gd name="T60" fmla="*/ 421 w 422"/>
                <a:gd name="T61" fmla="*/ 228 h 304"/>
                <a:gd name="T62" fmla="*/ 393 w 422"/>
                <a:gd name="T63" fmla="*/ 224 h 304"/>
                <a:gd name="T64" fmla="*/ 393 w 422"/>
                <a:gd name="T65" fmla="*/ 206 h 304"/>
                <a:gd name="T66" fmla="*/ 389 w 422"/>
                <a:gd name="T67" fmla="*/ 175 h 304"/>
                <a:gd name="T68" fmla="*/ 377 w 422"/>
                <a:gd name="T69" fmla="*/ 137 h 304"/>
                <a:gd name="T70" fmla="*/ 352 w 422"/>
                <a:gd name="T71" fmla="*/ 95 h 304"/>
                <a:gd name="T72" fmla="*/ 314 w 422"/>
                <a:gd name="T73" fmla="*/ 59 h 304"/>
                <a:gd name="T74" fmla="*/ 288 w 422"/>
                <a:gd name="T75" fmla="*/ 45 h 304"/>
                <a:gd name="T76" fmla="*/ 261 w 422"/>
                <a:gd name="T77" fmla="*/ 36 h 304"/>
                <a:gd name="T78" fmla="*/ 235 w 422"/>
                <a:gd name="T79" fmla="*/ 29 h 304"/>
                <a:gd name="T80" fmla="*/ 209 w 422"/>
                <a:gd name="T81" fmla="*/ 28 h 304"/>
                <a:gd name="T82" fmla="*/ 178 w 422"/>
                <a:gd name="T83" fmla="*/ 28 h 304"/>
                <a:gd name="T84" fmla="*/ 137 w 422"/>
                <a:gd name="T85" fmla="*/ 33 h 304"/>
                <a:gd name="T86" fmla="*/ 114 w 422"/>
                <a:gd name="T87" fmla="*/ 38 h 304"/>
                <a:gd name="T88" fmla="*/ 122 w 422"/>
                <a:gd name="T89" fmla="*/ 45 h 304"/>
                <a:gd name="T90" fmla="*/ 149 w 422"/>
                <a:gd name="T91" fmla="*/ 55 h 304"/>
                <a:gd name="T92" fmla="*/ 182 w 422"/>
                <a:gd name="T93" fmla="*/ 75 h 304"/>
                <a:gd name="T94" fmla="*/ 215 w 422"/>
                <a:gd name="T95" fmla="*/ 103 h 304"/>
                <a:gd name="T96" fmla="*/ 240 w 422"/>
                <a:gd name="T97" fmla="*/ 133 h 304"/>
                <a:gd name="T98" fmla="*/ 257 w 422"/>
                <a:gd name="T99" fmla="*/ 168 h 304"/>
                <a:gd name="T100" fmla="*/ 272 w 422"/>
                <a:gd name="T101" fmla="*/ 206 h 304"/>
                <a:gd name="T102" fmla="*/ 280 w 422"/>
                <a:gd name="T103" fmla="*/ 239 h 304"/>
                <a:gd name="T104" fmla="*/ 286 w 422"/>
                <a:gd name="T105" fmla="*/ 269 h 304"/>
                <a:gd name="T106" fmla="*/ 261 w 422"/>
                <a:gd name="T107" fmla="*/ 304 h 30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22"/>
                <a:gd name="T163" fmla="*/ 0 h 304"/>
                <a:gd name="T164" fmla="*/ 422 w 422"/>
                <a:gd name="T165" fmla="*/ 304 h 30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22" h="304">
                  <a:moveTo>
                    <a:pt x="261" y="304"/>
                  </a:moveTo>
                  <a:lnTo>
                    <a:pt x="261" y="302"/>
                  </a:lnTo>
                  <a:lnTo>
                    <a:pt x="261" y="298"/>
                  </a:lnTo>
                  <a:lnTo>
                    <a:pt x="260" y="293"/>
                  </a:lnTo>
                  <a:lnTo>
                    <a:pt x="260" y="290"/>
                  </a:lnTo>
                  <a:lnTo>
                    <a:pt x="260" y="285"/>
                  </a:lnTo>
                  <a:lnTo>
                    <a:pt x="260" y="281"/>
                  </a:lnTo>
                  <a:lnTo>
                    <a:pt x="259" y="274"/>
                  </a:lnTo>
                  <a:lnTo>
                    <a:pt x="257" y="269"/>
                  </a:lnTo>
                  <a:lnTo>
                    <a:pt x="257" y="262"/>
                  </a:lnTo>
                  <a:lnTo>
                    <a:pt x="256" y="256"/>
                  </a:lnTo>
                  <a:lnTo>
                    <a:pt x="254" y="251"/>
                  </a:lnTo>
                  <a:lnTo>
                    <a:pt x="254" y="248"/>
                  </a:lnTo>
                  <a:lnTo>
                    <a:pt x="253" y="244"/>
                  </a:lnTo>
                  <a:lnTo>
                    <a:pt x="253" y="241"/>
                  </a:lnTo>
                  <a:lnTo>
                    <a:pt x="251" y="238"/>
                  </a:lnTo>
                  <a:lnTo>
                    <a:pt x="251" y="232"/>
                  </a:lnTo>
                  <a:lnTo>
                    <a:pt x="250" y="230"/>
                  </a:lnTo>
                  <a:lnTo>
                    <a:pt x="250" y="226"/>
                  </a:lnTo>
                  <a:lnTo>
                    <a:pt x="248" y="221"/>
                  </a:lnTo>
                  <a:lnTo>
                    <a:pt x="247" y="218"/>
                  </a:lnTo>
                  <a:lnTo>
                    <a:pt x="245" y="213"/>
                  </a:lnTo>
                  <a:lnTo>
                    <a:pt x="244" y="209"/>
                  </a:lnTo>
                  <a:lnTo>
                    <a:pt x="242" y="205"/>
                  </a:lnTo>
                  <a:lnTo>
                    <a:pt x="241" y="201"/>
                  </a:lnTo>
                  <a:lnTo>
                    <a:pt x="240" y="197"/>
                  </a:lnTo>
                  <a:lnTo>
                    <a:pt x="238" y="193"/>
                  </a:lnTo>
                  <a:lnTo>
                    <a:pt x="235" y="188"/>
                  </a:lnTo>
                  <a:lnTo>
                    <a:pt x="234" y="184"/>
                  </a:lnTo>
                  <a:lnTo>
                    <a:pt x="231" y="179"/>
                  </a:lnTo>
                  <a:lnTo>
                    <a:pt x="229" y="175"/>
                  </a:lnTo>
                  <a:lnTo>
                    <a:pt x="228" y="171"/>
                  </a:lnTo>
                  <a:lnTo>
                    <a:pt x="225" y="167"/>
                  </a:lnTo>
                  <a:lnTo>
                    <a:pt x="223" y="163"/>
                  </a:lnTo>
                  <a:lnTo>
                    <a:pt x="221" y="159"/>
                  </a:lnTo>
                  <a:lnTo>
                    <a:pt x="218" y="155"/>
                  </a:lnTo>
                  <a:lnTo>
                    <a:pt x="215" y="151"/>
                  </a:lnTo>
                  <a:lnTo>
                    <a:pt x="212" y="146"/>
                  </a:lnTo>
                  <a:lnTo>
                    <a:pt x="209" y="142"/>
                  </a:lnTo>
                  <a:lnTo>
                    <a:pt x="206" y="138"/>
                  </a:lnTo>
                  <a:lnTo>
                    <a:pt x="203" y="134"/>
                  </a:lnTo>
                  <a:lnTo>
                    <a:pt x="200" y="130"/>
                  </a:lnTo>
                  <a:lnTo>
                    <a:pt x="197" y="128"/>
                  </a:lnTo>
                  <a:lnTo>
                    <a:pt x="193" y="124"/>
                  </a:lnTo>
                  <a:lnTo>
                    <a:pt x="188" y="120"/>
                  </a:lnTo>
                  <a:lnTo>
                    <a:pt x="185" y="116"/>
                  </a:lnTo>
                  <a:lnTo>
                    <a:pt x="181" y="113"/>
                  </a:lnTo>
                  <a:lnTo>
                    <a:pt x="177" y="109"/>
                  </a:lnTo>
                  <a:lnTo>
                    <a:pt x="174" y="107"/>
                  </a:lnTo>
                  <a:lnTo>
                    <a:pt x="169" y="104"/>
                  </a:lnTo>
                  <a:lnTo>
                    <a:pt x="165" y="101"/>
                  </a:lnTo>
                  <a:lnTo>
                    <a:pt x="161" y="97"/>
                  </a:lnTo>
                  <a:lnTo>
                    <a:pt x="156" y="95"/>
                  </a:lnTo>
                  <a:lnTo>
                    <a:pt x="150" y="92"/>
                  </a:lnTo>
                  <a:lnTo>
                    <a:pt x="146" y="90"/>
                  </a:lnTo>
                  <a:lnTo>
                    <a:pt x="142" y="87"/>
                  </a:lnTo>
                  <a:lnTo>
                    <a:pt x="137" y="84"/>
                  </a:lnTo>
                  <a:lnTo>
                    <a:pt x="133" y="83"/>
                  </a:lnTo>
                  <a:lnTo>
                    <a:pt x="130" y="80"/>
                  </a:lnTo>
                  <a:lnTo>
                    <a:pt x="125" y="78"/>
                  </a:lnTo>
                  <a:lnTo>
                    <a:pt x="121" y="76"/>
                  </a:lnTo>
                  <a:lnTo>
                    <a:pt x="117" y="74"/>
                  </a:lnTo>
                  <a:lnTo>
                    <a:pt x="112" y="73"/>
                  </a:lnTo>
                  <a:lnTo>
                    <a:pt x="105" y="69"/>
                  </a:lnTo>
                  <a:lnTo>
                    <a:pt x="98" y="67"/>
                  </a:lnTo>
                  <a:lnTo>
                    <a:pt x="89" y="65"/>
                  </a:lnTo>
                  <a:lnTo>
                    <a:pt x="82" y="62"/>
                  </a:lnTo>
                  <a:lnTo>
                    <a:pt x="76" y="61"/>
                  </a:lnTo>
                  <a:lnTo>
                    <a:pt x="68" y="59"/>
                  </a:lnTo>
                  <a:lnTo>
                    <a:pt x="63" y="57"/>
                  </a:lnTo>
                  <a:lnTo>
                    <a:pt x="57" y="57"/>
                  </a:lnTo>
                  <a:lnTo>
                    <a:pt x="51" y="55"/>
                  </a:lnTo>
                  <a:lnTo>
                    <a:pt x="46" y="55"/>
                  </a:lnTo>
                  <a:lnTo>
                    <a:pt x="41" y="54"/>
                  </a:lnTo>
                  <a:lnTo>
                    <a:pt x="35" y="54"/>
                  </a:lnTo>
                  <a:lnTo>
                    <a:pt x="30" y="54"/>
                  </a:lnTo>
                  <a:lnTo>
                    <a:pt x="26" y="54"/>
                  </a:lnTo>
                  <a:lnTo>
                    <a:pt x="22" y="54"/>
                  </a:lnTo>
                  <a:lnTo>
                    <a:pt x="17" y="54"/>
                  </a:lnTo>
                  <a:lnTo>
                    <a:pt x="13" y="54"/>
                  </a:lnTo>
                  <a:lnTo>
                    <a:pt x="11" y="54"/>
                  </a:lnTo>
                  <a:lnTo>
                    <a:pt x="5" y="55"/>
                  </a:lnTo>
                  <a:lnTo>
                    <a:pt x="3" y="55"/>
                  </a:lnTo>
                  <a:lnTo>
                    <a:pt x="0" y="57"/>
                  </a:lnTo>
                  <a:lnTo>
                    <a:pt x="0" y="55"/>
                  </a:lnTo>
                  <a:lnTo>
                    <a:pt x="1" y="54"/>
                  </a:lnTo>
                  <a:lnTo>
                    <a:pt x="3" y="52"/>
                  </a:lnTo>
                  <a:lnTo>
                    <a:pt x="7" y="49"/>
                  </a:lnTo>
                  <a:lnTo>
                    <a:pt x="11" y="45"/>
                  </a:lnTo>
                  <a:lnTo>
                    <a:pt x="19" y="41"/>
                  </a:lnTo>
                  <a:lnTo>
                    <a:pt x="20" y="38"/>
                  </a:lnTo>
                  <a:lnTo>
                    <a:pt x="26" y="37"/>
                  </a:lnTo>
                  <a:lnTo>
                    <a:pt x="30" y="35"/>
                  </a:lnTo>
                  <a:lnTo>
                    <a:pt x="36" y="32"/>
                  </a:lnTo>
                  <a:lnTo>
                    <a:pt x="41" y="29"/>
                  </a:lnTo>
                  <a:lnTo>
                    <a:pt x="46" y="27"/>
                  </a:lnTo>
                  <a:lnTo>
                    <a:pt x="52" y="24"/>
                  </a:lnTo>
                  <a:lnTo>
                    <a:pt x="60" y="21"/>
                  </a:lnTo>
                  <a:lnTo>
                    <a:pt x="63" y="20"/>
                  </a:lnTo>
                  <a:lnTo>
                    <a:pt x="67" y="19"/>
                  </a:lnTo>
                  <a:lnTo>
                    <a:pt x="71" y="18"/>
                  </a:lnTo>
                  <a:lnTo>
                    <a:pt x="76" y="18"/>
                  </a:lnTo>
                  <a:lnTo>
                    <a:pt x="80" y="16"/>
                  </a:lnTo>
                  <a:lnTo>
                    <a:pt x="83" y="15"/>
                  </a:lnTo>
                  <a:lnTo>
                    <a:pt x="89" y="14"/>
                  </a:lnTo>
                  <a:lnTo>
                    <a:pt x="93" y="14"/>
                  </a:lnTo>
                  <a:lnTo>
                    <a:pt x="98" y="11"/>
                  </a:lnTo>
                  <a:lnTo>
                    <a:pt x="102" y="11"/>
                  </a:lnTo>
                  <a:lnTo>
                    <a:pt x="108" y="10"/>
                  </a:lnTo>
                  <a:lnTo>
                    <a:pt x="114" y="8"/>
                  </a:lnTo>
                  <a:lnTo>
                    <a:pt x="118" y="7"/>
                  </a:lnTo>
                  <a:lnTo>
                    <a:pt x="124" y="7"/>
                  </a:lnTo>
                  <a:lnTo>
                    <a:pt x="130" y="6"/>
                  </a:lnTo>
                  <a:lnTo>
                    <a:pt x="137" y="6"/>
                  </a:lnTo>
                  <a:lnTo>
                    <a:pt x="143" y="4"/>
                  </a:lnTo>
                  <a:lnTo>
                    <a:pt x="149" y="3"/>
                  </a:lnTo>
                  <a:lnTo>
                    <a:pt x="155" y="3"/>
                  </a:lnTo>
                  <a:lnTo>
                    <a:pt x="162" y="3"/>
                  </a:lnTo>
                  <a:lnTo>
                    <a:pt x="168" y="2"/>
                  </a:lnTo>
                  <a:lnTo>
                    <a:pt x="175" y="2"/>
                  </a:lnTo>
                  <a:lnTo>
                    <a:pt x="182" y="2"/>
                  </a:lnTo>
                  <a:lnTo>
                    <a:pt x="191" y="2"/>
                  </a:lnTo>
                  <a:lnTo>
                    <a:pt x="197" y="0"/>
                  </a:lnTo>
                  <a:lnTo>
                    <a:pt x="204" y="0"/>
                  </a:lnTo>
                  <a:lnTo>
                    <a:pt x="212" y="0"/>
                  </a:lnTo>
                  <a:lnTo>
                    <a:pt x="219" y="0"/>
                  </a:lnTo>
                  <a:lnTo>
                    <a:pt x="225" y="0"/>
                  </a:lnTo>
                  <a:lnTo>
                    <a:pt x="231" y="0"/>
                  </a:lnTo>
                  <a:lnTo>
                    <a:pt x="238" y="2"/>
                  </a:lnTo>
                  <a:lnTo>
                    <a:pt x="244" y="3"/>
                  </a:lnTo>
                  <a:lnTo>
                    <a:pt x="250" y="3"/>
                  </a:lnTo>
                  <a:lnTo>
                    <a:pt x="256" y="4"/>
                  </a:lnTo>
                  <a:lnTo>
                    <a:pt x="261" y="6"/>
                  </a:lnTo>
                  <a:lnTo>
                    <a:pt x="267" y="7"/>
                  </a:lnTo>
                  <a:lnTo>
                    <a:pt x="273" y="8"/>
                  </a:lnTo>
                  <a:lnTo>
                    <a:pt x="279" y="10"/>
                  </a:lnTo>
                  <a:lnTo>
                    <a:pt x="283" y="12"/>
                  </a:lnTo>
                  <a:lnTo>
                    <a:pt x="289" y="14"/>
                  </a:lnTo>
                  <a:lnTo>
                    <a:pt x="294" y="15"/>
                  </a:lnTo>
                  <a:lnTo>
                    <a:pt x="300" y="18"/>
                  </a:lnTo>
                  <a:lnTo>
                    <a:pt x="304" y="19"/>
                  </a:lnTo>
                  <a:lnTo>
                    <a:pt x="308" y="21"/>
                  </a:lnTo>
                  <a:lnTo>
                    <a:pt x="313" y="23"/>
                  </a:lnTo>
                  <a:lnTo>
                    <a:pt x="317" y="25"/>
                  </a:lnTo>
                  <a:lnTo>
                    <a:pt x="321" y="28"/>
                  </a:lnTo>
                  <a:lnTo>
                    <a:pt x="326" y="31"/>
                  </a:lnTo>
                  <a:lnTo>
                    <a:pt x="333" y="35"/>
                  </a:lnTo>
                  <a:lnTo>
                    <a:pt x="342" y="41"/>
                  </a:lnTo>
                  <a:lnTo>
                    <a:pt x="348" y="46"/>
                  </a:lnTo>
                  <a:lnTo>
                    <a:pt x="355" y="53"/>
                  </a:lnTo>
                  <a:lnTo>
                    <a:pt x="361" y="58"/>
                  </a:lnTo>
                  <a:lnTo>
                    <a:pt x="367" y="63"/>
                  </a:lnTo>
                  <a:lnTo>
                    <a:pt x="371" y="70"/>
                  </a:lnTo>
                  <a:lnTo>
                    <a:pt x="377" y="76"/>
                  </a:lnTo>
                  <a:lnTo>
                    <a:pt x="381" y="82"/>
                  </a:lnTo>
                  <a:lnTo>
                    <a:pt x="386" y="88"/>
                  </a:lnTo>
                  <a:lnTo>
                    <a:pt x="390" y="95"/>
                  </a:lnTo>
                  <a:lnTo>
                    <a:pt x="395" y="101"/>
                  </a:lnTo>
                  <a:lnTo>
                    <a:pt x="398" y="107"/>
                  </a:lnTo>
                  <a:lnTo>
                    <a:pt x="400" y="112"/>
                  </a:lnTo>
                  <a:lnTo>
                    <a:pt x="403" y="118"/>
                  </a:lnTo>
                  <a:lnTo>
                    <a:pt x="406" y="124"/>
                  </a:lnTo>
                  <a:lnTo>
                    <a:pt x="408" y="129"/>
                  </a:lnTo>
                  <a:lnTo>
                    <a:pt x="409" y="134"/>
                  </a:lnTo>
                  <a:lnTo>
                    <a:pt x="411" y="138"/>
                  </a:lnTo>
                  <a:lnTo>
                    <a:pt x="414" y="143"/>
                  </a:lnTo>
                  <a:lnTo>
                    <a:pt x="414" y="147"/>
                  </a:lnTo>
                  <a:lnTo>
                    <a:pt x="415" y="151"/>
                  </a:lnTo>
                  <a:lnTo>
                    <a:pt x="417" y="156"/>
                  </a:lnTo>
                  <a:lnTo>
                    <a:pt x="418" y="160"/>
                  </a:lnTo>
                  <a:lnTo>
                    <a:pt x="418" y="164"/>
                  </a:lnTo>
                  <a:lnTo>
                    <a:pt x="419" y="168"/>
                  </a:lnTo>
                  <a:lnTo>
                    <a:pt x="419" y="173"/>
                  </a:lnTo>
                  <a:lnTo>
                    <a:pt x="421" y="177"/>
                  </a:lnTo>
                  <a:lnTo>
                    <a:pt x="421" y="181"/>
                  </a:lnTo>
                  <a:lnTo>
                    <a:pt x="421" y="185"/>
                  </a:lnTo>
                  <a:lnTo>
                    <a:pt x="421" y="189"/>
                  </a:lnTo>
                  <a:lnTo>
                    <a:pt x="421" y="194"/>
                  </a:lnTo>
                  <a:lnTo>
                    <a:pt x="421" y="198"/>
                  </a:lnTo>
                  <a:lnTo>
                    <a:pt x="421" y="202"/>
                  </a:lnTo>
                  <a:lnTo>
                    <a:pt x="421" y="206"/>
                  </a:lnTo>
                  <a:lnTo>
                    <a:pt x="422" y="210"/>
                  </a:lnTo>
                  <a:lnTo>
                    <a:pt x="421" y="217"/>
                  </a:lnTo>
                  <a:lnTo>
                    <a:pt x="421" y="223"/>
                  </a:lnTo>
                  <a:lnTo>
                    <a:pt x="421" y="228"/>
                  </a:lnTo>
                  <a:lnTo>
                    <a:pt x="421" y="232"/>
                  </a:lnTo>
                  <a:lnTo>
                    <a:pt x="421" y="236"/>
                  </a:lnTo>
                  <a:lnTo>
                    <a:pt x="421" y="240"/>
                  </a:lnTo>
                  <a:lnTo>
                    <a:pt x="421" y="241"/>
                  </a:lnTo>
                  <a:lnTo>
                    <a:pt x="421" y="243"/>
                  </a:lnTo>
                  <a:lnTo>
                    <a:pt x="393" y="224"/>
                  </a:lnTo>
                  <a:lnTo>
                    <a:pt x="393" y="223"/>
                  </a:lnTo>
                  <a:lnTo>
                    <a:pt x="393" y="219"/>
                  </a:lnTo>
                  <a:lnTo>
                    <a:pt x="393" y="217"/>
                  </a:lnTo>
                  <a:lnTo>
                    <a:pt x="393" y="214"/>
                  </a:lnTo>
                  <a:lnTo>
                    <a:pt x="393" y="210"/>
                  </a:lnTo>
                  <a:lnTo>
                    <a:pt x="393" y="206"/>
                  </a:lnTo>
                  <a:lnTo>
                    <a:pt x="392" y="202"/>
                  </a:lnTo>
                  <a:lnTo>
                    <a:pt x="392" y="197"/>
                  </a:lnTo>
                  <a:lnTo>
                    <a:pt x="390" y="192"/>
                  </a:lnTo>
                  <a:lnTo>
                    <a:pt x="390" y="186"/>
                  </a:lnTo>
                  <a:lnTo>
                    <a:pt x="389" y="181"/>
                  </a:lnTo>
                  <a:lnTo>
                    <a:pt x="389" y="175"/>
                  </a:lnTo>
                  <a:lnTo>
                    <a:pt x="387" y="169"/>
                  </a:lnTo>
                  <a:lnTo>
                    <a:pt x="386" y="163"/>
                  </a:lnTo>
                  <a:lnTo>
                    <a:pt x="384" y="156"/>
                  </a:lnTo>
                  <a:lnTo>
                    <a:pt x="381" y="150"/>
                  </a:lnTo>
                  <a:lnTo>
                    <a:pt x="378" y="143"/>
                  </a:lnTo>
                  <a:lnTo>
                    <a:pt x="377" y="137"/>
                  </a:lnTo>
                  <a:lnTo>
                    <a:pt x="373" y="129"/>
                  </a:lnTo>
                  <a:lnTo>
                    <a:pt x="370" y="122"/>
                  </a:lnTo>
                  <a:lnTo>
                    <a:pt x="367" y="116"/>
                  </a:lnTo>
                  <a:lnTo>
                    <a:pt x="362" y="109"/>
                  </a:lnTo>
                  <a:lnTo>
                    <a:pt x="358" y="101"/>
                  </a:lnTo>
                  <a:lnTo>
                    <a:pt x="352" y="95"/>
                  </a:lnTo>
                  <a:lnTo>
                    <a:pt x="346" y="88"/>
                  </a:lnTo>
                  <a:lnTo>
                    <a:pt x="342" y="82"/>
                  </a:lnTo>
                  <a:lnTo>
                    <a:pt x="335" y="76"/>
                  </a:lnTo>
                  <a:lnTo>
                    <a:pt x="329" y="70"/>
                  </a:lnTo>
                  <a:lnTo>
                    <a:pt x="321" y="65"/>
                  </a:lnTo>
                  <a:lnTo>
                    <a:pt x="314" y="59"/>
                  </a:lnTo>
                  <a:lnTo>
                    <a:pt x="310" y="55"/>
                  </a:lnTo>
                  <a:lnTo>
                    <a:pt x="305" y="53"/>
                  </a:lnTo>
                  <a:lnTo>
                    <a:pt x="301" y="52"/>
                  </a:lnTo>
                  <a:lnTo>
                    <a:pt x="297" y="49"/>
                  </a:lnTo>
                  <a:lnTo>
                    <a:pt x="292" y="46"/>
                  </a:lnTo>
                  <a:lnTo>
                    <a:pt x="288" y="45"/>
                  </a:lnTo>
                  <a:lnTo>
                    <a:pt x="283" y="42"/>
                  </a:lnTo>
                  <a:lnTo>
                    <a:pt x="279" y="41"/>
                  </a:lnTo>
                  <a:lnTo>
                    <a:pt x="275" y="40"/>
                  </a:lnTo>
                  <a:lnTo>
                    <a:pt x="270" y="37"/>
                  </a:lnTo>
                  <a:lnTo>
                    <a:pt x="266" y="36"/>
                  </a:lnTo>
                  <a:lnTo>
                    <a:pt x="261" y="36"/>
                  </a:lnTo>
                  <a:lnTo>
                    <a:pt x="257" y="33"/>
                  </a:lnTo>
                  <a:lnTo>
                    <a:pt x="253" y="33"/>
                  </a:lnTo>
                  <a:lnTo>
                    <a:pt x="248" y="32"/>
                  </a:lnTo>
                  <a:lnTo>
                    <a:pt x="244" y="32"/>
                  </a:lnTo>
                  <a:lnTo>
                    <a:pt x="240" y="31"/>
                  </a:lnTo>
                  <a:lnTo>
                    <a:pt x="235" y="29"/>
                  </a:lnTo>
                  <a:lnTo>
                    <a:pt x="231" y="28"/>
                  </a:lnTo>
                  <a:lnTo>
                    <a:pt x="226" y="28"/>
                  </a:lnTo>
                  <a:lnTo>
                    <a:pt x="222" y="28"/>
                  </a:lnTo>
                  <a:lnTo>
                    <a:pt x="218" y="28"/>
                  </a:lnTo>
                  <a:lnTo>
                    <a:pt x="213" y="28"/>
                  </a:lnTo>
                  <a:lnTo>
                    <a:pt x="209" y="28"/>
                  </a:lnTo>
                  <a:lnTo>
                    <a:pt x="204" y="27"/>
                  </a:lnTo>
                  <a:lnTo>
                    <a:pt x="200" y="27"/>
                  </a:lnTo>
                  <a:lnTo>
                    <a:pt x="196" y="27"/>
                  </a:lnTo>
                  <a:lnTo>
                    <a:pt x="193" y="27"/>
                  </a:lnTo>
                  <a:lnTo>
                    <a:pt x="184" y="28"/>
                  </a:lnTo>
                  <a:lnTo>
                    <a:pt x="178" y="28"/>
                  </a:lnTo>
                  <a:lnTo>
                    <a:pt x="169" y="28"/>
                  </a:lnTo>
                  <a:lnTo>
                    <a:pt x="162" y="29"/>
                  </a:lnTo>
                  <a:lnTo>
                    <a:pt x="156" y="29"/>
                  </a:lnTo>
                  <a:lnTo>
                    <a:pt x="149" y="31"/>
                  </a:lnTo>
                  <a:lnTo>
                    <a:pt x="143" y="32"/>
                  </a:lnTo>
                  <a:lnTo>
                    <a:pt x="137" y="33"/>
                  </a:lnTo>
                  <a:lnTo>
                    <a:pt x="131" y="33"/>
                  </a:lnTo>
                  <a:lnTo>
                    <a:pt x="127" y="36"/>
                  </a:lnTo>
                  <a:lnTo>
                    <a:pt x="122" y="36"/>
                  </a:lnTo>
                  <a:lnTo>
                    <a:pt x="120" y="37"/>
                  </a:lnTo>
                  <a:lnTo>
                    <a:pt x="115" y="37"/>
                  </a:lnTo>
                  <a:lnTo>
                    <a:pt x="114" y="38"/>
                  </a:lnTo>
                  <a:lnTo>
                    <a:pt x="109" y="40"/>
                  </a:lnTo>
                  <a:lnTo>
                    <a:pt x="108" y="41"/>
                  </a:lnTo>
                  <a:lnTo>
                    <a:pt x="109" y="41"/>
                  </a:lnTo>
                  <a:lnTo>
                    <a:pt x="112" y="41"/>
                  </a:lnTo>
                  <a:lnTo>
                    <a:pt x="117" y="42"/>
                  </a:lnTo>
                  <a:lnTo>
                    <a:pt x="122" y="45"/>
                  </a:lnTo>
                  <a:lnTo>
                    <a:pt x="125" y="46"/>
                  </a:lnTo>
                  <a:lnTo>
                    <a:pt x="130" y="48"/>
                  </a:lnTo>
                  <a:lnTo>
                    <a:pt x="134" y="49"/>
                  </a:lnTo>
                  <a:lnTo>
                    <a:pt x="139" y="52"/>
                  </a:lnTo>
                  <a:lnTo>
                    <a:pt x="143" y="53"/>
                  </a:lnTo>
                  <a:lnTo>
                    <a:pt x="149" y="55"/>
                  </a:lnTo>
                  <a:lnTo>
                    <a:pt x="155" y="58"/>
                  </a:lnTo>
                  <a:lnTo>
                    <a:pt x="161" y="62"/>
                  </a:lnTo>
                  <a:lnTo>
                    <a:pt x="165" y="65"/>
                  </a:lnTo>
                  <a:lnTo>
                    <a:pt x="171" y="67"/>
                  </a:lnTo>
                  <a:lnTo>
                    <a:pt x="175" y="71"/>
                  </a:lnTo>
                  <a:lnTo>
                    <a:pt x="182" y="75"/>
                  </a:lnTo>
                  <a:lnTo>
                    <a:pt x="187" y="79"/>
                  </a:lnTo>
                  <a:lnTo>
                    <a:pt x="193" y="83"/>
                  </a:lnTo>
                  <a:lnTo>
                    <a:pt x="199" y="87"/>
                  </a:lnTo>
                  <a:lnTo>
                    <a:pt x="204" y="92"/>
                  </a:lnTo>
                  <a:lnTo>
                    <a:pt x="210" y="97"/>
                  </a:lnTo>
                  <a:lnTo>
                    <a:pt x="215" y="103"/>
                  </a:lnTo>
                  <a:lnTo>
                    <a:pt x="221" y="108"/>
                  </a:lnTo>
                  <a:lnTo>
                    <a:pt x="225" y="114"/>
                  </a:lnTo>
                  <a:lnTo>
                    <a:pt x="229" y="120"/>
                  </a:lnTo>
                  <a:lnTo>
                    <a:pt x="235" y="126"/>
                  </a:lnTo>
                  <a:lnTo>
                    <a:pt x="237" y="130"/>
                  </a:lnTo>
                  <a:lnTo>
                    <a:pt x="240" y="133"/>
                  </a:lnTo>
                  <a:lnTo>
                    <a:pt x="241" y="137"/>
                  </a:lnTo>
                  <a:lnTo>
                    <a:pt x="244" y="141"/>
                  </a:lnTo>
                  <a:lnTo>
                    <a:pt x="247" y="147"/>
                  </a:lnTo>
                  <a:lnTo>
                    <a:pt x="250" y="155"/>
                  </a:lnTo>
                  <a:lnTo>
                    <a:pt x="253" y="162"/>
                  </a:lnTo>
                  <a:lnTo>
                    <a:pt x="257" y="168"/>
                  </a:lnTo>
                  <a:lnTo>
                    <a:pt x="259" y="175"/>
                  </a:lnTo>
                  <a:lnTo>
                    <a:pt x="261" y="181"/>
                  </a:lnTo>
                  <a:lnTo>
                    <a:pt x="264" y="188"/>
                  </a:lnTo>
                  <a:lnTo>
                    <a:pt x="267" y="194"/>
                  </a:lnTo>
                  <a:lnTo>
                    <a:pt x="269" y="200"/>
                  </a:lnTo>
                  <a:lnTo>
                    <a:pt x="272" y="206"/>
                  </a:lnTo>
                  <a:lnTo>
                    <a:pt x="273" y="211"/>
                  </a:lnTo>
                  <a:lnTo>
                    <a:pt x="275" y="218"/>
                  </a:lnTo>
                  <a:lnTo>
                    <a:pt x="276" y="223"/>
                  </a:lnTo>
                  <a:lnTo>
                    <a:pt x="278" y="228"/>
                  </a:lnTo>
                  <a:lnTo>
                    <a:pt x="279" y="234"/>
                  </a:lnTo>
                  <a:lnTo>
                    <a:pt x="280" y="239"/>
                  </a:lnTo>
                  <a:lnTo>
                    <a:pt x="282" y="243"/>
                  </a:lnTo>
                  <a:lnTo>
                    <a:pt x="282" y="248"/>
                  </a:lnTo>
                  <a:lnTo>
                    <a:pt x="283" y="251"/>
                  </a:lnTo>
                  <a:lnTo>
                    <a:pt x="285" y="256"/>
                  </a:lnTo>
                  <a:lnTo>
                    <a:pt x="285" y="262"/>
                  </a:lnTo>
                  <a:lnTo>
                    <a:pt x="286" y="269"/>
                  </a:lnTo>
                  <a:lnTo>
                    <a:pt x="286" y="273"/>
                  </a:lnTo>
                  <a:lnTo>
                    <a:pt x="288" y="277"/>
                  </a:lnTo>
                  <a:lnTo>
                    <a:pt x="288" y="279"/>
                  </a:lnTo>
                  <a:lnTo>
                    <a:pt x="288" y="281"/>
                  </a:lnTo>
                  <a:lnTo>
                    <a:pt x="261" y="304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5" name="Freeform 41"/>
            <p:cNvSpPr>
              <a:spLocks/>
            </p:cNvSpPr>
            <p:nvPr/>
          </p:nvSpPr>
          <p:spPr bwMode="auto">
            <a:xfrm>
              <a:off x="826" y="1746"/>
              <a:ext cx="291" cy="184"/>
            </a:xfrm>
            <a:custGeom>
              <a:avLst/>
              <a:gdLst>
                <a:gd name="T0" fmla="*/ 553 w 581"/>
                <a:gd name="T1" fmla="*/ 363 h 369"/>
                <a:gd name="T2" fmla="*/ 551 w 581"/>
                <a:gd name="T3" fmla="*/ 343 h 369"/>
                <a:gd name="T4" fmla="*/ 551 w 581"/>
                <a:gd name="T5" fmla="*/ 328 h 369"/>
                <a:gd name="T6" fmla="*/ 548 w 581"/>
                <a:gd name="T7" fmla="*/ 308 h 369"/>
                <a:gd name="T8" fmla="*/ 545 w 581"/>
                <a:gd name="T9" fmla="*/ 286 h 369"/>
                <a:gd name="T10" fmla="*/ 540 w 581"/>
                <a:gd name="T11" fmla="*/ 263 h 369"/>
                <a:gd name="T12" fmla="*/ 534 w 581"/>
                <a:gd name="T13" fmla="*/ 239 h 369"/>
                <a:gd name="T14" fmla="*/ 525 w 581"/>
                <a:gd name="T15" fmla="*/ 212 h 369"/>
                <a:gd name="T16" fmla="*/ 513 w 581"/>
                <a:gd name="T17" fmla="*/ 187 h 369"/>
                <a:gd name="T18" fmla="*/ 499 w 581"/>
                <a:gd name="T19" fmla="*/ 163 h 369"/>
                <a:gd name="T20" fmla="*/ 481 w 581"/>
                <a:gd name="T21" fmla="*/ 139 h 369"/>
                <a:gd name="T22" fmla="*/ 461 w 581"/>
                <a:gd name="T23" fmla="*/ 115 h 369"/>
                <a:gd name="T24" fmla="*/ 437 w 581"/>
                <a:gd name="T25" fmla="*/ 96 h 369"/>
                <a:gd name="T26" fmla="*/ 409 w 581"/>
                <a:gd name="T27" fmla="*/ 79 h 369"/>
                <a:gd name="T28" fmla="*/ 379 w 581"/>
                <a:gd name="T29" fmla="*/ 64 h 369"/>
                <a:gd name="T30" fmla="*/ 345 w 581"/>
                <a:gd name="T31" fmla="*/ 53 h 369"/>
                <a:gd name="T32" fmla="*/ 313 w 581"/>
                <a:gd name="T33" fmla="*/ 45 h 369"/>
                <a:gd name="T34" fmla="*/ 282 w 581"/>
                <a:gd name="T35" fmla="*/ 37 h 369"/>
                <a:gd name="T36" fmla="*/ 253 w 581"/>
                <a:gd name="T37" fmla="*/ 33 h 369"/>
                <a:gd name="T38" fmla="*/ 225 w 581"/>
                <a:gd name="T39" fmla="*/ 30 h 369"/>
                <a:gd name="T40" fmla="*/ 199 w 581"/>
                <a:gd name="T41" fmla="*/ 29 h 369"/>
                <a:gd name="T42" fmla="*/ 174 w 581"/>
                <a:gd name="T43" fmla="*/ 29 h 369"/>
                <a:gd name="T44" fmla="*/ 153 w 581"/>
                <a:gd name="T45" fmla="*/ 30 h 369"/>
                <a:gd name="T46" fmla="*/ 133 w 581"/>
                <a:gd name="T47" fmla="*/ 32 h 369"/>
                <a:gd name="T48" fmla="*/ 115 w 581"/>
                <a:gd name="T49" fmla="*/ 34 h 369"/>
                <a:gd name="T50" fmla="*/ 96 w 581"/>
                <a:gd name="T51" fmla="*/ 38 h 369"/>
                <a:gd name="T52" fmla="*/ 76 w 581"/>
                <a:gd name="T53" fmla="*/ 43 h 369"/>
                <a:gd name="T54" fmla="*/ 0 w 581"/>
                <a:gd name="T55" fmla="*/ 53 h 369"/>
                <a:gd name="T56" fmla="*/ 17 w 581"/>
                <a:gd name="T57" fmla="*/ 42 h 369"/>
                <a:gd name="T58" fmla="*/ 32 w 581"/>
                <a:gd name="T59" fmla="*/ 37 h 369"/>
                <a:gd name="T60" fmla="*/ 50 w 581"/>
                <a:gd name="T61" fmla="*/ 29 h 369"/>
                <a:gd name="T62" fmla="*/ 70 w 581"/>
                <a:gd name="T63" fmla="*/ 22 h 369"/>
                <a:gd name="T64" fmla="*/ 93 w 581"/>
                <a:gd name="T65" fmla="*/ 15 h 369"/>
                <a:gd name="T66" fmla="*/ 121 w 581"/>
                <a:gd name="T67" fmla="*/ 9 h 369"/>
                <a:gd name="T68" fmla="*/ 149 w 581"/>
                <a:gd name="T69" fmla="*/ 4 h 369"/>
                <a:gd name="T70" fmla="*/ 180 w 581"/>
                <a:gd name="T71" fmla="*/ 1 h 369"/>
                <a:gd name="T72" fmla="*/ 213 w 581"/>
                <a:gd name="T73" fmla="*/ 0 h 369"/>
                <a:gd name="T74" fmla="*/ 248 w 581"/>
                <a:gd name="T75" fmla="*/ 3 h 369"/>
                <a:gd name="T76" fmla="*/ 285 w 581"/>
                <a:gd name="T77" fmla="*/ 7 h 369"/>
                <a:gd name="T78" fmla="*/ 323 w 581"/>
                <a:gd name="T79" fmla="*/ 15 h 369"/>
                <a:gd name="T80" fmla="*/ 361 w 581"/>
                <a:gd name="T81" fmla="*/ 28 h 369"/>
                <a:gd name="T82" fmla="*/ 401 w 581"/>
                <a:gd name="T83" fmla="*/ 45 h 369"/>
                <a:gd name="T84" fmla="*/ 436 w 581"/>
                <a:gd name="T85" fmla="*/ 64 h 369"/>
                <a:gd name="T86" fmla="*/ 468 w 581"/>
                <a:gd name="T87" fmla="*/ 88 h 369"/>
                <a:gd name="T88" fmla="*/ 494 w 581"/>
                <a:gd name="T89" fmla="*/ 111 h 369"/>
                <a:gd name="T90" fmla="*/ 516 w 581"/>
                <a:gd name="T91" fmla="*/ 136 h 369"/>
                <a:gd name="T92" fmla="*/ 534 w 581"/>
                <a:gd name="T93" fmla="*/ 163 h 369"/>
                <a:gd name="T94" fmla="*/ 548 w 581"/>
                <a:gd name="T95" fmla="*/ 189 h 369"/>
                <a:gd name="T96" fmla="*/ 560 w 581"/>
                <a:gd name="T97" fmla="*/ 215 h 369"/>
                <a:gd name="T98" fmla="*/ 569 w 581"/>
                <a:gd name="T99" fmla="*/ 241 h 369"/>
                <a:gd name="T100" fmla="*/ 573 w 581"/>
                <a:gd name="T101" fmla="*/ 265 h 369"/>
                <a:gd name="T102" fmla="*/ 578 w 581"/>
                <a:gd name="T103" fmla="*/ 286 h 369"/>
                <a:gd name="T104" fmla="*/ 579 w 581"/>
                <a:gd name="T105" fmla="*/ 307 h 369"/>
                <a:gd name="T106" fmla="*/ 581 w 581"/>
                <a:gd name="T107" fmla="*/ 325 h 369"/>
                <a:gd name="T108" fmla="*/ 579 w 581"/>
                <a:gd name="T109" fmla="*/ 339 h 369"/>
                <a:gd name="T110" fmla="*/ 579 w 581"/>
                <a:gd name="T111" fmla="*/ 356 h 369"/>
                <a:gd name="T112" fmla="*/ 553 w 581"/>
                <a:gd name="T113" fmla="*/ 369 h 36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81"/>
                <a:gd name="T172" fmla="*/ 0 h 369"/>
                <a:gd name="T173" fmla="*/ 581 w 581"/>
                <a:gd name="T174" fmla="*/ 369 h 36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81" h="369">
                  <a:moveTo>
                    <a:pt x="553" y="369"/>
                  </a:moveTo>
                  <a:lnTo>
                    <a:pt x="553" y="368"/>
                  </a:lnTo>
                  <a:lnTo>
                    <a:pt x="553" y="367"/>
                  </a:lnTo>
                  <a:lnTo>
                    <a:pt x="553" y="363"/>
                  </a:lnTo>
                  <a:lnTo>
                    <a:pt x="553" y="359"/>
                  </a:lnTo>
                  <a:lnTo>
                    <a:pt x="551" y="354"/>
                  </a:lnTo>
                  <a:lnTo>
                    <a:pt x="551" y="346"/>
                  </a:lnTo>
                  <a:lnTo>
                    <a:pt x="551" y="343"/>
                  </a:lnTo>
                  <a:lnTo>
                    <a:pt x="551" y="339"/>
                  </a:lnTo>
                  <a:lnTo>
                    <a:pt x="551" y="334"/>
                  </a:lnTo>
                  <a:lnTo>
                    <a:pt x="551" y="331"/>
                  </a:lnTo>
                  <a:lnTo>
                    <a:pt x="551" y="328"/>
                  </a:lnTo>
                  <a:lnTo>
                    <a:pt x="550" y="322"/>
                  </a:lnTo>
                  <a:lnTo>
                    <a:pt x="550" y="317"/>
                  </a:lnTo>
                  <a:lnTo>
                    <a:pt x="548" y="313"/>
                  </a:lnTo>
                  <a:lnTo>
                    <a:pt x="548" y="308"/>
                  </a:lnTo>
                  <a:lnTo>
                    <a:pt x="547" y="303"/>
                  </a:lnTo>
                  <a:lnTo>
                    <a:pt x="547" y="297"/>
                  </a:lnTo>
                  <a:lnTo>
                    <a:pt x="547" y="292"/>
                  </a:lnTo>
                  <a:lnTo>
                    <a:pt x="545" y="286"/>
                  </a:lnTo>
                  <a:lnTo>
                    <a:pt x="544" y="280"/>
                  </a:lnTo>
                  <a:lnTo>
                    <a:pt x="543" y="275"/>
                  </a:lnTo>
                  <a:lnTo>
                    <a:pt x="543" y="269"/>
                  </a:lnTo>
                  <a:lnTo>
                    <a:pt x="540" y="263"/>
                  </a:lnTo>
                  <a:lnTo>
                    <a:pt x="540" y="257"/>
                  </a:lnTo>
                  <a:lnTo>
                    <a:pt x="537" y="252"/>
                  </a:lnTo>
                  <a:lnTo>
                    <a:pt x="537" y="245"/>
                  </a:lnTo>
                  <a:lnTo>
                    <a:pt x="534" y="239"/>
                  </a:lnTo>
                  <a:lnTo>
                    <a:pt x="532" y="232"/>
                  </a:lnTo>
                  <a:lnTo>
                    <a:pt x="529" y="225"/>
                  </a:lnTo>
                  <a:lnTo>
                    <a:pt x="528" y="219"/>
                  </a:lnTo>
                  <a:lnTo>
                    <a:pt x="525" y="212"/>
                  </a:lnTo>
                  <a:lnTo>
                    <a:pt x="522" y="206"/>
                  </a:lnTo>
                  <a:lnTo>
                    <a:pt x="519" y="199"/>
                  </a:lnTo>
                  <a:lnTo>
                    <a:pt x="516" y="194"/>
                  </a:lnTo>
                  <a:lnTo>
                    <a:pt x="513" y="187"/>
                  </a:lnTo>
                  <a:lnTo>
                    <a:pt x="509" y="181"/>
                  </a:lnTo>
                  <a:lnTo>
                    <a:pt x="506" y="174"/>
                  </a:lnTo>
                  <a:lnTo>
                    <a:pt x="503" y="168"/>
                  </a:lnTo>
                  <a:lnTo>
                    <a:pt x="499" y="163"/>
                  </a:lnTo>
                  <a:lnTo>
                    <a:pt x="494" y="156"/>
                  </a:lnTo>
                  <a:lnTo>
                    <a:pt x="490" y="151"/>
                  </a:lnTo>
                  <a:lnTo>
                    <a:pt x="487" y="144"/>
                  </a:lnTo>
                  <a:lnTo>
                    <a:pt x="481" y="139"/>
                  </a:lnTo>
                  <a:lnTo>
                    <a:pt x="477" y="132"/>
                  </a:lnTo>
                  <a:lnTo>
                    <a:pt x="472" y="127"/>
                  </a:lnTo>
                  <a:lnTo>
                    <a:pt x="468" y="122"/>
                  </a:lnTo>
                  <a:lnTo>
                    <a:pt x="461" y="115"/>
                  </a:lnTo>
                  <a:lnTo>
                    <a:pt x="455" y="110"/>
                  </a:lnTo>
                  <a:lnTo>
                    <a:pt x="449" y="105"/>
                  </a:lnTo>
                  <a:lnTo>
                    <a:pt x="445" y="101"/>
                  </a:lnTo>
                  <a:lnTo>
                    <a:pt x="437" y="96"/>
                  </a:lnTo>
                  <a:lnTo>
                    <a:pt x="431" y="90"/>
                  </a:lnTo>
                  <a:lnTo>
                    <a:pt x="424" y="87"/>
                  </a:lnTo>
                  <a:lnTo>
                    <a:pt x="418" y="83"/>
                  </a:lnTo>
                  <a:lnTo>
                    <a:pt x="409" y="79"/>
                  </a:lnTo>
                  <a:lnTo>
                    <a:pt x="402" y="75"/>
                  </a:lnTo>
                  <a:lnTo>
                    <a:pt x="395" y="71"/>
                  </a:lnTo>
                  <a:lnTo>
                    <a:pt x="387" y="68"/>
                  </a:lnTo>
                  <a:lnTo>
                    <a:pt x="379" y="64"/>
                  </a:lnTo>
                  <a:lnTo>
                    <a:pt x="370" y="62"/>
                  </a:lnTo>
                  <a:lnTo>
                    <a:pt x="361" y="58"/>
                  </a:lnTo>
                  <a:lnTo>
                    <a:pt x="354" y="56"/>
                  </a:lnTo>
                  <a:lnTo>
                    <a:pt x="345" y="53"/>
                  </a:lnTo>
                  <a:lnTo>
                    <a:pt x="336" y="50"/>
                  </a:lnTo>
                  <a:lnTo>
                    <a:pt x="329" y="49"/>
                  </a:lnTo>
                  <a:lnTo>
                    <a:pt x="322" y="46"/>
                  </a:lnTo>
                  <a:lnTo>
                    <a:pt x="313" y="45"/>
                  </a:lnTo>
                  <a:lnTo>
                    <a:pt x="306" y="42"/>
                  </a:lnTo>
                  <a:lnTo>
                    <a:pt x="297" y="41"/>
                  </a:lnTo>
                  <a:lnTo>
                    <a:pt x="289" y="39"/>
                  </a:lnTo>
                  <a:lnTo>
                    <a:pt x="282" y="37"/>
                  </a:lnTo>
                  <a:lnTo>
                    <a:pt x="275" y="37"/>
                  </a:lnTo>
                  <a:lnTo>
                    <a:pt x="268" y="35"/>
                  </a:lnTo>
                  <a:lnTo>
                    <a:pt x="260" y="34"/>
                  </a:lnTo>
                  <a:lnTo>
                    <a:pt x="253" y="33"/>
                  </a:lnTo>
                  <a:lnTo>
                    <a:pt x="246" y="33"/>
                  </a:lnTo>
                  <a:lnTo>
                    <a:pt x="238" y="32"/>
                  </a:lnTo>
                  <a:lnTo>
                    <a:pt x="232" y="30"/>
                  </a:lnTo>
                  <a:lnTo>
                    <a:pt x="225" y="30"/>
                  </a:lnTo>
                  <a:lnTo>
                    <a:pt x="218" y="29"/>
                  </a:lnTo>
                  <a:lnTo>
                    <a:pt x="212" y="29"/>
                  </a:lnTo>
                  <a:lnTo>
                    <a:pt x="206" y="29"/>
                  </a:lnTo>
                  <a:lnTo>
                    <a:pt x="199" y="29"/>
                  </a:lnTo>
                  <a:lnTo>
                    <a:pt x="193" y="29"/>
                  </a:lnTo>
                  <a:lnTo>
                    <a:pt x="187" y="29"/>
                  </a:lnTo>
                  <a:lnTo>
                    <a:pt x="181" y="29"/>
                  </a:lnTo>
                  <a:lnTo>
                    <a:pt x="174" y="29"/>
                  </a:lnTo>
                  <a:lnTo>
                    <a:pt x="170" y="29"/>
                  </a:lnTo>
                  <a:lnTo>
                    <a:pt x="164" y="30"/>
                  </a:lnTo>
                  <a:lnTo>
                    <a:pt x="159" y="30"/>
                  </a:lnTo>
                  <a:lnTo>
                    <a:pt x="153" y="30"/>
                  </a:lnTo>
                  <a:lnTo>
                    <a:pt x="148" y="30"/>
                  </a:lnTo>
                  <a:lnTo>
                    <a:pt x="142" y="32"/>
                  </a:lnTo>
                  <a:lnTo>
                    <a:pt x="137" y="32"/>
                  </a:lnTo>
                  <a:lnTo>
                    <a:pt x="133" y="32"/>
                  </a:lnTo>
                  <a:lnTo>
                    <a:pt x="129" y="33"/>
                  </a:lnTo>
                  <a:lnTo>
                    <a:pt x="124" y="33"/>
                  </a:lnTo>
                  <a:lnTo>
                    <a:pt x="120" y="34"/>
                  </a:lnTo>
                  <a:lnTo>
                    <a:pt x="115" y="34"/>
                  </a:lnTo>
                  <a:lnTo>
                    <a:pt x="111" y="35"/>
                  </a:lnTo>
                  <a:lnTo>
                    <a:pt x="107" y="35"/>
                  </a:lnTo>
                  <a:lnTo>
                    <a:pt x="104" y="37"/>
                  </a:lnTo>
                  <a:lnTo>
                    <a:pt x="96" y="38"/>
                  </a:lnTo>
                  <a:lnTo>
                    <a:pt x="91" y="41"/>
                  </a:lnTo>
                  <a:lnTo>
                    <a:pt x="85" y="41"/>
                  </a:lnTo>
                  <a:lnTo>
                    <a:pt x="80" y="42"/>
                  </a:lnTo>
                  <a:lnTo>
                    <a:pt x="76" y="43"/>
                  </a:lnTo>
                  <a:lnTo>
                    <a:pt x="73" y="45"/>
                  </a:lnTo>
                  <a:lnTo>
                    <a:pt x="69" y="46"/>
                  </a:lnTo>
                  <a:lnTo>
                    <a:pt x="67" y="47"/>
                  </a:lnTo>
                  <a:lnTo>
                    <a:pt x="0" y="53"/>
                  </a:lnTo>
                  <a:lnTo>
                    <a:pt x="1" y="50"/>
                  </a:lnTo>
                  <a:lnTo>
                    <a:pt x="7" y="47"/>
                  </a:lnTo>
                  <a:lnTo>
                    <a:pt x="12" y="45"/>
                  </a:lnTo>
                  <a:lnTo>
                    <a:pt x="17" y="42"/>
                  </a:lnTo>
                  <a:lnTo>
                    <a:pt x="20" y="41"/>
                  </a:lnTo>
                  <a:lnTo>
                    <a:pt x="25" y="39"/>
                  </a:lnTo>
                  <a:lnTo>
                    <a:pt x="28" y="38"/>
                  </a:lnTo>
                  <a:lnTo>
                    <a:pt x="32" y="37"/>
                  </a:lnTo>
                  <a:lnTo>
                    <a:pt x="36" y="34"/>
                  </a:lnTo>
                  <a:lnTo>
                    <a:pt x="41" y="33"/>
                  </a:lnTo>
                  <a:lnTo>
                    <a:pt x="45" y="30"/>
                  </a:lnTo>
                  <a:lnTo>
                    <a:pt x="50" y="29"/>
                  </a:lnTo>
                  <a:lnTo>
                    <a:pt x="54" y="28"/>
                  </a:lnTo>
                  <a:lnTo>
                    <a:pt x="60" y="25"/>
                  </a:lnTo>
                  <a:lnTo>
                    <a:pt x="64" y="24"/>
                  </a:lnTo>
                  <a:lnTo>
                    <a:pt x="70" y="22"/>
                  </a:lnTo>
                  <a:lnTo>
                    <a:pt x="76" y="20"/>
                  </a:lnTo>
                  <a:lnTo>
                    <a:pt x="82" y="18"/>
                  </a:lnTo>
                  <a:lnTo>
                    <a:pt x="88" y="16"/>
                  </a:lnTo>
                  <a:lnTo>
                    <a:pt x="93" y="15"/>
                  </a:lnTo>
                  <a:lnTo>
                    <a:pt x="99" y="13"/>
                  </a:lnTo>
                  <a:lnTo>
                    <a:pt x="107" y="12"/>
                  </a:lnTo>
                  <a:lnTo>
                    <a:pt x="114" y="11"/>
                  </a:lnTo>
                  <a:lnTo>
                    <a:pt x="121" y="9"/>
                  </a:lnTo>
                  <a:lnTo>
                    <a:pt x="127" y="8"/>
                  </a:lnTo>
                  <a:lnTo>
                    <a:pt x="134" y="7"/>
                  </a:lnTo>
                  <a:lnTo>
                    <a:pt x="142" y="5"/>
                  </a:lnTo>
                  <a:lnTo>
                    <a:pt x="149" y="4"/>
                  </a:lnTo>
                  <a:lnTo>
                    <a:pt x="156" y="3"/>
                  </a:lnTo>
                  <a:lnTo>
                    <a:pt x="164" y="3"/>
                  </a:lnTo>
                  <a:lnTo>
                    <a:pt x="171" y="1"/>
                  </a:lnTo>
                  <a:lnTo>
                    <a:pt x="180" y="1"/>
                  </a:lnTo>
                  <a:lnTo>
                    <a:pt x="189" y="0"/>
                  </a:lnTo>
                  <a:lnTo>
                    <a:pt x="196" y="0"/>
                  </a:lnTo>
                  <a:lnTo>
                    <a:pt x="205" y="0"/>
                  </a:lnTo>
                  <a:lnTo>
                    <a:pt x="213" y="0"/>
                  </a:lnTo>
                  <a:lnTo>
                    <a:pt x="222" y="0"/>
                  </a:lnTo>
                  <a:lnTo>
                    <a:pt x="231" y="0"/>
                  </a:lnTo>
                  <a:lnTo>
                    <a:pt x="240" y="1"/>
                  </a:lnTo>
                  <a:lnTo>
                    <a:pt x="248" y="3"/>
                  </a:lnTo>
                  <a:lnTo>
                    <a:pt x="257" y="3"/>
                  </a:lnTo>
                  <a:lnTo>
                    <a:pt x="266" y="4"/>
                  </a:lnTo>
                  <a:lnTo>
                    <a:pt x="275" y="4"/>
                  </a:lnTo>
                  <a:lnTo>
                    <a:pt x="285" y="7"/>
                  </a:lnTo>
                  <a:lnTo>
                    <a:pt x="294" y="8"/>
                  </a:lnTo>
                  <a:lnTo>
                    <a:pt x="303" y="11"/>
                  </a:lnTo>
                  <a:lnTo>
                    <a:pt x="313" y="12"/>
                  </a:lnTo>
                  <a:lnTo>
                    <a:pt x="323" y="15"/>
                  </a:lnTo>
                  <a:lnTo>
                    <a:pt x="332" y="17"/>
                  </a:lnTo>
                  <a:lnTo>
                    <a:pt x="341" y="20"/>
                  </a:lnTo>
                  <a:lnTo>
                    <a:pt x="351" y="24"/>
                  </a:lnTo>
                  <a:lnTo>
                    <a:pt x="361" y="28"/>
                  </a:lnTo>
                  <a:lnTo>
                    <a:pt x="370" y="32"/>
                  </a:lnTo>
                  <a:lnTo>
                    <a:pt x="380" y="35"/>
                  </a:lnTo>
                  <a:lnTo>
                    <a:pt x="390" y="39"/>
                  </a:lnTo>
                  <a:lnTo>
                    <a:pt x="401" y="45"/>
                  </a:lnTo>
                  <a:lnTo>
                    <a:pt x="409" y="49"/>
                  </a:lnTo>
                  <a:lnTo>
                    <a:pt x="420" y="54"/>
                  </a:lnTo>
                  <a:lnTo>
                    <a:pt x="427" y="59"/>
                  </a:lnTo>
                  <a:lnTo>
                    <a:pt x="436" y="64"/>
                  </a:lnTo>
                  <a:lnTo>
                    <a:pt x="445" y="70"/>
                  </a:lnTo>
                  <a:lnTo>
                    <a:pt x="453" y="76"/>
                  </a:lnTo>
                  <a:lnTo>
                    <a:pt x="461" y="81"/>
                  </a:lnTo>
                  <a:lnTo>
                    <a:pt x="468" y="88"/>
                  </a:lnTo>
                  <a:lnTo>
                    <a:pt x="475" y="93"/>
                  </a:lnTo>
                  <a:lnTo>
                    <a:pt x="481" y="98"/>
                  </a:lnTo>
                  <a:lnTo>
                    <a:pt x="488" y="105"/>
                  </a:lnTo>
                  <a:lnTo>
                    <a:pt x="494" y="111"/>
                  </a:lnTo>
                  <a:lnTo>
                    <a:pt x="500" y="117"/>
                  </a:lnTo>
                  <a:lnTo>
                    <a:pt x="506" y="123"/>
                  </a:lnTo>
                  <a:lnTo>
                    <a:pt x="510" y="130"/>
                  </a:lnTo>
                  <a:lnTo>
                    <a:pt x="516" y="136"/>
                  </a:lnTo>
                  <a:lnTo>
                    <a:pt x="521" y="143"/>
                  </a:lnTo>
                  <a:lnTo>
                    <a:pt x="525" y="149"/>
                  </a:lnTo>
                  <a:lnTo>
                    <a:pt x="529" y="156"/>
                  </a:lnTo>
                  <a:lnTo>
                    <a:pt x="534" y="163"/>
                  </a:lnTo>
                  <a:lnTo>
                    <a:pt x="538" y="169"/>
                  </a:lnTo>
                  <a:lnTo>
                    <a:pt x="541" y="176"/>
                  </a:lnTo>
                  <a:lnTo>
                    <a:pt x="545" y="182"/>
                  </a:lnTo>
                  <a:lnTo>
                    <a:pt x="548" y="189"/>
                  </a:lnTo>
                  <a:lnTo>
                    <a:pt x="551" y="195"/>
                  </a:lnTo>
                  <a:lnTo>
                    <a:pt x="554" y="202"/>
                  </a:lnTo>
                  <a:lnTo>
                    <a:pt x="557" y="208"/>
                  </a:lnTo>
                  <a:lnTo>
                    <a:pt x="560" y="215"/>
                  </a:lnTo>
                  <a:lnTo>
                    <a:pt x="562" y="221"/>
                  </a:lnTo>
                  <a:lnTo>
                    <a:pt x="564" y="228"/>
                  </a:lnTo>
                  <a:lnTo>
                    <a:pt x="566" y="235"/>
                  </a:lnTo>
                  <a:lnTo>
                    <a:pt x="569" y="241"/>
                  </a:lnTo>
                  <a:lnTo>
                    <a:pt x="569" y="246"/>
                  </a:lnTo>
                  <a:lnTo>
                    <a:pt x="570" y="253"/>
                  </a:lnTo>
                  <a:lnTo>
                    <a:pt x="572" y="258"/>
                  </a:lnTo>
                  <a:lnTo>
                    <a:pt x="573" y="265"/>
                  </a:lnTo>
                  <a:lnTo>
                    <a:pt x="575" y="270"/>
                  </a:lnTo>
                  <a:lnTo>
                    <a:pt x="575" y="275"/>
                  </a:lnTo>
                  <a:lnTo>
                    <a:pt x="576" y="280"/>
                  </a:lnTo>
                  <a:lnTo>
                    <a:pt x="578" y="286"/>
                  </a:lnTo>
                  <a:lnTo>
                    <a:pt x="578" y="291"/>
                  </a:lnTo>
                  <a:lnTo>
                    <a:pt x="578" y="296"/>
                  </a:lnTo>
                  <a:lnTo>
                    <a:pt x="579" y="301"/>
                  </a:lnTo>
                  <a:lnTo>
                    <a:pt x="579" y="307"/>
                  </a:lnTo>
                  <a:lnTo>
                    <a:pt x="579" y="311"/>
                  </a:lnTo>
                  <a:lnTo>
                    <a:pt x="579" y="316"/>
                  </a:lnTo>
                  <a:lnTo>
                    <a:pt x="579" y="320"/>
                  </a:lnTo>
                  <a:lnTo>
                    <a:pt x="581" y="325"/>
                  </a:lnTo>
                  <a:lnTo>
                    <a:pt x="579" y="328"/>
                  </a:lnTo>
                  <a:lnTo>
                    <a:pt x="579" y="331"/>
                  </a:lnTo>
                  <a:lnTo>
                    <a:pt x="579" y="334"/>
                  </a:lnTo>
                  <a:lnTo>
                    <a:pt x="579" y="339"/>
                  </a:lnTo>
                  <a:lnTo>
                    <a:pt x="579" y="345"/>
                  </a:lnTo>
                  <a:lnTo>
                    <a:pt x="579" y="350"/>
                  </a:lnTo>
                  <a:lnTo>
                    <a:pt x="579" y="354"/>
                  </a:lnTo>
                  <a:lnTo>
                    <a:pt x="579" y="356"/>
                  </a:lnTo>
                  <a:lnTo>
                    <a:pt x="579" y="358"/>
                  </a:lnTo>
                  <a:lnTo>
                    <a:pt x="579" y="360"/>
                  </a:lnTo>
                  <a:lnTo>
                    <a:pt x="553" y="369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6" name="Freeform 42"/>
            <p:cNvSpPr>
              <a:spLocks/>
            </p:cNvSpPr>
            <p:nvPr/>
          </p:nvSpPr>
          <p:spPr bwMode="auto">
            <a:xfrm>
              <a:off x="775" y="1687"/>
              <a:ext cx="413" cy="209"/>
            </a:xfrm>
            <a:custGeom>
              <a:avLst/>
              <a:gdLst>
                <a:gd name="T0" fmla="*/ 779 w 827"/>
                <a:gd name="T1" fmla="*/ 409 h 419"/>
                <a:gd name="T2" fmla="*/ 782 w 827"/>
                <a:gd name="T3" fmla="*/ 392 h 419"/>
                <a:gd name="T4" fmla="*/ 787 w 827"/>
                <a:gd name="T5" fmla="*/ 370 h 419"/>
                <a:gd name="T6" fmla="*/ 790 w 827"/>
                <a:gd name="T7" fmla="*/ 342 h 419"/>
                <a:gd name="T8" fmla="*/ 793 w 827"/>
                <a:gd name="T9" fmla="*/ 312 h 419"/>
                <a:gd name="T10" fmla="*/ 792 w 827"/>
                <a:gd name="T11" fmla="*/ 279 h 419"/>
                <a:gd name="T12" fmla="*/ 787 w 827"/>
                <a:gd name="T13" fmla="*/ 244 h 419"/>
                <a:gd name="T14" fmla="*/ 777 w 827"/>
                <a:gd name="T15" fmla="*/ 208 h 419"/>
                <a:gd name="T16" fmla="*/ 763 w 827"/>
                <a:gd name="T17" fmla="*/ 176 h 419"/>
                <a:gd name="T18" fmla="*/ 738 w 827"/>
                <a:gd name="T19" fmla="*/ 143 h 419"/>
                <a:gd name="T20" fmla="*/ 707 w 827"/>
                <a:gd name="T21" fmla="*/ 114 h 419"/>
                <a:gd name="T22" fmla="*/ 667 w 827"/>
                <a:gd name="T23" fmla="*/ 91 h 419"/>
                <a:gd name="T24" fmla="*/ 621 w 827"/>
                <a:gd name="T25" fmla="*/ 71 h 419"/>
                <a:gd name="T26" fmla="*/ 574 w 827"/>
                <a:gd name="T27" fmla="*/ 55 h 419"/>
                <a:gd name="T28" fmla="*/ 529 w 827"/>
                <a:gd name="T29" fmla="*/ 43 h 419"/>
                <a:gd name="T30" fmla="*/ 485 w 827"/>
                <a:gd name="T31" fmla="*/ 36 h 419"/>
                <a:gd name="T32" fmla="*/ 442 w 827"/>
                <a:gd name="T33" fmla="*/ 32 h 419"/>
                <a:gd name="T34" fmla="*/ 401 w 827"/>
                <a:gd name="T35" fmla="*/ 30 h 419"/>
                <a:gd name="T36" fmla="*/ 362 w 827"/>
                <a:gd name="T37" fmla="*/ 32 h 419"/>
                <a:gd name="T38" fmla="*/ 325 w 827"/>
                <a:gd name="T39" fmla="*/ 34 h 419"/>
                <a:gd name="T40" fmla="*/ 290 w 827"/>
                <a:gd name="T41" fmla="*/ 41 h 419"/>
                <a:gd name="T42" fmla="*/ 258 w 827"/>
                <a:gd name="T43" fmla="*/ 49 h 419"/>
                <a:gd name="T44" fmla="*/ 229 w 827"/>
                <a:gd name="T45" fmla="*/ 57 h 419"/>
                <a:gd name="T46" fmla="*/ 202 w 827"/>
                <a:gd name="T47" fmla="*/ 66 h 419"/>
                <a:gd name="T48" fmla="*/ 180 w 827"/>
                <a:gd name="T49" fmla="*/ 76 h 419"/>
                <a:gd name="T50" fmla="*/ 155 w 827"/>
                <a:gd name="T51" fmla="*/ 88 h 419"/>
                <a:gd name="T52" fmla="*/ 119 w 827"/>
                <a:gd name="T53" fmla="*/ 110 h 419"/>
                <a:gd name="T54" fmla="*/ 88 w 827"/>
                <a:gd name="T55" fmla="*/ 131 h 419"/>
                <a:gd name="T56" fmla="*/ 63 w 827"/>
                <a:gd name="T57" fmla="*/ 152 h 419"/>
                <a:gd name="T58" fmla="*/ 40 w 827"/>
                <a:gd name="T59" fmla="*/ 174 h 419"/>
                <a:gd name="T60" fmla="*/ 0 w 827"/>
                <a:gd name="T61" fmla="*/ 193 h 419"/>
                <a:gd name="T62" fmla="*/ 11 w 827"/>
                <a:gd name="T63" fmla="*/ 172 h 419"/>
                <a:gd name="T64" fmla="*/ 28 w 827"/>
                <a:gd name="T65" fmla="*/ 150 h 419"/>
                <a:gd name="T66" fmla="*/ 59 w 827"/>
                <a:gd name="T67" fmla="*/ 121 h 419"/>
                <a:gd name="T68" fmla="*/ 79 w 827"/>
                <a:gd name="T69" fmla="*/ 104 h 419"/>
                <a:gd name="T70" fmla="*/ 106 w 827"/>
                <a:gd name="T71" fmla="*/ 88 h 419"/>
                <a:gd name="T72" fmla="*/ 135 w 827"/>
                <a:gd name="T73" fmla="*/ 70 h 419"/>
                <a:gd name="T74" fmla="*/ 172 w 827"/>
                <a:gd name="T75" fmla="*/ 53 h 419"/>
                <a:gd name="T76" fmla="*/ 213 w 827"/>
                <a:gd name="T77" fmla="*/ 36 h 419"/>
                <a:gd name="T78" fmla="*/ 256 w 827"/>
                <a:gd name="T79" fmla="*/ 20 h 419"/>
                <a:gd name="T80" fmla="*/ 303 w 827"/>
                <a:gd name="T81" fmla="*/ 9 h 419"/>
                <a:gd name="T82" fmla="*/ 351 w 827"/>
                <a:gd name="T83" fmla="*/ 4 h 419"/>
                <a:gd name="T84" fmla="*/ 400 w 827"/>
                <a:gd name="T85" fmla="*/ 0 h 419"/>
                <a:gd name="T86" fmla="*/ 450 w 827"/>
                <a:gd name="T87" fmla="*/ 2 h 419"/>
                <a:gd name="T88" fmla="*/ 499 w 827"/>
                <a:gd name="T89" fmla="*/ 8 h 419"/>
                <a:gd name="T90" fmla="*/ 546 w 827"/>
                <a:gd name="T91" fmla="*/ 16 h 419"/>
                <a:gd name="T92" fmla="*/ 591 w 827"/>
                <a:gd name="T93" fmla="*/ 28 h 419"/>
                <a:gd name="T94" fmla="*/ 634 w 827"/>
                <a:gd name="T95" fmla="*/ 43 h 419"/>
                <a:gd name="T96" fmla="*/ 673 w 827"/>
                <a:gd name="T97" fmla="*/ 62 h 419"/>
                <a:gd name="T98" fmla="*/ 710 w 827"/>
                <a:gd name="T99" fmla="*/ 84 h 419"/>
                <a:gd name="T100" fmla="*/ 741 w 827"/>
                <a:gd name="T101" fmla="*/ 108 h 419"/>
                <a:gd name="T102" fmla="*/ 767 w 827"/>
                <a:gd name="T103" fmla="*/ 134 h 419"/>
                <a:gd name="T104" fmla="*/ 787 w 827"/>
                <a:gd name="T105" fmla="*/ 161 h 419"/>
                <a:gd name="T106" fmla="*/ 804 w 827"/>
                <a:gd name="T107" fmla="*/ 190 h 419"/>
                <a:gd name="T108" fmla="*/ 814 w 827"/>
                <a:gd name="T109" fmla="*/ 219 h 419"/>
                <a:gd name="T110" fmla="*/ 821 w 827"/>
                <a:gd name="T111" fmla="*/ 248 h 419"/>
                <a:gd name="T112" fmla="*/ 825 w 827"/>
                <a:gd name="T113" fmla="*/ 277 h 419"/>
                <a:gd name="T114" fmla="*/ 827 w 827"/>
                <a:gd name="T115" fmla="*/ 304 h 419"/>
                <a:gd name="T116" fmla="*/ 825 w 827"/>
                <a:gd name="T117" fmla="*/ 328 h 419"/>
                <a:gd name="T118" fmla="*/ 824 w 827"/>
                <a:gd name="T119" fmla="*/ 350 h 419"/>
                <a:gd name="T120" fmla="*/ 821 w 827"/>
                <a:gd name="T121" fmla="*/ 370 h 419"/>
                <a:gd name="T122" fmla="*/ 817 w 827"/>
                <a:gd name="T123" fmla="*/ 393 h 419"/>
                <a:gd name="T124" fmla="*/ 776 w 827"/>
                <a:gd name="T125" fmla="*/ 419 h 41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27"/>
                <a:gd name="T190" fmla="*/ 0 h 419"/>
                <a:gd name="T191" fmla="*/ 827 w 827"/>
                <a:gd name="T192" fmla="*/ 419 h 41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27" h="419">
                  <a:moveTo>
                    <a:pt x="776" y="419"/>
                  </a:moveTo>
                  <a:lnTo>
                    <a:pt x="776" y="418"/>
                  </a:lnTo>
                  <a:lnTo>
                    <a:pt x="776" y="415"/>
                  </a:lnTo>
                  <a:lnTo>
                    <a:pt x="777" y="413"/>
                  </a:lnTo>
                  <a:lnTo>
                    <a:pt x="779" y="409"/>
                  </a:lnTo>
                  <a:lnTo>
                    <a:pt x="779" y="405"/>
                  </a:lnTo>
                  <a:lnTo>
                    <a:pt x="780" y="402"/>
                  </a:lnTo>
                  <a:lnTo>
                    <a:pt x="780" y="398"/>
                  </a:lnTo>
                  <a:lnTo>
                    <a:pt x="782" y="396"/>
                  </a:lnTo>
                  <a:lnTo>
                    <a:pt x="782" y="392"/>
                  </a:lnTo>
                  <a:lnTo>
                    <a:pt x="783" y="388"/>
                  </a:lnTo>
                  <a:lnTo>
                    <a:pt x="785" y="384"/>
                  </a:lnTo>
                  <a:lnTo>
                    <a:pt x="786" y="380"/>
                  </a:lnTo>
                  <a:lnTo>
                    <a:pt x="786" y="374"/>
                  </a:lnTo>
                  <a:lnTo>
                    <a:pt x="787" y="370"/>
                  </a:lnTo>
                  <a:lnTo>
                    <a:pt x="787" y="364"/>
                  </a:lnTo>
                  <a:lnTo>
                    <a:pt x="789" y="359"/>
                  </a:lnTo>
                  <a:lnTo>
                    <a:pt x="789" y="354"/>
                  </a:lnTo>
                  <a:lnTo>
                    <a:pt x="790" y="349"/>
                  </a:lnTo>
                  <a:lnTo>
                    <a:pt x="790" y="342"/>
                  </a:lnTo>
                  <a:lnTo>
                    <a:pt x="792" y="337"/>
                  </a:lnTo>
                  <a:lnTo>
                    <a:pt x="792" y="330"/>
                  </a:lnTo>
                  <a:lnTo>
                    <a:pt x="792" y="325"/>
                  </a:lnTo>
                  <a:lnTo>
                    <a:pt x="792" y="319"/>
                  </a:lnTo>
                  <a:lnTo>
                    <a:pt x="793" y="312"/>
                  </a:lnTo>
                  <a:lnTo>
                    <a:pt x="793" y="305"/>
                  </a:lnTo>
                  <a:lnTo>
                    <a:pt x="793" y="299"/>
                  </a:lnTo>
                  <a:lnTo>
                    <a:pt x="793" y="292"/>
                  </a:lnTo>
                  <a:lnTo>
                    <a:pt x="793" y="286"/>
                  </a:lnTo>
                  <a:lnTo>
                    <a:pt x="792" y="279"/>
                  </a:lnTo>
                  <a:lnTo>
                    <a:pt x="790" y="271"/>
                  </a:lnTo>
                  <a:lnTo>
                    <a:pt x="790" y="265"/>
                  </a:lnTo>
                  <a:lnTo>
                    <a:pt x="789" y="258"/>
                  </a:lnTo>
                  <a:lnTo>
                    <a:pt x="787" y="250"/>
                  </a:lnTo>
                  <a:lnTo>
                    <a:pt x="787" y="244"/>
                  </a:lnTo>
                  <a:lnTo>
                    <a:pt x="786" y="237"/>
                  </a:lnTo>
                  <a:lnTo>
                    <a:pt x="785" y="231"/>
                  </a:lnTo>
                  <a:lnTo>
                    <a:pt x="782" y="223"/>
                  </a:lnTo>
                  <a:lnTo>
                    <a:pt x="779" y="216"/>
                  </a:lnTo>
                  <a:lnTo>
                    <a:pt x="777" y="208"/>
                  </a:lnTo>
                  <a:lnTo>
                    <a:pt x="774" y="202"/>
                  </a:lnTo>
                  <a:lnTo>
                    <a:pt x="771" y="195"/>
                  </a:lnTo>
                  <a:lnTo>
                    <a:pt x="768" y="189"/>
                  </a:lnTo>
                  <a:lnTo>
                    <a:pt x="765" y="181"/>
                  </a:lnTo>
                  <a:lnTo>
                    <a:pt x="763" y="176"/>
                  </a:lnTo>
                  <a:lnTo>
                    <a:pt x="758" y="168"/>
                  </a:lnTo>
                  <a:lnTo>
                    <a:pt x="754" y="161"/>
                  </a:lnTo>
                  <a:lnTo>
                    <a:pt x="748" y="155"/>
                  </a:lnTo>
                  <a:lnTo>
                    <a:pt x="744" y="150"/>
                  </a:lnTo>
                  <a:lnTo>
                    <a:pt x="738" y="143"/>
                  </a:lnTo>
                  <a:lnTo>
                    <a:pt x="733" y="136"/>
                  </a:lnTo>
                  <a:lnTo>
                    <a:pt x="727" y="131"/>
                  </a:lnTo>
                  <a:lnTo>
                    <a:pt x="722" y="126"/>
                  </a:lnTo>
                  <a:lnTo>
                    <a:pt x="714" y="119"/>
                  </a:lnTo>
                  <a:lnTo>
                    <a:pt x="707" y="114"/>
                  </a:lnTo>
                  <a:lnTo>
                    <a:pt x="700" y="109"/>
                  </a:lnTo>
                  <a:lnTo>
                    <a:pt x="692" y="104"/>
                  </a:lnTo>
                  <a:lnTo>
                    <a:pt x="685" y="98"/>
                  </a:lnTo>
                  <a:lnTo>
                    <a:pt x="676" y="95"/>
                  </a:lnTo>
                  <a:lnTo>
                    <a:pt x="667" y="91"/>
                  </a:lnTo>
                  <a:lnTo>
                    <a:pt x="659" y="87"/>
                  </a:lnTo>
                  <a:lnTo>
                    <a:pt x="648" y="81"/>
                  </a:lnTo>
                  <a:lnTo>
                    <a:pt x="640" y="78"/>
                  </a:lnTo>
                  <a:lnTo>
                    <a:pt x="629" y="74"/>
                  </a:lnTo>
                  <a:lnTo>
                    <a:pt x="621" y="71"/>
                  </a:lnTo>
                  <a:lnTo>
                    <a:pt x="610" y="67"/>
                  </a:lnTo>
                  <a:lnTo>
                    <a:pt x="602" y="63"/>
                  </a:lnTo>
                  <a:lnTo>
                    <a:pt x="591" y="60"/>
                  </a:lnTo>
                  <a:lnTo>
                    <a:pt x="584" y="58"/>
                  </a:lnTo>
                  <a:lnTo>
                    <a:pt x="574" y="55"/>
                  </a:lnTo>
                  <a:lnTo>
                    <a:pt x="564" y="53"/>
                  </a:lnTo>
                  <a:lnTo>
                    <a:pt x="555" y="50"/>
                  </a:lnTo>
                  <a:lnTo>
                    <a:pt x="546" y="47"/>
                  </a:lnTo>
                  <a:lnTo>
                    <a:pt x="537" y="45"/>
                  </a:lnTo>
                  <a:lnTo>
                    <a:pt x="529" y="43"/>
                  </a:lnTo>
                  <a:lnTo>
                    <a:pt x="520" y="42"/>
                  </a:lnTo>
                  <a:lnTo>
                    <a:pt x="511" y="41"/>
                  </a:lnTo>
                  <a:lnTo>
                    <a:pt x="502" y="38"/>
                  </a:lnTo>
                  <a:lnTo>
                    <a:pt x="493" y="37"/>
                  </a:lnTo>
                  <a:lnTo>
                    <a:pt x="485" y="36"/>
                  </a:lnTo>
                  <a:lnTo>
                    <a:pt x="476" y="34"/>
                  </a:lnTo>
                  <a:lnTo>
                    <a:pt x="467" y="33"/>
                  </a:lnTo>
                  <a:lnTo>
                    <a:pt x="458" y="33"/>
                  </a:lnTo>
                  <a:lnTo>
                    <a:pt x="451" y="32"/>
                  </a:lnTo>
                  <a:lnTo>
                    <a:pt x="442" y="32"/>
                  </a:lnTo>
                  <a:lnTo>
                    <a:pt x="433" y="30"/>
                  </a:lnTo>
                  <a:lnTo>
                    <a:pt x="425" y="30"/>
                  </a:lnTo>
                  <a:lnTo>
                    <a:pt x="417" y="30"/>
                  </a:lnTo>
                  <a:lnTo>
                    <a:pt x="409" y="30"/>
                  </a:lnTo>
                  <a:lnTo>
                    <a:pt x="401" y="30"/>
                  </a:lnTo>
                  <a:lnTo>
                    <a:pt x="394" y="30"/>
                  </a:lnTo>
                  <a:lnTo>
                    <a:pt x="385" y="30"/>
                  </a:lnTo>
                  <a:lnTo>
                    <a:pt x="378" y="32"/>
                  </a:lnTo>
                  <a:lnTo>
                    <a:pt x="369" y="32"/>
                  </a:lnTo>
                  <a:lnTo>
                    <a:pt x="362" y="32"/>
                  </a:lnTo>
                  <a:lnTo>
                    <a:pt x="354" y="32"/>
                  </a:lnTo>
                  <a:lnTo>
                    <a:pt x="347" y="33"/>
                  </a:lnTo>
                  <a:lnTo>
                    <a:pt x="340" y="33"/>
                  </a:lnTo>
                  <a:lnTo>
                    <a:pt x="332" y="34"/>
                  </a:lnTo>
                  <a:lnTo>
                    <a:pt x="325" y="34"/>
                  </a:lnTo>
                  <a:lnTo>
                    <a:pt x="318" y="36"/>
                  </a:lnTo>
                  <a:lnTo>
                    <a:pt x="311" y="37"/>
                  </a:lnTo>
                  <a:lnTo>
                    <a:pt x="303" y="38"/>
                  </a:lnTo>
                  <a:lnTo>
                    <a:pt x="297" y="40"/>
                  </a:lnTo>
                  <a:lnTo>
                    <a:pt x="290" y="41"/>
                  </a:lnTo>
                  <a:lnTo>
                    <a:pt x="284" y="42"/>
                  </a:lnTo>
                  <a:lnTo>
                    <a:pt x="277" y="43"/>
                  </a:lnTo>
                  <a:lnTo>
                    <a:pt x="271" y="45"/>
                  </a:lnTo>
                  <a:lnTo>
                    <a:pt x="265" y="47"/>
                  </a:lnTo>
                  <a:lnTo>
                    <a:pt x="258" y="49"/>
                  </a:lnTo>
                  <a:lnTo>
                    <a:pt x="252" y="50"/>
                  </a:lnTo>
                  <a:lnTo>
                    <a:pt x="246" y="51"/>
                  </a:lnTo>
                  <a:lnTo>
                    <a:pt x="240" y="53"/>
                  </a:lnTo>
                  <a:lnTo>
                    <a:pt x="234" y="54"/>
                  </a:lnTo>
                  <a:lnTo>
                    <a:pt x="229" y="57"/>
                  </a:lnTo>
                  <a:lnTo>
                    <a:pt x="223" y="58"/>
                  </a:lnTo>
                  <a:lnTo>
                    <a:pt x="218" y="60"/>
                  </a:lnTo>
                  <a:lnTo>
                    <a:pt x="213" y="62"/>
                  </a:lnTo>
                  <a:lnTo>
                    <a:pt x="208" y="64"/>
                  </a:lnTo>
                  <a:lnTo>
                    <a:pt x="202" y="66"/>
                  </a:lnTo>
                  <a:lnTo>
                    <a:pt x="198" y="68"/>
                  </a:lnTo>
                  <a:lnTo>
                    <a:pt x="194" y="70"/>
                  </a:lnTo>
                  <a:lnTo>
                    <a:pt x="189" y="72"/>
                  </a:lnTo>
                  <a:lnTo>
                    <a:pt x="185" y="74"/>
                  </a:lnTo>
                  <a:lnTo>
                    <a:pt x="180" y="76"/>
                  </a:lnTo>
                  <a:lnTo>
                    <a:pt x="176" y="79"/>
                  </a:lnTo>
                  <a:lnTo>
                    <a:pt x="172" y="80"/>
                  </a:lnTo>
                  <a:lnTo>
                    <a:pt x="167" y="83"/>
                  </a:lnTo>
                  <a:lnTo>
                    <a:pt x="163" y="84"/>
                  </a:lnTo>
                  <a:lnTo>
                    <a:pt x="155" y="88"/>
                  </a:lnTo>
                  <a:lnTo>
                    <a:pt x="148" y="93"/>
                  </a:lnTo>
                  <a:lnTo>
                    <a:pt x="139" y="97"/>
                  </a:lnTo>
                  <a:lnTo>
                    <a:pt x="132" y="101"/>
                  </a:lnTo>
                  <a:lnTo>
                    <a:pt x="126" y="106"/>
                  </a:lnTo>
                  <a:lnTo>
                    <a:pt x="119" y="110"/>
                  </a:lnTo>
                  <a:lnTo>
                    <a:pt x="112" y="114"/>
                  </a:lnTo>
                  <a:lnTo>
                    <a:pt x="106" y="119"/>
                  </a:lnTo>
                  <a:lnTo>
                    <a:pt x="100" y="123"/>
                  </a:lnTo>
                  <a:lnTo>
                    <a:pt x="94" y="127"/>
                  </a:lnTo>
                  <a:lnTo>
                    <a:pt x="88" y="131"/>
                  </a:lnTo>
                  <a:lnTo>
                    <a:pt x="82" y="136"/>
                  </a:lnTo>
                  <a:lnTo>
                    <a:pt x="78" y="140"/>
                  </a:lnTo>
                  <a:lnTo>
                    <a:pt x="74" y="144"/>
                  </a:lnTo>
                  <a:lnTo>
                    <a:pt x="68" y="148"/>
                  </a:lnTo>
                  <a:lnTo>
                    <a:pt x="63" y="152"/>
                  </a:lnTo>
                  <a:lnTo>
                    <a:pt x="60" y="155"/>
                  </a:lnTo>
                  <a:lnTo>
                    <a:pt x="56" y="159"/>
                  </a:lnTo>
                  <a:lnTo>
                    <a:pt x="49" y="165"/>
                  </a:lnTo>
                  <a:lnTo>
                    <a:pt x="44" y="171"/>
                  </a:lnTo>
                  <a:lnTo>
                    <a:pt x="40" y="174"/>
                  </a:lnTo>
                  <a:lnTo>
                    <a:pt x="37" y="178"/>
                  </a:lnTo>
                  <a:lnTo>
                    <a:pt x="34" y="180"/>
                  </a:lnTo>
                  <a:lnTo>
                    <a:pt x="34" y="181"/>
                  </a:lnTo>
                  <a:lnTo>
                    <a:pt x="0" y="194"/>
                  </a:lnTo>
                  <a:lnTo>
                    <a:pt x="0" y="193"/>
                  </a:lnTo>
                  <a:lnTo>
                    <a:pt x="2" y="190"/>
                  </a:lnTo>
                  <a:lnTo>
                    <a:pt x="3" y="185"/>
                  </a:lnTo>
                  <a:lnTo>
                    <a:pt x="6" y="180"/>
                  </a:lnTo>
                  <a:lnTo>
                    <a:pt x="8" y="176"/>
                  </a:lnTo>
                  <a:lnTo>
                    <a:pt x="11" y="172"/>
                  </a:lnTo>
                  <a:lnTo>
                    <a:pt x="14" y="168"/>
                  </a:lnTo>
                  <a:lnTo>
                    <a:pt x="17" y="164"/>
                  </a:lnTo>
                  <a:lnTo>
                    <a:pt x="19" y="159"/>
                  </a:lnTo>
                  <a:lnTo>
                    <a:pt x="24" y="155"/>
                  </a:lnTo>
                  <a:lnTo>
                    <a:pt x="28" y="150"/>
                  </a:lnTo>
                  <a:lnTo>
                    <a:pt x="34" y="144"/>
                  </a:lnTo>
                  <a:lnTo>
                    <a:pt x="38" y="138"/>
                  </a:lnTo>
                  <a:lnTo>
                    <a:pt x="46" y="133"/>
                  </a:lnTo>
                  <a:lnTo>
                    <a:pt x="52" y="126"/>
                  </a:lnTo>
                  <a:lnTo>
                    <a:pt x="59" y="121"/>
                  </a:lnTo>
                  <a:lnTo>
                    <a:pt x="62" y="117"/>
                  </a:lnTo>
                  <a:lnTo>
                    <a:pt x="66" y="114"/>
                  </a:lnTo>
                  <a:lnTo>
                    <a:pt x="71" y="110"/>
                  </a:lnTo>
                  <a:lnTo>
                    <a:pt x="75" y="108"/>
                  </a:lnTo>
                  <a:lnTo>
                    <a:pt x="79" y="104"/>
                  </a:lnTo>
                  <a:lnTo>
                    <a:pt x="84" y="101"/>
                  </a:lnTo>
                  <a:lnTo>
                    <a:pt x="90" y="97"/>
                  </a:lnTo>
                  <a:lnTo>
                    <a:pt x="95" y="95"/>
                  </a:lnTo>
                  <a:lnTo>
                    <a:pt x="100" y="91"/>
                  </a:lnTo>
                  <a:lnTo>
                    <a:pt x="106" y="88"/>
                  </a:lnTo>
                  <a:lnTo>
                    <a:pt x="110" y="84"/>
                  </a:lnTo>
                  <a:lnTo>
                    <a:pt x="117" y="80"/>
                  </a:lnTo>
                  <a:lnTo>
                    <a:pt x="123" y="76"/>
                  </a:lnTo>
                  <a:lnTo>
                    <a:pt x="129" y="74"/>
                  </a:lnTo>
                  <a:lnTo>
                    <a:pt x="135" y="70"/>
                  </a:lnTo>
                  <a:lnTo>
                    <a:pt x="142" y="67"/>
                  </a:lnTo>
                  <a:lnTo>
                    <a:pt x="150" y="63"/>
                  </a:lnTo>
                  <a:lnTo>
                    <a:pt x="155" y="59"/>
                  </a:lnTo>
                  <a:lnTo>
                    <a:pt x="163" y="57"/>
                  </a:lnTo>
                  <a:lnTo>
                    <a:pt x="172" y="53"/>
                  </a:lnTo>
                  <a:lnTo>
                    <a:pt x="179" y="49"/>
                  </a:lnTo>
                  <a:lnTo>
                    <a:pt x="186" y="46"/>
                  </a:lnTo>
                  <a:lnTo>
                    <a:pt x="195" y="42"/>
                  </a:lnTo>
                  <a:lnTo>
                    <a:pt x="204" y="40"/>
                  </a:lnTo>
                  <a:lnTo>
                    <a:pt x="213" y="36"/>
                  </a:lnTo>
                  <a:lnTo>
                    <a:pt x="221" y="32"/>
                  </a:lnTo>
                  <a:lnTo>
                    <a:pt x="230" y="28"/>
                  </a:lnTo>
                  <a:lnTo>
                    <a:pt x="239" y="25"/>
                  </a:lnTo>
                  <a:lnTo>
                    <a:pt x="248" y="23"/>
                  </a:lnTo>
                  <a:lnTo>
                    <a:pt x="256" y="20"/>
                  </a:lnTo>
                  <a:lnTo>
                    <a:pt x="265" y="17"/>
                  </a:lnTo>
                  <a:lnTo>
                    <a:pt x="275" y="16"/>
                  </a:lnTo>
                  <a:lnTo>
                    <a:pt x="284" y="13"/>
                  </a:lnTo>
                  <a:lnTo>
                    <a:pt x="293" y="11"/>
                  </a:lnTo>
                  <a:lnTo>
                    <a:pt x="303" y="9"/>
                  </a:lnTo>
                  <a:lnTo>
                    <a:pt x="312" y="8"/>
                  </a:lnTo>
                  <a:lnTo>
                    <a:pt x="322" y="5"/>
                  </a:lnTo>
                  <a:lnTo>
                    <a:pt x="332" y="5"/>
                  </a:lnTo>
                  <a:lnTo>
                    <a:pt x="341" y="4"/>
                  </a:lnTo>
                  <a:lnTo>
                    <a:pt x="351" y="4"/>
                  </a:lnTo>
                  <a:lnTo>
                    <a:pt x="360" y="3"/>
                  </a:lnTo>
                  <a:lnTo>
                    <a:pt x="371" y="2"/>
                  </a:lnTo>
                  <a:lnTo>
                    <a:pt x="381" y="2"/>
                  </a:lnTo>
                  <a:lnTo>
                    <a:pt x="391" y="2"/>
                  </a:lnTo>
                  <a:lnTo>
                    <a:pt x="400" y="0"/>
                  </a:lnTo>
                  <a:lnTo>
                    <a:pt x="410" y="0"/>
                  </a:lnTo>
                  <a:lnTo>
                    <a:pt x="420" y="2"/>
                  </a:lnTo>
                  <a:lnTo>
                    <a:pt x="430" y="2"/>
                  </a:lnTo>
                  <a:lnTo>
                    <a:pt x="439" y="2"/>
                  </a:lnTo>
                  <a:lnTo>
                    <a:pt x="450" y="2"/>
                  </a:lnTo>
                  <a:lnTo>
                    <a:pt x="460" y="3"/>
                  </a:lnTo>
                  <a:lnTo>
                    <a:pt x="470" y="4"/>
                  </a:lnTo>
                  <a:lnTo>
                    <a:pt x="479" y="4"/>
                  </a:lnTo>
                  <a:lnTo>
                    <a:pt x="489" y="5"/>
                  </a:lnTo>
                  <a:lnTo>
                    <a:pt x="499" y="8"/>
                  </a:lnTo>
                  <a:lnTo>
                    <a:pt x="509" y="9"/>
                  </a:lnTo>
                  <a:lnTo>
                    <a:pt x="517" y="11"/>
                  </a:lnTo>
                  <a:lnTo>
                    <a:pt x="527" y="12"/>
                  </a:lnTo>
                  <a:lnTo>
                    <a:pt x="537" y="15"/>
                  </a:lnTo>
                  <a:lnTo>
                    <a:pt x="546" y="16"/>
                  </a:lnTo>
                  <a:lnTo>
                    <a:pt x="555" y="19"/>
                  </a:lnTo>
                  <a:lnTo>
                    <a:pt x="564" y="20"/>
                  </a:lnTo>
                  <a:lnTo>
                    <a:pt x="574" y="23"/>
                  </a:lnTo>
                  <a:lnTo>
                    <a:pt x="584" y="26"/>
                  </a:lnTo>
                  <a:lnTo>
                    <a:pt x="591" y="28"/>
                  </a:lnTo>
                  <a:lnTo>
                    <a:pt x="600" y="30"/>
                  </a:lnTo>
                  <a:lnTo>
                    <a:pt x="609" y="33"/>
                  </a:lnTo>
                  <a:lnTo>
                    <a:pt x="618" y="37"/>
                  </a:lnTo>
                  <a:lnTo>
                    <a:pt x="625" y="40"/>
                  </a:lnTo>
                  <a:lnTo>
                    <a:pt x="634" y="43"/>
                  </a:lnTo>
                  <a:lnTo>
                    <a:pt x="643" y="47"/>
                  </a:lnTo>
                  <a:lnTo>
                    <a:pt x="651" y="51"/>
                  </a:lnTo>
                  <a:lnTo>
                    <a:pt x="659" y="54"/>
                  </a:lnTo>
                  <a:lnTo>
                    <a:pt x="666" y="58"/>
                  </a:lnTo>
                  <a:lnTo>
                    <a:pt x="673" y="62"/>
                  </a:lnTo>
                  <a:lnTo>
                    <a:pt x="682" y="66"/>
                  </a:lnTo>
                  <a:lnTo>
                    <a:pt x="689" y="70"/>
                  </a:lnTo>
                  <a:lnTo>
                    <a:pt x="697" y="74"/>
                  </a:lnTo>
                  <a:lnTo>
                    <a:pt x="703" y="79"/>
                  </a:lnTo>
                  <a:lnTo>
                    <a:pt x="710" y="84"/>
                  </a:lnTo>
                  <a:lnTo>
                    <a:pt x="716" y="88"/>
                  </a:lnTo>
                  <a:lnTo>
                    <a:pt x="723" y="92"/>
                  </a:lnTo>
                  <a:lnTo>
                    <a:pt x="729" y="97"/>
                  </a:lnTo>
                  <a:lnTo>
                    <a:pt x="736" y="102"/>
                  </a:lnTo>
                  <a:lnTo>
                    <a:pt x="741" y="108"/>
                  </a:lnTo>
                  <a:lnTo>
                    <a:pt x="746" y="113"/>
                  </a:lnTo>
                  <a:lnTo>
                    <a:pt x="752" y="118"/>
                  </a:lnTo>
                  <a:lnTo>
                    <a:pt x="758" y="123"/>
                  </a:lnTo>
                  <a:lnTo>
                    <a:pt x="763" y="129"/>
                  </a:lnTo>
                  <a:lnTo>
                    <a:pt x="767" y="134"/>
                  </a:lnTo>
                  <a:lnTo>
                    <a:pt x="771" y="139"/>
                  </a:lnTo>
                  <a:lnTo>
                    <a:pt x="776" y="144"/>
                  </a:lnTo>
                  <a:lnTo>
                    <a:pt x="780" y="150"/>
                  </a:lnTo>
                  <a:lnTo>
                    <a:pt x="785" y="155"/>
                  </a:lnTo>
                  <a:lnTo>
                    <a:pt x="787" y="161"/>
                  </a:lnTo>
                  <a:lnTo>
                    <a:pt x="792" y="167"/>
                  </a:lnTo>
                  <a:lnTo>
                    <a:pt x="795" y="173"/>
                  </a:lnTo>
                  <a:lnTo>
                    <a:pt x="798" y="178"/>
                  </a:lnTo>
                  <a:lnTo>
                    <a:pt x="801" y="185"/>
                  </a:lnTo>
                  <a:lnTo>
                    <a:pt x="804" y="190"/>
                  </a:lnTo>
                  <a:lnTo>
                    <a:pt x="805" y="197"/>
                  </a:lnTo>
                  <a:lnTo>
                    <a:pt x="808" y="202"/>
                  </a:lnTo>
                  <a:lnTo>
                    <a:pt x="809" y="208"/>
                  </a:lnTo>
                  <a:lnTo>
                    <a:pt x="812" y="214"/>
                  </a:lnTo>
                  <a:lnTo>
                    <a:pt x="814" y="219"/>
                  </a:lnTo>
                  <a:lnTo>
                    <a:pt x="815" y="226"/>
                  </a:lnTo>
                  <a:lnTo>
                    <a:pt x="817" y="231"/>
                  </a:lnTo>
                  <a:lnTo>
                    <a:pt x="818" y="237"/>
                  </a:lnTo>
                  <a:lnTo>
                    <a:pt x="820" y="243"/>
                  </a:lnTo>
                  <a:lnTo>
                    <a:pt x="821" y="248"/>
                  </a:lnTo>
                  <a:lnTo>
                    <a:pt x="821" y="254"/>
                  </a:lnTo>
                  <a:lnTo>
                    <a:pt x="823" y="260"/>
                  </a:lnTo>
                  <a:lnTo>
                    <a:pt x="824" y="265"/>
                  </a:lnTo>
                  <a:lnTo>
                    <a:pt x="824" y="271"/>
                  </a:lnTo>
                  <a:lnTo>
                    <a:pt x="825" y="277"/>
                  </a:lnTo>
                  <a:lnTo>
                    <a:pt x="825" y="282"/>
                  </a:lnTo>
                  <a:lnTo>
                    <a:pt x="825" y="287"/>
                  </a:lnTo>
                  <a:lnTo>
                    <a:pt x="827" y="294"/>
                  </a:lnTo>
                  <a:lnTo>
                    <a:pt x="827" y="299"/>
                  </a:lnTo>
                  <a:lnTo>
                    <a:pt x="827" y="304"/>
                  </a:lnTo>
                  <a:lnTo>
                    <a:pt x="827" y="309"/>
                  </a:lnTo>
                  <a:lnTo>
                    <a:pt x="827" y="315"/>
                  </a:lnTo>
                  <a:lnTo>
                    <a:pt x="827" y="319"/>
                  </a:lnTo>
                  <a:lnTo>
                    <a:pt x="827" y="324"/>
                  </a:lnTo>
                  <a:lnTo>
                    <a:pt x="825" y="328"/>
                  </a:lnTo>
                  <a:lnTo>
                    <a:pt x="825" y="333"/>
                  </a:lnTo>
                  <a:lnTo>
                    <a:pt x="825" y="337"/>
                  </a:lnTo>
                  <a:lnTo>
                    <a:pt x="825" y="342"/>
                  </a:lnTo>
                  <a:lnTo>
                    <a:pt x="824" y="346"/>
                  </a:lnTo>
                  <a:lnTo>
                    <a:pt x="824" y="350"/>
                  </a:lnTo>
                  <a:lnTo>
                    <a:pt x="823" y="354"/>
                  </a:lnTo>
                  <a:lnTo>
                    <a:pt x="823" y="359"/>
                  </a:lnTo>
                  <a:lnTo>
                    <a:pt x="823" y="362"/>
                  </a:lnTo>
                  <a:lnTo>
                    <a:pt x="821" y="366"/>
                  </a:lnTo>
                  <a:lnTo>
                    <a:pt x="821" y="370"/>
                  </a:lnTo>
                  <a:lnTo>
                    <a:pt x="821" y="374"/>
                  </a:lnTo>
                  <a:lnTo>
                    <a:pt x="820" y="379"/>
                  </a:lnTo>
                  <a:lnTo>
                    <a:pt x="818" y="384"/>
                  </a:lnTo>
                  <a:lnTo>
                    <a:pt x="817" y="389"/>
                  </a:lnTo>
                  <a:lnTo>
                    <a:pt x="817" y="393"/>
                  </a:lnTo>
                  <a:lnTo>
                    <a:pt x="815" y="397"/>
                  </a:lnTo>
                  <a:lnTo>
                    <a:pt x="815" y="400"/>
                  </a:lnTo>
                  <a:lnTo>
                    <a:pt x="815" y="401"/>
                  </a:lnTo>
                  <a:lnTo>
                    <a:pt x="776" y="419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7" name="Freeform 43"/>
            <p:cNvSpPr>
              <a:spLocks/>
            </p:cNvSpPr>
            <p:nvPr/>
          </p:nvSpPr>
          <p:spPr bwMode="auto">
            <a:xfrm>
              <a:off x="698" y="1628"/>
              <a:ext cx="109" cy="161"/>
            </a:xfrm>
            <a:custGeom>
              <a:avLst/>
              <a:gdLst>
                <a:gd name="T0" fmla="*/ 102 w 218"/>
                <a:gd name="T1" fmla="*/ 309 h 321"/>
                <a:gd name="T2" fmla="*/ 93 w 218"/>
                <a:gd name="T3" fmla="*/ 297 h 321"/>
                <a:gd name="T4" fmla="*/ 82 w 218"/>
                <a:gd name="T5" fmla="*/ 281 h 321"/>
                <a:gd name="T6" fmla="*/ 67 w 218"/>
                <a:gd name="T7" fmla="*/ 262 h 321"/>
                <a:gd name="T8" fmla="*/ 54 w 218"/>
                <a:gd name="T9" fmla="*/ 242 h 321"/>
                <a:gd name="T10" fmla="*/ 45 w 218"/>
                <a:gd name="T11" fmla="*/ 232 h 321"/>
                <a:gd name="T12" fmla="*/ 33 w 218"/>
                <a:gd name="T13" fmla="*/ 214 h 321"/>
                <a:gd name="T14" fmla="*/ 20 w 218"/>
                <a:gd name="T15" fmla="*/ 195 h 321"/>
                <a:gd name="T16" fmla="*/ 9 w 218"/>
                <a:gd name="T17" fmla="*/ 178 h 321"/>
                <a:gd name="T18" fmla="*/ 3 w 218"/>
                <a:gd name="T19" fmla="*/ 165 h 321"/>
                <a:gd name="T20" fmla="*/ 0 w 218"/>
                <a:gd name="T21" fmla="*/ 158 h 321"/>
                <a:gd name="T22" fmla="*/ 1 w 218"/>
                <a:gd name="T23" fmla="*/ 149 h 321"/>
                <a:gd name="T24" fmla="*/ 6 w 218"/>
                <a:gd name="T25" fmla="*/ 136 h 321"/>
                <a:gd name="T26" fmla="*/ 12 w 218"/>
                <a:gd name="T27" fmla="*/ 119 h 321"/>
                <a:gd name="T28" fmla="*/ 20 w 218"/>
                <a:gd name="T29" fmla="*/ 99 h 321"/>
                <a:gd name="T30" fmla="*/ 31 w 218"/>
                <a:gd name="T31" fmla="*/ 78 h 321"/>
                <a:gd name="T32" fmla="*/ 38 w 218"/>
                <a:gd name="T33" fmla="*/ 64 h 321"/>
                <a:gd name="T34" fmla="*/ 45 w 218"/>
                <a:gd name="T35" fmla="*/ 49 h 321"/>
                <a:gd name="T36" fmla="*/ 57 w 218"/>
                <a:gd name="T37" fmla="*/ 31 h 321"/>
                <a:gd name="T38" fmla="*/ 67 w 218"/>
                <a:gd name="T39" fmla="*/ 15 h 321"/>
                <a:gd name="T40" fmla="*/ 79 w 218"/>
                <a:gd name="T41" fmla="*/ 5 h 321"/>
                <a:gd name="T42" fmla="*/ 98 w 218"/>
                <a:gd name="T43" fmla="*/ 1 h 321"/>
                <a:gd name="T44" fmla="*/ 112 w 218"/>
                <a:gd name="T45" fmla="*/ 10 h 321"/>
                <a:gd name="T46" fmla="*/ 127 w 218"/>
                <a:gd name="T47" fmla="*/ 23 h 321"/>
                <a:gd name="T48" fmla="*/ 142 w 218"/>
                <a:gd name="T49" fmla="*/ 39 h 321"/>
                <a:gd name="T50" fmla="*/ 158 w 218"/>
                <a:gd name="T51" fmla="*/ 56 h 321"/>
                <a:gd name="T52" fmla="*/ 172 w 218"/>
                <a:gd name="T53" fmla="*/ 74 h 321"/>
                <a:gd name="T54" fmla="*/ 186 w 218"/>
                <a:gd name="T55" fmla="*/ 93 h 321"/>
                <a:gd name="T56" fmla="*/ 199 w 218"/>
                <a:gd name="T57" fmla="*/ 111 h 321"/>
                <a:gd name="T58" fmla="*/ 208 w 218"/>
                <a:gd name="T59" fmla="*/ 125 h 321"/>
                <a:gd name="T60" fmla="*/ 215 w 218"/>
                <a:gd name="T61" fmla="*/ 137 h 321"/>
                <a:gd name="T62" fmla="*/ 216 w 218"/>
                <a:gd name="T63" fmla="*/ 146 h 321"/>
                <a:gd name="T64" fmla="*/ 218 w 218"/>
                <a:gd name="T65" fmla="*/ 157 h 321"/>
                <a:gd name="T66" fmla="*/ 216 w 218"/>
                <a:gd name="T67" fmla="*/ 170 h 321"/>
                <a:gd name="T68" fmla="*/ 215 w 218"/>
                <a:gd name="T69" fmla="*/ 186 h 321"/>
                <a:gd name="T70" fmla="*/ 212 w 218"/>
                <a:gd name="T71" fmla="*/ 203 h 321"/>
                <a:gd name="T72" fmla="*/ 210 w 218"/>
                <a:gd name="T73" fmla="*/ 220 h 321"/>
                <a:gd name="T74" fmla="*/ 206 w 218"/>
                <a:gd name="T75" fmla="*/ 235 h 321"/>
                <a:gd name="T76" fmla="*/ 205 w 218"/>
                <a:gd name="T77" fmla="*/ 250 h 321"/>
                <a:gd name="T78" fmla="*/ 202 w 218"/>
                <a:gd name="T79" fmla="*/ 263 h 321"/>
                <a:gd name="T80" fmla="*/ 200 w 218"/>
                <a:gd name="T81" fmla="*/ 272 h 321"/>
                <a:gd name="T82" fmla="*/ 171 w 218"/>
                <a:gd name="T83" fmla="*/ 294 h 321"/>
                <a:gd name="T84" fmla="*/ 91 w 218"/>
                <a:gd name="T85" fmla="*/ 38 h 321"/>
                <a:gd name="T86" fmla="*/ 82 w 218"/>
                <a:gd name="T87" fmla="*/ 51 h 321"/>
                <a:gd name="T88" fmla="*/ 73 w 218"/>
                <a:gd name="T89" fmla="*/ 61 h 321"/>
                <a:gd name="T90" fmla="*/ 66 w 218"/>
                <a:gd name="T91" fmla="*/ 76 h 321"/>
                <a:gd name="T92" fmla="*/ 58 w 218"/>
                <a:gd name="T93" fmla="*/ 90 h 321"/>
                <a:gd name="T94" fmla="*/ 51 w 218"/>
                <a:gd name="T95" fmla="*/ 104 h 321"/>
                <a:gd name="T96" fmla="*/ 44 w 218"/>
                <a:gd name="T97" fmla="*/ 120 h 321"/>
                <a:gd name="T98" fmla="*/ 39 w 218"/>
                <a:gd name="T99" fmla="*/ 133 h 321"/>
                <a:gd name="T100" fmla="*/ 36 w 218"/>
                <a:gd name="T101" fmla="*/ 146 h 321"/>
                <a:gd name="T102" fmla="*/ 39 w 218"/>
                <a:gd name="T103" fmla="*/ 158 h 321"/>
                <a:gd name="T104" fmla="*/ 42 w 218"/>
                <a:gd name="T105" fmla="*/ 167 h 321"/>
                <a:gd name="T106" fmla="*/ 51 w 218"/>
                <a:gd name="T107" fmla="*/ 183 h 321"/>
                <a:gd name="T108" fmla="*/ 63 w 218"/>
                <a:gd name="T109" fmla="*/ 201 h 321"/>
                <a:gd name="T110" fmla="*/ 76 w 218"/>
                <a:gd name="T111" fmla="*/ 222 h 321"/>
                <a:gd name="T112" fmla="*/ 86 w 218"/>
                <a:gd name="T113" fmla="*/ 239 h 321"/>
                <a:gd name="T114" fmla="*/ 95 w 218"/>
                <a:gd name="T115" fmla="*/ 251 h 321"/>
                <a:gd name="T116" fmla="*/ 108 w 218"/>
                <a:gd name="T117" fmla="*/ 271 h 321"/>
                <a:gd name="T118" fmla="*/ 121 w 218"/>
                <a:gd name="T119" fmla="*/ 288 h 321"/>
                <a:gd name="T120" fmla="*/ 131 w 218"/>
                <a:gd name="T121" fmla="*/ 304 h 321"/>
                <a:gd name="T122" fmla="*/ 139 w 218"/>
                <a:gd name="T123" fmla="*/ 315 h 321"/>
                <a:gd name="T124" fmla="*/ 107 w 218"/>
                <a:gd name="T125" fmla="*/ 315 h 32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18"/>
                <a:gd name="T190" fmla="*/ 0 h 321"/>
                <a:gd name="T191" fmla="*/ 218 w 218"/>
                <a:gd name="T192" fmla="*/ 321 h 32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18" h="321">
                  <a:moveTo>
                    <a:pt x="107" y="315"/>
                  </a:moveTo>
                  <a:lnTo>
                    <a:pt x="105" y="313"/>
                  </a:lnTo>
                  <a:lnTo>
                    <a:pt x="102" y="309"/>
                  </a:lnTo>
                  <a:lnTo>
                    <a:pt x="99" y="305"/>
                  </a:lnTo>
                  <a:lnTo>
                    <a:pt x="96" y="301"/>
                  </a:lnTo>
                  <a:lnTo>
                    <a:pt x="93" y="297"/>
                  </a:lnTo>
                  <a:lnTo>
                    <a:pt x="91" y="292"/>
                  </a:lnTo>
                  <a:lnTo>
                    <a:pt x="86" y="287"/>
                  </a:lnTo>
                  <a:lnTo>
                    <a:pt x="82" y="281"/>
                  </a:lnTo>
                  <a:lnTo>
                    <a:pt x="77" y="275"/>
                  </a:lnTo>
                  <a:lnTo>
                    <a:pt x="73" y="269"/>
                  </a:lnTo>
                  <a:lnTo>
                    <a:pt x="67" y="262"/>
                  </a:lnTo>
                  <a:lnTo>
                    <a:pt x="63" y="255"/>
                  </a:lnTo>
                  <a:lnTo>
                    <a:pt x="58" y="249"/>
                  </a:lnTo>
                  <a:lnTo>
                    <a:pt x="54" y="242"/>
                  </a:lnTo>
                  <a:lnTo>
                    <a:pt x="51" y="238"/>
                  </a:lnTo>
                  <a:lnTo>
                    <a:pt x="48" y="234"/>
                  </a:lnTo>
                  <a:lnTo>
                    <a:pt x="45" y="232"/>
                  </a:lnTo>
                  <a:lnTo>
                    <a:pt x="42" y="228"/>
                  </a:lnTo>
                  <a:lnTo>
                    <a:pt x="38" y="221"/>
                  </a:lnTo>
                  <a:lnTo>
                    <a:pt x="33" y="214"/>
                  </a:lnTo>
                  <a:lnTo>
                    <a:pt x="29" y="207"/>
                  </a:lnTo>
                  <a:lnTo>
                    <a:pt x="25" y="200"/>
                  </a:lnTo>
                  <a:lnTo>
                    <a:pt x="20" y="195"/>
                  </a:lnTo>
                  <a:lnTo>
                    <a:pt x="16" y="188"/>
                  </a:lnTo>
                  <a:lnTo>
                    <a:pt x="12" y="183"/>
                  </a:lnTo>
                  <a:lnTo>
                    <a:pt x="9" y="178"/>
                  </a:lnTo>
                  <a:lnTo>
                    <a:pt x="7" y="173"/>
                  </a:lnTo>
                  <a:lnTo>
                    <a:pt x="4" y="169"/>
                  </a:lnTo>
                  <a:lnTo>
                    <a:pt x="3" y="165"/>
                  </a:lnTo>
                  <a:lnTo>
                    <a:pt x="1" y="162"/>
                  </a:lnTo>
                  <a:lnTo>
                    <a:pt x="0" y="159"/>
                  </a:lnTo>
                  <a:lnTo>
                    <a:pt x="0" y="158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3" y="141"/>
                  </a:lnTo>
                  <a:lnTo>
                    <a:pt x="6" y="136"/>
                  </a:lnTo>
                  <a:lnTo>
                    <a:pt x="7" y="131"/>
                  </a:lnTo>
                  <a:lnTo>
                    <a:pt x="10" y="125"/>
                  </a:lnTo>
                  <a:lnTo>
                    <a:pt x="12" y="119"/>
                  </a:lnTo>
                  <a:lnTo>
                    <a:pt x="14" y="112"/>
                  </a:lnTo>
                  <a:lnTo>
                    <a:pt x="17" y="106"/>
                  </a:lnTo>
                  <a:lnTo>
                    <a:pt x="20" y="99"/>
                  </a:lnTo>
                  <a:lnTo>
                    <a:pt x="23" y="91"/>
                  </a:lnTo>
                  <a:lnTo>
                    <a:pt x="28" y="85"/>
                  </a:lnTo>
                  <a:lnTo>
                    <a:pt x="31" y="78"/>
                  </a:lnTo>
                  <a:lnTo>
                    <a:pt x="35" y="72"/>
                  </a:lnTo>
                  <a:lnTo>
                    <a:pt x="36" y="68"/>
                  </a:lnTo>
                  <a:lnTo>
                    <a:pt x="38" y="64"/>
                  </a:lnTo>
                  <a:lnTo>
                    <a:pt x="39" y="60"/>
                  </a:lnTo>
                  <a:lnTo>
                    <a:pt x="41" y="57"/>
                  </a:lnTo>
                  <a:lnTo>
                    <a:pt x="45" y="49"/>
                  </a:lnTo>
                  <a:lnTo>
                    <a:pt x="50" y="44"/>
                  </a:lnTo>
                  <a:lnTo>
                    <a:pt x="52" y="36"/>
                  </a:lnTo>
                  <a:lnTo>
                    <a:pt x="57" y="31"/>
                  </a:lnTo>
                  <a:lnTo>
                    <a:pt x="60" y="25"/>
                  </a:lnTo>
                  <a:lnTo>
                    <a:pt x="64" y="21"/>
                  </a:lnTo>
                  <a:lnTo>
                    <a:pt x="67" y="15"/>
                  </a:lnTo>
                  <a:lnTo>
                    <a:pt x="71" y="11"/>
                  </a:lnTo>
                  <a:lnTo>
                    <a:pt x="74" y="8"/>
                  </a:lnTo>
                  <a:lnTo>
                    <a:pt x="79" y="5"/>
                  </a:lnTo>
                  <a:lnTo>
                    <a:pt x="85" y="0"/>
                  </a:lnTo>
                  <a:lnTo>
                    <a:pt x="92" y="0"/>
                  </a:lnTo>
                  <a:lnTo>
                    <a:pt x="98" y="1"/>
                  </a:lnTo>
                  <a:lnTo>
                    <a:pt x="105" y="5"/>
                  </a:lnTo>
                  <a:lnTo>
                    <a:pt x="108" y="6"/>
                  </a:lnTo>
                  <a:lnTo>
                    <a:pt x="112" y="10"/>
                  </a:lnTo>
                  <a:lnTo>
                    <a:pt x="117" y="14"/>
                  </a:lnTo>
                  <a:lnTo>
                    <a:pt x="123" y="19"/>
                  </a:lnTo>
                  <a:lnTo>
                    <a:pt x="127" y="23"/>
                  </a:lnTo>
                  <a:lnTo>
                    <a:pt x="131" y="28"/>
                  </a:lnTo>
                  <a:lnTo>
                    <a:pt x="137" y="32"/>
                  </a:lnTo>
                  <a:lnTo>
                    <a:pt x="142" y="39"/>
                  </a:lnTo>
                  <a:lnTo>
                    <a:pt x="146" y="44"/>
                  </a:lnTo>
                  <a:lnTo>
                    <a:pt x="152" y="51"/>
                  </a:lnTo>
                  <a:lnTo>
                    <a:pt x="158" y="56"/>
                  </a:lnTo>
                  <a:lnTo>
                    <a:pt x="164" y="63"/>
                  </a:lnTo>
                  <a:lnTo>
                    <a:pt x="167" y="69"/>
                  </a:lnTo>
                  <a:lnTo>
                    <a:pt x="172" y="74"/>
                  </a:lnTo>
                  <a:lnTo>
                    <a:pt x="177" y="81"/>
                  </a:lnTo>
                  <a:lnTo>
                    <a:pt x="181" y="87"/>
                  </a:lnTo>
                  <a:lnTo>
                    <a:pt x="186" y="93"/>
                  </a:lnTo>
                  <a:lnTo>
                    <a:pt x="190" y="99"/>
                  </a:lnTo>
                  <a:lnTo>
                    <a:pt x="194" y="104"/>
                  </a:lnTo>
                  <a:lnTo>
                    <a:pt x="199" y="111"/>
                  </a:lnTo>
                  <a:lnTo>
                    <a:pt x="202" y="115"/>
                  </a:lnTo>
                  <a:lnTo>
                    <a:pt x="205" y="120"/>
                  </a:lnTo>
                  <a:lnTo>
                    <a:pt x="208" y="125"/>
                  </a:lnTo>
                  <a:lnTo>
                    <a:pt x="210" y="131"/>
                  </a:lnTo>
                  <a:lnTo>
                    <a:pt x="213" y="133"/>
                  </a:lnTo>
                  <a:lnTo>
                    <a:pt x="215" y="137"/>
                  </a:lnTo>
                  <a:lnTo>
                    <a:pt x="215" y="141"/>
                  </a:lnTo>
                  <a:lnTo>
                    <a:pt x="216" y="144"/>
                  </a:lnTo>
                  <a:lnTo>
                    <a:pt x="216" y="146"/>
                  </a:lnTo>
                  <a:lnTo>
                    <a:pt x="216" y="149"/>
                  </a:lnTo>
                  <a:lnTo>
                    <a:pt x="216" y="153"/>
                  </a:lnTo>
                  <a:lnTo>
                    <a:pt x="218" y="157"/>
                  </a:lnTo>
                  <a:lnTo>
                    <a:pt x="216" y="161"/>
                  </a:lnTo>
                  <a:lnTo>
                    <a:pt x="216" y="166"/>
                  </a:lnTo>
                  <a:lnTo>
                    <a:pt x="216" y="170"/>
                  </a:lnTo>
                  <a:lnTo>
                    <a:pt x="216" y="176"/>
                  </a:lnTo>
                  <a:lnTo>
                    <a:pt x="215" y="180"/>
                  </a:lnTo>
                  <a:lnTo>
                    <a:pt x="215" y="186"/>
                  </a:lnTo>
                  <a:lnTo>
                    <a:pt x="213" y="191"/>
                  </a:lnTo>
                  <a:lnTo>
                    <a:pt x="213" y="197"/>
                  </a:lnTo>
                  <a:lnTo>
                    <a:pt x="212" y="203"/>
                  </a:lnTo>
                  <a:lnTo>
                    <a:pt x="212" y="208"/>
                  </a:lnTo>
                  <a:lnTo>
                    <a:pt x="210" y="214"/>
                  </a:lnTo>
                  <a:lnTo>
                    <a:pt x="210" y="220"/>
                  </a:lnTo>
                  <a:lnTo>
                    <a:pt x="209" y="225"/>
                  </a:lnTo>
                  <a:lnTo>
                    <a:pt x="208" y="230"/>
                  </a:lnTo>
                  <a:lnTo>
                    <a:pt x="206" y="235"/>
                  </a:lnTo>
                  <a:lnTo>
                    <a:pt x="206" y="241"/>
                  </a:lnTo>
                  <a:lnTo>
                    <a:pt x="206" y="246"/>
                  </a:lnTo>
                  <a:lnTo>
                    <a:pt x="205" y="250"/>
                  </a:lnTo>
                  <a:lnTo>
                    <a:pt x="203" y="255"/>
                  </a:lnTo>
                  <a:lnTo>
                    <a:pt x="203" y="259"/>
                  </a:lnTo>
                  <a:lnTo>
                    <a:pt x="202" y="263"/>
                  </a:lnTo>
                  <a:lnTo>
                    <a:pt x="202" y="266"/>
                  </a:lnTo>
                  <a:lnTo>
                    <a:pt x="200" y="268"/>
                  </a:lnTo>
                  <a:lnTo>
                    <a:pt x="200" y="272"/>
                  </a:lnTo>
                  <a:lnTo>
                    <a:pt x="200" y="275"/>
                  </a:lnTo>
                  <a:lnTo>
                    <a:pt x="200" y="276"/>
                  </a:lnTo>
                  <a:lnTo>
                    <a:pt x="171" y="294"/>
                  </a:lnTo>
                  <a:lnTo>
                    <a:pt x="187" y="146"/>
                  </a:lnTo>
                  <a:lnTo>
                    <a:pt x="92" y="36"/>
                  </a:lnTo>
                  <a:lnTo>
                    <a:pt x="91" y="38"/>
                  </a:lnTo>
                  <a:lnTo>
                    <a:pt x="89" y="40"/>
                  </a:lnTo>
                  <a:lnTo>
                    <a:pt x="85" y="44"/>
                  </a:lnTo>
                  <a:lnTo>
                    <a:pt x="82" y="51"/>
                  </a:lnTo>
                  <a:lnTo>
                    <a:pt x="79" y="53"/>
                  </a:lnTo>
                  <a:lnTo>
                    <a:pt x="76" y="57"/>
                  </a:lnTo>
                  <a:lnTo>
                    <a:pt x="73" y="61"/>
                  </a:lnTo>
                  <a:lnTo>
                    <a:pt x="71" y="66"/>
                  </a:lnTo>
                  <a:lnTo>
                    <a:pt x="69" y="70"/>
                  </a:lnTo>
                  <a:lnTo>
                    <a:pt x="66" y="76"/>
                  </a:lnTo>
                  <a:lnTo>
                    <a:pt x="64" y="80"/>
                  </a:lnTo>
                  <a:lnTo>
                    <a:pt x="61" y="85"/>
                  </a:lnTo>
                  <a:lnTo>
                    <a:pt x="58" y="90"/>
                  </a:lnTo>
                  <a:lnTo>
                    <a:pt x="55" y="95"/>
                  </a:lnTo>
                  <a:lnTo>
                    <a:pt x="52" y="99"/>
                  </a:lnTo>
                  <a:lnTo>
                    <a:pt x="51" y="104"/>
                  </a:lnTo>
                  <a:lnTo>
                    <a:pt x="48" y="110"/>
                  </a:lnTo>
                  <a:lnTo>
                    <a:pt x="47" y="115"/>
                  </a:lnTo>
                  <a:lnTo>
                    <a:pt x="44" y="120"/>
                  </a:lnTo>
                  <a:lnTo>
                    <a:pt x="42" y="125"/>
                  </a:lnTo>
                  <a:lnTo>
                    <a:pt x="41" y="129"/>
                  </a:lnTo>
                  <a:lnTo>
                    <a:pt x="39" y="133"/>
                  </a:lnTo>
                  <a:lnTo>
                    <a:pt x="38" y="139"/>
                  </a:lnTo>
                  <a:lnTo>
                    <a:pt x="38" y="142"/>
                  </a:lnTo>
                  <a:lnTo>
                    <a:pt x="36" y="146"/>
                  </a:lnTo>
                  <a:lnTo>
                    <a:pt x="36" y="150"/>
                  </a:lnTo>
                  <a:lnTo>
                    <a:pt x="38" y="154"/>
                  </a:lnTo>
                  <a:lnTo>
                    <a:pt x="39" y="158"/>
                  </a:lnTo>
                  <a:lnTo>
                    <a:pt x="39" y="159"/>
                  </a:lnTo>
                  <a:lnTo>
                    <a:pt x="41" y="163"/>
                  </a:lnTo>
                  <a:lnTo>
                    <a:pt x="42" y="167"/>
                  </a:lnTo>
                  <a:lnTo>
                    <a:pt x="45" y="173"/>
                  </a:lnTo>
                  <a:lnTo>
                    <a:pt x="48" y="178"/>
                  </a:lnTo>
                  <a:lnTo>
                    <a:pt x="51" y="183"/>
                  </a:lnTo>
                  <a:lnTo>
                    <a:pt x="54" y="190"/>
                  </a:lnTo>
                  <a:lnTo>
                    <a:pt x="58" y="196"/>
                  </a:lnTo>
                  <a:lnTo>
                    <a:pt x="63" y="201"/>
                  </a:lnTo>
                  <a:lnTo>
                    <a:pt x="67" y="208"/>
                  </a:lnTo>
                  <a:lnTo>
                    <a:pt x="71" y="214"/>
                  </a:lnTo>
                  <a:lnTo>
                    <a:pt x="76" y="222"/>
                  </a:lnTo>
                  <a:lnTo>
                    <a:pt x="80" y="229"/>
                  </a:lnTo>
                  <a:lnTo>
                    <a:pt x="85" y="235"/>
                  </a:lnTo>
                  <a:lnTo>
                    <a:pt x="86" y="239"/>
                  </a:lnTo>
                  <a:lnTo>
                    <a:pt x="89" y="243"/>
                  </a:lnTo>
                  <a:lnTo>
                    <a:pt x="92" y="247"/>
                  </a:lnTo>
                  <a:lnTo>
                    <a:pt x="95" y="251"/>
                  </a:lnTo>
                  <a:lnTo>
                    <a:pt x="99" y="258"/>
                  </a:lnTo>
                  <a:lnTo>
                    <a:pt x="104" y="264"/>
                  </a:lnTo>
                  <a:lnTo>
                    <a:pt x="108" y="271"/>
                  </a:lnTo>
                  <a:lnTo>
                    <a:pt x="112" y="277"/>
                  </a:lnTo>
                  <a:lnTo>
                    <a:pt x="117" y="283"/>
                  </a:lnTo>
                  <a:lnTo>
                    <a:pt x="121" y="288"/>
                  </a:lnTo>
                  <a:lnTo>
                    <a:pt x="124" y="293"/>
                  </a:lnTo>
                  <a:lnTo>
                    <a:pt x="129" y="300"/>
                  </a:lnTo>
                  <a:lnTo>
                    <a:pt x="131" y="304"/>
                  </a:lnTo>
                  <a:lnTo>
                    <a:pt x="134" y="307"/>
                  </a:lnTo>
                  <a:lnTo>
                    <a:pt x="137" y="311"/>
                  </a:lnTo>
                  <a:lnTo>
                    <a:pt x="139" y="315"/>
                  </a:lnTo>
                  <a:lnTo>
                    <a:pt x="143" y="319"/>
                  </a:lnTo>
                  <a:lnTo>
                    <a:pt x="145" y="321"/>
                  </a:lnTo>
                  <a:lnTo>
                    <a:pt x="107" y="315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8" name="Freeform 44"/>
            <p:cNvSpPr>
              <a:spLocks/>
            </p:cNvSpPr>
            <p:nvPr/>
          </p:nvSpPr>
          <p:spPr bwMode="auto">
            <a:xfrm>
              <a:off x="439" y="1814"/>
              <a:ext cx="40" cy="23"/>
            </a:xfrm>
            <a:custGeom>
              <a:avLst/>
              <a:gdLst>
                <a:gd name="T0" fmla="*/ 23 w 79"/>
                <a:gd name="T1" fmla="*/ 0 h 47"/>
                <a:gd name="T2" fmla="*/ 26 w 79"/>
                <a:gd name="T3" fmla="*/ 0 h 47"/>
                <a:gd name="T4" fmla="*/ 29 w 79"/>
                <a:gd name="T5" fmla="*/ 2 h 47"/>
                <a:gd name="T6" fmla="*/ 34 w 79"/>
                <a:gd name="T7" fmla="*/ 3 h 47"/>
                <a:gd name="T8" fmla="*/ 38 w 79"/>
                <a:gd name="T9" fmla="*/ 6 h 47"/>
                <a:gd name="T10" fmla="*/ 42 w 79"/>
                <a:gd name="T11" fmla="*/ 7 h 47"/>
                <a:gd name="T12" fmla="*/ 48 w 79"/>
                <a:gd name="T13" fmla="*/ 10 h 47"/>
                <a:gd name="T14" fmla="*/ 56 w 79"/>
                <a:gd name="T15" fmla="*/ 13 h 47"/>
                <a:gd name="T16" fmla="*/ 60 w 79"/>
                <a:gd name="T17" fmla="*/ 16 h 47"/>
                <a:gd name="T18" fmla="*/ 66 w 79"/>
                <a:gd name="T19" fmla="*/ 19 h 47"/>
                <a:gd name="T20" fmla="*/ 70 w 79"/>
                <a:gd name="T21" fmla="*/ 23 h 47"/>
                <a:gd name="T22" fmla="*/ 75 w 79"/>
                <a:gd name="T23" fmla="*/ 27 h 47"/>
                <a:gd name="T24" fmla="*/ 77 w 79"/>
                <a:gd name="T25" fmla="*/ 30 h 47"/>
                <a:gd name="T26" fmla="*/ 79 w 79"/>
                <a:gd name="T27" fmla="*/ 34 h 47"/>
                <a:gd name="T28" fmla="*/ 79 w 79"/>
                <a:gd name="T29" fmla="*/ 38 h 47"/>
                <a:gd name="T30" fmla="*/ 79 w 79"/>
                <a:gd name="T31" fmla="*/ 42 h 47"/>
                <a:gd name="T32" fmla="*/ 76 w 79"/>
                <a:gd name="T33" fmla="*/ 45 h 47"/>
                <a:gd name="T34" fmla="*/ 72 w 79"/>
                <a:gd name="T35" fmla="*/ 47 h 47"/>
                <a:gd name="T36" fmla="*/ 66 w 79"/>
                <a:gd name="T37" fmla="*/ 47 h 47"/>
                <a:gd name="T38" fmla="*/ 61 w 79"/>
                <a:gd name="T39" fmla="*/ 47 h 47"/>
                <a:gd name="T40" fmla="*/ 54 w 79"/>
                <a:gd name="T41" fmla="*/ 45 h 47"/>
                <a:gd name="T42" fmla="*/ 48 w 79"/>
                <a:gd name="T43" fmla="*/ 44 h 47"/>
                <a:gd name="T44" fmla="*/ 41 w 79"/>
                <a:gd name="T45" fmla="*/ 41 h 47"/>
                <a:gd name="T46" fmla="*/ 35 w 79"/>
                <a:gd name="T47" fmla="*/ 38 h 47"/>
                <a:gd name="T48" fmla="*/ 28 w 79"/>
                <a:gd name="T49" fmla="*/ 34 h 47"/>
                <a:gd name="T50" fmla="*/ 20 w 79"/>
                <a:gd name="T51" fmla="*/ 32 h 47"/>
                <a:gd name="T52" fmla="*/ 15 w 79"/>
                <a:gd name="T53" fmla="*/ 28 h 47"/>
                <a:gd name="T54" fmla="*/ 10 w 79"/>
                <a:gd name="T55" fmla="*/ 25 h 47"/>
                <a:gd name="T56" fmla="*/ 6 w 79"/>
                <a:gd name="T57" fmla="*/ 23 h 47"/>
                <a:gd name="T58" fmla="*/ 3 w 79"/>
                <a:gd name="T59" fmla="*/ 20 h 47"/>
                <a:gd name="T60" fmla="*/ 0 w 79"/>
                <a:gd name="T61" fmla="*/ 19 h 47"/>
                <a:gd name="T62" fmla="*/ 23 w 79"/>
                <a:gd name="T63" fmla="*/ 0 h 47"/>
                <a:gd name="T64" fmla="*/ 23 w 79"/>
                <a:gd name="T65" fmla="*/ 0 h 4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9"/>
                <a:gd name="T100" fmla="*/ 0 h 47"/>
                <a:gd name="T101" fmla="*/ 79 w 79"/>
                <a:gd name="T102" fmla="*/ 47 h 4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9" h="47">
                  <a:moveTo>
                    <a:pt x="23" y="0"/>
                  </a:moveTo>
                  <a:lnTo>
                    <a:pt x="26" y="0"/>
                  </a:lnTo>
                  <a:lnTo>
                    <a:pt x="29" y="2"/>
                  </a:lnTo>
                  <a:lnTo>
                    <a:pt x="34" y="3"/>
                  </a:lnTo>
                  <a:lnTo>
                    <a:pt x="38" y="6"/>
                  </a:lnTo>
                  <a:lnTo>
                    <a:pt x="42" y="7"/>
                  </a:lnTo>
                  <a:lnTo>
                    <a:pt x="48" y="10"/>
                  </a:lnTo>
                  <a:lnTo>
                    <a:pt x="56" y="13"/>
                  </a:lnTo>
                  <a:lnTo>
                    <a:pt x="60" y="16"/>
                  </a:lnTo>
                  <a:lnTo>
                    <a:pt x="66" y="19"/>
                  </a:lnTo>
                  <a:lnTo>
                    <a:pt x="70" y="23"/>
                  </a:lnTo>
                  <a:lnTo>
                    <a:pt x="75" y="27"/>
                  </a:lnTo>
                  <a:lnTo>
                    <a:pt x="77" y="30"/>
                  </a:lnTo>
                  <a:lnTo>
                    <a:pt x="79" y="34"/>
                  </a:lnTo>
                  <a:lnTo>
                    <a:pt x="79" y="38"/>
                  </a:lnTo>
                  <a:lnTo>
                    <a:pt x="79" y="42"/>
                  </a:lnTo>
                  <a:lnTo>
                    <a:pt x="76" y="45"/>
                  </a:lnTo>
                  <a:lnTo>
                    <a:pt x="72" y="47"/>
                  </a:lnTo>
                  <a:lnTo>
                    <a:pt x="66" y="47"/>
                  </a:lnTo>
                  <a:lnTo>
                    <a:pt x="61" y="47"/>
                  </a:lnTo>
                  <a:lnTo>
                    <a:pt x="54" y="45"/>
                  </a:lnTo>
                  <a:lnTo>
                    <a:pt x="48" y="44"/>
                  </a:lnTo>
                  <a:lnTo>
                    <a:pt x="41" y="41"/>
                  </a:lnTo>
                  <a:lnTo>
                    <a:pt x="35" y="38"/>
                  </a:lnTo>
                  <a:lnTo>
                    <a:pt x="28" y="34"/>
                  </a:lnTo>
                  <a:lnTo>
                    <a:pt x="20" y="32"/>
                  </a:lnTo>
                  <a:lnTo>
                    <a:pt x="15" y="28"/>
                  </a:lnTo>
                  <a:lnTo>
                    <a:pt x="10" y="25"/>
                  </a:lnTo>
                  <a:lnTo>
                    <a:pt x="6" y="23"/>
                  </a:lnTo>
                  <a:lnTo>
                    <a:pt x="3" y="20"/>
                  </a:lnTo>
                  <a:lnTo>
                    <a:pt x="0" y="19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9" name="Freeform 45"/>
            <p:cNvSpPr>
              <a:spLocks/>
            </p:cNvSpPr>
            <p:nvPr/>
          </p:nvSpPr>
          <p:spPr bwMode="auto">
            <a:xfrm>
              <a:off x="516" y="1769"/>
              <a:ext cx="30" cy="38"/>
            </a:xfrm>
            <a:custGeom>
              <a:avLst/>
              <a:gdLst>
                <a:gd name="T0" fmla="*/ 0 w 60"/>
                <a:gd name="T1" fmla="*/ 8 h 76"/>
                <a:gd name="T2" fmla="*/ 0 w 60"/>
                <a:gd name="T3" fmla="*/ 8 h 76"/>
                <a:gd name="T4" fmla="*/ 2 w 60"/>
                <a:gd name="T5" fmla="*/ 11 h 76"/>
                <a:gd name="T6" fmla="*/ 4 w 60"/>
                <a:gd name="T7" fmla="*/ 15 h 76"/>
                <a:gd name="T8" fmla="*/ 7 w 60"/>
                <a:gd name="T9" fmla="*/ 21 h 76"/>
                <a:gd name="T10" fmla="*/ 10 w 60"/>
                <a:gd name="T11" fmla="*/ 28 h 76"/>
                <a:gd name="T12" fmla="*/ 14 w 60"/>
                <a:gd name="T13" fmla="*/ 34 h 76"/>
                <a:gd name="T14" fmla="*/ 17 w 60"/>
                <a:gd name="T15" fmla="*/ 38 h 76"/>
                <a:gd name="T16" fmla="*/ 19 w 60"/>
                <a:gd name="T17" fmla="*/ 42 h 76"/>
                <a:gd name="T18" fmla="*/ 20 w 60"/>
                <a:gd name="T19" fmla="*/ 46 h 76"/>
                <a:gd name="T20" fmla="*/ 24 w 60"/>
                <a:gd name="T21" fmla="*/ 50 h 76"/>
                <a:gd name="T22" fmla="*/ 27 w 60"/>
                <a:gd name="T23" fmla="*/ 57 h 76"/>
                <a:gd name="T24" fmla="*/ 33 w 60"/>
                <a:gd name="T25" fmla="*/ 63 h 76"/>
                <a:gd name="T26" fmla="*/ 38 w 60"/>
                <a:gd name="T27" fmla="*/ 68 h 76"/>
                <a:gd name="T28" fmla="*/ 42 w 60"/>
                <a:gd name="T29" fmla="*/ 72 h 76"/>
                <a:gd name="T30" fmla="*/ 46 w 60"/>
                <a:gd name="T31" fmla="*/ 75 h 76"/>
                <a:gd name="T32" fmla="*/ 51 w 60"/>
                <a:gd name="T33" fmla="*/ 76 h 76"/>
                <a:gd name="T34" fmla="*/ 54 w 60"/>
                <a:gd name="T35" fmla="*/ 74 h 76"/>
                <a:gd name="T36" fmla="*/ 57 w 60"/>
                <a:gd name="T37" fmla="*/ 71 h 76"/>
                <a:gd name="T38" fmla="*/ 58 w 60"/>
                <a:gd name="T39" fmla="*/ 64 h 76"/>
                <a:gd name="T40" fmla="*/ 60 w 60"/>
                <a:gd name="T41" fmla="*/ 59 h 76"/>
                <a:gd name="T42" fmla="*/ 58 w 60"/>
                <a:gd name="T43" fmla="*/ 53 h 76"/>
                <a:gd name="T44" fmla="*/ 58 w 60"/>
                <a:gd name="T45" fmla="*/ 47 h 76"/>
                <a:gd name="T46" fmla="*/ 55 w 60"/>
                <a:gd name="T47" fmla="*/ 41 h 76"/>
                <a:gd name="T48" fmla="*/ 54 w 60"/>
                <a:gd name="T49" fmla="*/ 36 h 76"/>
                <a:gd name="T50" fmla="*/ 52 w 60"/>
                <a:gd name="T51" fmla="*/ 29 h 76"/>
                <a:gd name="T52" fmla="*/ 51 w 60"/>
                <a:gd name="T53" fmla="*/ 25 h 76"/>
                <a:gd name="T54" fmla="*/ 48 w 60"/>
                <a:gd name="T55" fmla="*/ 19 h 76"/>
                <a:gd name="T56" fmla="*/ 45 w 60"/>
                <a:gd name="T57" fmla="*/ 15 h 76"/>
                <a:gd name="T58" fmla="*/ 42 w 60"/>
                <a:gd name="T59" fmla="*/ 11 h 76"/>
                <a:gd name="T60" fmla="*/ 41 w 60"/>
                <a:gd name="T61" fmla="*/ 7 h 76"/>
                <a:gd name="T62" fmla="*/ 38 w 60"/>
                <a:gd name="T63" fmla="*/ 2 h 76"/>
                <a:gd name="T64" fmla="*/ 36 w 60"/>
                <a:gd name="T65" fmla="*/ 0 h 76"/>
                <a:gd name="T66" fmla="*/ 0 w 60"/>
                <a:gd name="T67" fmla="*/ 8 h 76"/>
                <a:gd name="T68" fmla="*/ 0 w 60"/>
                <a:gd name="T69" fmla="*/ 8 h 7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0"/>
                <a:gd name="T106" fmla="*/ 0 h 76"/>
                <a:gd name="T107" fmla="*/ 60 w 60"/>
                <a:gd name="T108" fmla="*/ 76 h 7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0" h="76">
                  <a:moveTo>
                    <a:pt x="0" y="8"/>
                  </a:moveTo>
                  <a:lnTo>
                    <a:pt x="0" y="8"/>
                  </a:lnTo>
                  <a:lnTo>
                    <a:pt x="2" y="11"/>
                  </a:lnTo>
                  <a:lnTo>
                    <a:pt x="4" y="15"/>
                  </a:lnTo>
                  <a:lnTo>
                    <a:pt x="7" y="21"/>
                  </a:lnTo>
                  <a:lnTo>
                    <a:pt x="10" y="28"/>
                  </a:lnTo>
                  <a:lnTo>
                    <a:pt x="14" y="34"/>
                  </a:lnTo>
                  <a:lnTo>
                    <a:pt x="17" y="38"/>
                  </a:lnTo>
                  <a:lnTo>
                    <a:pt x="19" y="42"/>
                  </a:lnTo>
                  <a:lnTo>
                    <a:pt x="20" y="46"/>
                  </a:lnTo>
                  <a:lnTo>
                    <a:pt x="24" y="50"/>
                  </a:lnTo>
                  <a:lnTo>
                    <a:pt x="27" y="57"/>
                  </a:lnTo>
                  <a:lnTo>
                    <a:pt x="33" y="63"/>
                  </a:lnTo>
                  <a:lnTo>
                    <a:pt x="38" y="68"/>
                  </a:lnTo>
                  <a:lnTo>
                    <a:pt x="42" y="72"/>
                  </a:lnTo>
                  <a:lnTo>
                    <a:pt x="46" y="75"/>
                  </a:lnTo>
                  <a:lnTo>
                    <a:pt x="51" y="76"/>
                  </a:lnTo>
                  <a:lnTo>
                    <a:pt x="54" y="74"/>
                  </a:lnTo>
                  <a:lnTo>
                    <a:pt x="57" y="71"/>
                  </a:lnTo>
                  <a:lnTo>
                    <a:pt x="58" y="64"/>
                  </a:lnTo>
                  <a:lnTo>
                    <a:pt x="60" y="59"/>
                  </a:lnTo>
                  <a:lnTo>
                    <a:pt x="58" y="53"/>
                  </a:lnTo>
                  <a:lnTo>
                    <a:pt x="58" y="47"/>
                  </a:lnTo>
                  <a:lnTo>
                    <a:pt x="55" y="41"/>
                  </a:lnTo>
                  <a:lnTo>
                    <a:pt x="54" y="36"/>
                  </a:lnTo>
                  <a:lnTo>
                    <a:pt x="52" y="29"/>
                  </a:lnTo>
                  <a:lnTo>
                    <a:pt x="51" y="25"/>
                  </a:lnTo>
                  <a:lnTo>
                    <a:pt x="48" y="19"/>
                  </a:lnTo>
                  <a:lnTo>
                    <a:pt x="45" y="15"/>
                  </a:lnTo>
                  <a:lnTo>
                    <a:pt x="42" y="11"/>
                  </a:lnTo>
                  <a:lnTo>
                    <a:pt x="41" y="7"/>
                  </a:lnTo>
                  <a:lnTo>
                    <a:pt x="38" y="2"/>
                  </a:lnTo>
                  <a:lnTo>
                    <a:pt x="36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0" name="Freeform 46"/>
            <p:cNvSpPr>
              <a:spLocks/>
            </p:cNvSpPr>
            <p:nvPr/>
          </p:nvSpPr>
          <p:spPr bwMode="auto">
            <a:xfrm>
              <a:off x="396" y="1863"/>
              <a:ext cx="61" cy="30"/>
            </a:xfrm>
            <a:custGeom>
              <a:avLst/>
              <a:gdLst>
                <a:gd name="T0" fmla="*/ 3 w 123"/>
                <a:gd name="T1" fmla="*/ 0 h 59"/>
                <a:gd name="T2" fmla="*/ 3 w 123"/>
                <a:gd name="T3" fmla="*/ 0 h 59"/>
                <a:gd name="T4" fmla="*/ 8 w 123"/>
                <a:gd name="T5" fmla="*/ 0 h 59"/>
                <a:gd name="T6" fmla="*/ 9 w 123"/>
                <a:gd name="T7" fmla="*/ 0 h 59"/>
                <a:gd name="T8" fmla="*/ 13 w 123"/>
                <a:gd name="T9" fmla="*/ 1 h 59"/>
                <a:gd name="T10" fmla="*/ 16 w 123"/>
                <a:gd name="T11" fmla="*/ 1 h 59"/>
                <a:gd name="T12" fmla="*/ 21 w 123"/>
                <a:gd name="T13" fmla="*/ 3 h 59"/>
                <a:gd name="T14" fmla="*/ 25 w 123"/>
                <a:gd name="T15" fmla="*/ 3 h 59"/>
                <a:gd name="T16" fmla="*/ 29 w 123"/>
                <a:gd name="T17" fmla="*/ 4 h 59"/>
                <a:gd name="T18" fmla="*/ 35 w 123"/>
                <a:gd name="T19" fmla="*/ 4 h 59"/>
                <a:gd name="T20" fmla="*/ 40 w 123"/>
                <a:gd name="T21" fmla="*/ 5 h 59"/>
                <a:gd name="T22" fmla="*/ 46 w 123"/>
                <a:gd name="T23" fmla="*/ 6 h 59"/>
                <a:gd name="T24" fmla="*/ 51 w 123"/>
                <a:gd name="T25" fmla="*/ 8 h 59"/>
                <a:gd name="T26" fmla="*/ 56 w 123"/>
                <a:gd name="T27" fmla="*/ 8 h 59"/>
                <a:gd name="T28" fmla="*/ 63 w 123"/>
                <a:gd name="T29" fmla="*/ 10 h 59"/>
                <a:gd name="T30" fmla="*/ 67 w 123"/>
                <a:gd name="T31" fmla="*/ 10 h 59"/>
                <a:gd name="T32" fmla="*/ 73 w 123"/>
                <a:gd name="T33" fmla="*/ 12 h 59"/>
                <a:gd name="T34" fmla="*/ 78 w 123"/>
                <a:gd name="T35" fmla="*/ 13 h 59"/>
                <a:gd name="T36" fmla="*/ 84 w 123"/>
                <a:gd name="T37" fmla="*/ 14 h 59"/>
                <a:gd name="T38" fmla="*/ 89 w 123"/>
                <a:gd name="T39" fmla="*/ 16 h 59"/>
                <a:gd name="T40" fmla="*/ 94 w 123"/>
                <a:gd name="T41" fmla="*/ 17 h 59"/>
                <a:gd name="T42" fmla="*/ 98 w 123"/>
                <a:gd name="T43" fmla="*/ 18 h 59"/>
                <a:gd name="T44" fmla="*/ 104 w 123"/>
                <a:gd name="T45" fmla="*/ 20 h 59"/>
                <a:gd name="T46" fmla="*/ 111 w 123"/>
                <a:gd name="T47" fmla="*/ 22 h 59"/>
                <a:gd name="T48" fmla="*/ 117 w 123"/>
                <a:gd name="T49" fmla="*/ 25 h 59"/>
                <a:gd name="T50" fmla="*/ 120 w 123"/>
                <a:gd name="T51" fmla="*/ 27 h 59"/>
                <a:gd name="T52" fmla="*/ 123 w 123"/>
                <a:gd name="T53" fmla="*/ 31 h 59"/>
                <a:gd name="T54" fmla="*/ 122 w 123"/>
                <a:gd name="T55" fmla="*/ 37 h 59"/>
                <a:gd name="T56" fmla="*/ 122 w 123"/>
                <a:gd name="T57" fmla="*/ 42 h 59"/>
                <a:gd name="T58" fmla="*/ 120 w 123"/>
                <a:gd name="T59" fmla="*/ 46 h 59"/>
                <a:gd name="T60" fmla="*/ 120 w 123"/>
                <a:gd name="T61" fmla="*/ 50 h 59"/>
                <a:gd name="T62" fmla="*/ 117 w 123"/>
                <a:gd name="T63" fmla="*/ 56 h 59"/>
                <a:gd name="T64" fmla="*/ 117 w 123"/>
                <a:gd name="T65" fmla="*/ 59 h 59"/>
                <a:gd name="T66" fmla="*/ 0 w 123"/>
                <a:gd name="T67" fmla="*/ 31 h 59"/>
                <a:gd name="T68" fmla="*/ 3 w 123"/>
                <a:gd name="T69" fmla="*/ 0 h 59"/>
                <a:gd name="T70" fmla="*/ 3 w 123"/>
                <a:gd name="T71" fmla="*/ 0 h 5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3"/>
                <a:gd name="T109" fmla="*/ 0 h 59"/>
                <a:gd name="T110" fmla="*/ 123 w 123"/>
                <a:gd name="T111" fmla="*/ 59 h 5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3" h="59">
                  <a:moveTo>
                    <a:pt x="3" y="0"/>
                  </a:moveTo>
                  <a:lnTo>
                    <a:pt x="3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3" y="1"/>
                  </a:lnTo>
                  <a:lnTo>
                    <a:pt x="16" y="1"/>
                  </a:lnTo>
                  <a:lnTo>
                    <a:pt x="21" y="3"/>
                  </a:lnTo>
                  <a:lnTo>
                    <a:pt x="25" y="3"/>
                  </a:lnTo>
                  <a:lnTo>
                    <a:pt x="29" y="4"/>
                  </a:lnTo>
                  <a:lnTo>
                    <a:pt x="35" y="4"/>
                  </a:lnTo>
                  <a:lnTo>
                    <a:pt x="40" y="5"/>
                  </a:lnTo>
                  <a:lnTo>
                    <a:pt x="46" y="6"/>
                  </a:lnTo>
                  <a:lnTo>
                    <a:pt x="51" y="8"/>
                  </a:lnTo>
                  <a:lnTo>
                    <a:pt x="56" y="8"/>
                  </a:lnTo>
                  <a:lnTo>
                    <a:pt x="63" y="10"/>
                  </a:lnTo>
                  <a:lnTo>
                    <a:pt x="67" y="10"/>
                  </a:lnTo>
                  <a:lnTo>
                    <a:pt x="73" y="12"/>
                  </a:lnTo>
                  <a:lnTo>
                    <a:pt x="78" y="13"/>
                  </a:lnTo>
                  <a:lnTo>
                    <a:pt x="84" y="14"/>
                  </a:lnTo>
                  <a:lnTo>
                    <a:pt x="89" y="16"/>
                  </a:lnTo>
                  <a:lnTo>
                    <a:pt x="94" y="17"/>
                  </a:lnTo>
                  <a:lnTo>
                    <a:pt x="98" y="18"/>
                  </a:lnTo>
                  <a:lnTo>
                    <a:pt x="104" y="20"/>
                  </a:lnTo>
                  <a:lnTo>
                    <a:pt x="111" y="22"/>
                  </a:lnTo>
                  <a:lnTo>
                    <a:pt x="117" y="25"/>
                  </a:lnTo>
                  <a:lnTo>
                    <a:pt x="120" y="27"/>
                  </a:lnTo>
                  <a:lnTo>
                    <a:pt x="123" y="31"/>
                  </a:lnTo>
                  <a:lnTo>
                    <a:pt x="122" y="37"/>
                  </a:lnTo>
                  <a:lnTo>
                    <a:pt x="122" y="42"/>
                  </a:lnTo>
                  <a:lnTo>
                    <a:pt x="120" y="46"/>
                  </a:lnTo>
                  <a:lnTo>
                    <a:pt x="120" y="50"/>
                  </a:lnTo>
                  <a:lnTo>
                    <a:pt x="117" y="56"/>
                  </a:lnTo>
                  <a:lnTo>
                    <a:pt x="117" y="59"/>
                  </a:lnTo>
                  <a:lnTo>
                    <a:pt x="0" y="3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1" name="Freeform 47"/>
            <p:cNvSpPr>
              <a:spLocks/>
            </p:cNvSpPr>
            <p:nvPr/>
          </p:nvSpPr>
          <p:spPr bwMode="auto">
            <a:xfrm>
              <a:off x="682" y="1846"/>
              <a:ext cx="38" cy="15"/>
            </a:xfrm>
            <a:custGeom>
              <a:avLst/>
              <a:gdLst>
                <a:gd name="T0" fmla="*/ 71 w 76"/>
                <a:gd name="T1" fmla="*/ 1 h 31"/>
                <a:gd name="T2" fmla="*/ 70 w 76"/>
                <a:gd name="T3" fmla="*/ 0 h 31"/>
                <a:gd name="T4" fmla="*/ 67 w 76"/>
                <a:gd name="T5" fmla="*/ 0 h 31"/>
                <a:gd name="T6" fmla="*/ 63 w 76"/>
                <a:gd name="T7" fmla="*/ 0 h 31"/>
                <a:gd name="T8" fmla="*/ 58 w 76"/>
                <a:gd name="T9" fmla="*/ 0 h 31"/>
                <a:gd name="T10" fmla="*/ 52 w 76"/>
                <a:gd name="T11" fmla="*/ 0 h 31"/>
                <a:gd name="T12" fmla="*/ 46 w 76"/>
                <a:gd name="T13" fmla="*/ 0 h 31"/>
                <a:gd name="T14" fmla="*/ 41 w 76"/>
                <a:gd name="T15" fmla="*/ 0 h 31"/>
                <a:gd name="T16" fmla="*/ 33 w 76"/>
                <a:gd name="T17" fmla="*/ 1 h 31"/>
                <a:gd name="T18" fmla="*/ 27 w 76"/>
                <a:gd name="T19" fmla="*/ 1 h 31"/>
                <a:gd name="T20" fmla="*/ 20 w 76"/>
                <a:gd name="T21" fmla="*/ 1 h 31"/>
                <a:gd name="T22" fmla="*/ 14 w 76"/>
                <a:gd name="T23" fmla="*/ 2 h 31"/>
                <a:gd name="T24" fmla="*/ 10 w 76"/>
                <a:gd name="T25" fmla="*/ 3 h 31"/>
                <a:gd name="T26" fmla="*/ 4 w 76"/>
                <a:gd name="T27" fmla="*/ 6 h 31"/>
                <a:gd name="T28" fmla="*/ 1 w 76"/>
                <a:gd name="T29" fmla="*/ 7 h 31"/>
                <a:gd name="T30" fmla="*/ 0 w 76"/>
                <a:gd name="T31" fmla="*/ 10 h 31"/>
                <a:gd name="T32" fmla="*/ 1 w 76"/>
                <a:gd name="T33" fmla="*/ 14 h 31"/>
                <a:gd name="T34" fmla="*/ 3 w 76"/>
                <a:gd name="T35" fmla="*/ 20 h 31"/>
                <a:gd name="T36" fmla="*/ 10 w 76"/>
                <a:gd name="T37" fmla="*/ 24 h 31"/>
                <a:gd name="T38" fmla="*/ 13 w 76"/>
                <a:gd name="T39" fmla="*/ 27 h 31"/>
                <a:gd name="T40" fmla="*/ 17 w 76"/>
                <a:gd name="T41" fmla="*/ 28 h 31"/>
                <a:gd name="T42" fmla="*/ 23 w 76"/>
                <a:gd name="T43" fmla="*/ 30 h 31"/>
                <a:gd name="T44" fmla="*/ 29 w 76"/>
                <a:gd name="T45" fmla="*/ 31 h 31"/>
                <a:gd name="T46" fmla="*/ 33 w 76"/>
                <a:gd name="T47" fmla="*/ 31 h 31"/>
                <a:gd name="T48" fmla="*/ 39 w 76"/>
                <a:gd name="T49" fmla="*/ 31 h 31"/>
                <a:gd name="T50" fmla="*/ 44 w 76"/>
                <a:gd name="T51" fmla="*/ 31 h 31"/>
                <a:gd name="T52" fmla="*/ 49 w 76"/>
                <a:gd name="T53" fmla="*/ 31 h 31"/>
                <a:gd name="T54" fmla="*/ 54 w 76"/>
                <a:gd name="T55" fmla="*/ 30 h 31"/>
                <a:gd name="T56" fmla="*/ 60 w 76"/>
                <a:gd name="T57" fmla="*/ 28 h 31"/>
                <a:gd name="T58" fmla="*/ 63 w 76"/>
                <a:gd name="T59" fmla="*/ 26 h 31"/>
                <a:gd name="T60" fmla="*/ 67 w 76"/>
                <a:gd name="T61" fmla="*/ 24 h 31"/>
                <a:gd name="T62" fmla="*/ 71 w 76"/>
                <a:gd name="T63" fmla="*/ 19 h 31"/>
                <a:gd name="T64" fmla="*/ 74 w 76"/>
                <a:gd name="T65" fmla="*/ 14 h 31"/>
                <a:gd name="T66" fmla="*/ 76 w 76"/>
                <a:gd name="T67" fmla="*/ 10 h 31"/>
                <a:gd name="T68" fmla="*/ 76 w 76"/>
                <a:gd name="T69" fmla="*/ 7 h 31"/>
                <a:gd name="T70" fmla="*/ 73 w 76"/>
                <a:gd name="T71" fmla="*/ 2 h 31"/>
                <a:gd name="T72" fmla="*/ 71 w 76"/>
                <a:gd name="T73" fmla="*/ 1 h 31"/>
                <a:gd name="T74" fmla="*/ 71 w 76"/>
                <a:gd name="T75" fmla="*/ 1 h 3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6"/>
                <a:gd name="T115" fmla="*/ 0 h 31"/>
                <a:gd name="T116" fmla="*/ 76 w 76"/>
                <a:gd name="T117" fmla="*/ 31 h 3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6" h="31">
                  <a:moveTo>
                    <a:pt x="71" y="1"/>
                  </a:moveTo>
                  <a:lnTo>
                    <a:pt x="70" y="0"/>
                  </a:lnTo>
                  <a:lnTo>
                    <a:pt x="67" y="0"/>
                  </a:lnTo>
                  <a:lnTo>
                    <a:pt x="63" y="0"/>
                  </a:lnTo>
                  <a:lnTo>
                    <a:pt x="58" y="0"/>
                  </a:lnTo>
                  <a:lnTo>
                    <a:pt x="52" y="0"/>
                  </a:lnTo>
                  <a:lnTo>
                    <a:pt x="46" y="0"/>
                  </a:lnTo>
                  <a:lnTo>
                    <a:pt x="41" y="0"/>
                  </a:lnTo>
                  <a:lnTo>
                    <a:pt x="33" y="1"/>
                  </a:lnTo>
                  <a:lnTo>
                    <a:pt x="27" y="1"/>
                  </a:lnTo>
                  <a:lnTo>
                    <a:pt x="20" y="1"/>
                  </a:lnTo>
                  <a:lnTo>
                    <a:pt x="14" y="2"/>
                  </a:lnTo>
                  <a:lnTo>
                    <a:pt x="10" y="3"/>
                  </a:lnTo>
                  <a:lnTo>
                    <a:pt x="4" y="6"/>
                  </a:lnTo>
                  <a:lnTo>
                    <a:pt x="1" y="7"/>
                  </a:lnTo>
                  <a:lnTo>
                    <a:pt x="0" y="10"/>
                  </a:lnTo>
                  <a:lnTo>
                    <a:pt x="1" y="14"/>
                  </a:lnTo>
                  <a:lnTo>
                    <a:pt x="3" y="20"/>
                  </a:lnTo>
                  <a:lnTo>
                    <a:pt x="10" y="24"/>
                  </a:lnTo>
                  <a:lnTo>
                    <a:pt x="13" y="27"/>
                  </a:lnTo>
                  <a:lnTo>
                    <a:pt x="17" y="28"/>
                  </a:lnTo>
                  <a:lnTo>
                    <a:pt x="23" y="30"/>
                  </a:lnTo>
                  <a:lnTo>
                    <a:pt x="29" y="31"/>
                  </a:lnTo>
                  <a:lnTo>
                    <a:pt x="33" y="31"/>
                  </a:lnTo>
                  <a:lnTo>
                    <a:pt x="39" y="31"/>
                  </a:lnTo>
                  <a:lnTo>
                    <a:pt x="44" y="31"/>
                  </a:lnTo>
                  <a:lnTo>
                    <a:pt x="49" y="31"/>
                  </a:lnTo>
                  <a:lnTo>
                    <a:pt x="54" y="30"/>
                  </a:lnTo>
                  <a:lnTo>
                    <a:pt x="60" y="28"/>
                  </a:lnTo>
                  <a:lnTo>
                    <a:pt x="63" y="26"/>
                  </a:lnTo>
                  <a:lnTo>
                    <a:pt x="67" y="24"/>
                  </a:lnTo>
                  <a:lnTo>
                    <a:pt x="71" y="19"/>
                  </a:lnTo>
                  <a:lnTo>
                    <a:pt x="74" y="14"/>
                  </a:lnTo>
                  <a:lnTo>
                    <a:pt x="76" y="10"/>
                  </a:lnTo>
                  <a:lnTo>
                    <a:pt x="76" y="7"/>
                  </a:lnTo>
                  <a:lnTo>
                    <a:pt x="73" y="2"/>
                  </a:lnTo>
                  <a:lnTo>
                    <a:pt x="71" y="1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2" name="Freeform 48"/>
            <p:cNvSpPr>
              <a:spLocks/>
            </p:cNvSpPr>
            <p:nvPr/>
          </p:nvSpPr>
          <p:spPr bwMode="auto">
            <a:xfrm>
              <a:off x="708" y="1810"/>
              <a:ext cx="44" cy="17"/>
            </a:xfrm>
            <a:custGeom>
              <a:avLst/>
              <a:gdLst>
                <a:gd name="T0" fmla="*/ 80 w 88"/>
                <a:gd name="T1" fmla="*/ 3 h 36"/>
                <a:gd name="T2" fmla="*/ 74 w 88"/>
                <a:gd name="T3" fmla="*/ 2 h 36"/>
                <a:gd name="T4" fmla="*/ 69 w 88"/>
                <a:gd name="T5" fmla="*/ 0 h 36"/>
                <a:gd name="T6" fmla="*/ 61 w 88"/>
                <a:gd name="T7" fmla="*/ 0 h 36"/>
                <a:gd name="T8" fmla="*/ 54 w 88"/>
                <a:gd name="T9" fmla="*/ 0 h 36"/>
                <a:gd name="T10" fmla="*/ 50 w 88"/>
                <a:gd name="T11" fmla="*/ 0 h 36"/>
                <a:gd name="T12" fmla="*/ 47 w 88"/>
                <a:gd name="T13" fmla="*/ 0 h 36"/>
                <a:gd name="T14" fmla="*/ 42 w 88"/>
                <a:gd name="T15" fmla="*/ 2 h 36"/>
                <a:gd name="T16" fmla="*/ 38 w 88"/>
                <a:gd name="T17" fmla="*/ 2 h 36"/>
                <a:gd name="T18" fmla="*/ 31 w 88"/>
                <a:gd name="T19" fmla="*/ 3 h 36"/>
                <a:gd name="T20" fmla="*/ 23 w 88"/>
                <a:gd name="T21" fmla="*/ 6 h 36"/>
                <a:gd name="T22" fmla="*/ 16 w 88"/>
                <a:gd name="T23" fmla="*/ 7 h 36"/>
                <a:gd name="T24" fmla="*/ 10 w 88"/>
                <a:gd name="T25" fmla="*/ 8 h 36"/>
                <a:gd name="T26" fmla="*/ 6 w 88"/>
                <a:gd name="T27" fmla="*/ 11 h 36"/>
                <a:gd name="T28" fmla="*/ 3 w 88"/>
                <a:gd name="T29" fmla="*/ 14 h 36"/>
                <a:gd name="T30" fmla="*/ 0 w 88"/>
                <a:gd name="T31" fmla="*/ 16 h 36"/>
                <a:gd name="T32" fmla="*/ 0 w 88"/>
                <a:gd name="T33" fmla="*/ 19 h 36"/>
                <a:gd name="T34" fmla="*/ 1 w 88"/>
                <a:gd name="T35" fmla="*/ 21 h 36"/>
                <a:gd name="T36" fmla="*/ 6 w 88"/>
                <a:gd name="T37" fmla="*/ 24 h 36"/>
                <a:gd name="T38" fmla="*/ 10 w 88"/>
                <a:gd name="T39" fmla="*/ 27 h 36"/>
                <a:gd name="T40" fmla="*/ 14 w 88"/>
                <a:gd name="T41" fmla="*/ 28 h 36"/>
                <a:gd name="T42" fmla="*/ 19 w 88"/>
                <a:gd name="T43" fmla="*/ 29 h 36"/>
                <a:gd name="T44" fmla="*/ 25 w 88"/>
                <a:gd name="T45" fmla="*/ 32 h 36"/>
                <a:gd name="T46" fmla="*/ 31 w 88"/>
                <a:gd name="T47" fmla="*/ 32 h 36"/>
                <a:gd name="T48" fmla="*/ 36 w 88"/>
                <a:gd name="T49" fmla="*/ 33 h 36"/>
                <a:gd name="T50" fmla="*/ 41 w 88"/>
                <a:gd name="T51" fmla="*/ 35 h 36"/>
                <a:gd name="T52" fmla="*/ 47 w 88"/>
                <a:gd name="T53" fmla="*/ 36 h 36"/>
                <a:gd name="T54" fmla="*/ 52 w 88"/>
                <a:gd name="T55" fmla="*/ 35 h 36"/>
                <a:gd name="T56" fmla="*/ 57 w 88"/>
                <a:gd name="T57" fmla="*/ 35 h 36"/>
                <a:gd name="T58" fmla="*/ 61 w 88"/>
                <a:gd name="T59" fmla="*/ 33 h 36"/>
                <a:gd name="T60" fmla="*/ 67 w 88"/>
                <a:gd name="T61" fmla="*/ 33 h 36"/>
                <a:gd name="T62" fmla="*/ 70 w 88"/>
                <a:gd name="T63" fmla="*/ 31 h 36"/>
                <a:gd name="T64" fmla="*/ 74 w 88"/>
                <a:gd name="T65" fmla="*/ 29 h 36"/>
                <a:gd name="T66" fmla="*/ 77 w 88"/>
                <a:gd name="T67" fmla="*/ 27 h 36"/>
                <a:gd name="T68" fmla="*/ 80 w 88"/>
                <a:gd name="T69" fmla="*/ 24 h 36"/>
                <a:gd name="T70" fmla="*/ 83 w 88"/>
                <a:gd name="T71" fmla="*/ 18 h 36"/>
                <a:gd name="T72" fmla="*/ 86 w 88"/>
                <a:gd name="T73" fmla="*/ 14 h 36"/>
                <a:gd name="T74" fmla="*/ 86 w 88"/>
                <a:gd name="T75" fmla="*/ 10 h 36"/>
                <a:gd name="T76" fmla="*/ 88 w 88"/>
                <a:gd name="T77" fmla="*/ 8 h 36"/>
                <a:gd name="T78" fmla="*/ 85 w 88"/>
                <a:gd name="T79" fmla="*/ 4 h 36"/>
                <a:gd name="T80" fmla="*/ 80 w 88"/>
                <a:gd name="T81" fmla="*/ 3 h 36"/>
                <a:gd name="T82" fmla="*/ 80 w 88"/>
                <a:gd name="T83" fmla="*/ 3 h 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8"/>
                <a:gd name="T127" fmla="*/ 0 h 36"/>
                <a:gd name="T128" fmla="*/ 88 w 88"/>
                <a:gd name="T129" fmla="*/ 36 h 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8" h="36">
                  <a:moveTo>
                    <a:pt x="80" y="3"/>
                  </a:moveTo>
                  <a:lnTo>
                    <a:pt x="74" y="2"/>
                  </a:lnTo>
                  <a:lnTo>
                    <a:pt x="69" y="0"/>
                  </a:lnTo>
                  <a:lnTo>
                    <a:pt x="61" y="0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7" y="0"/>
                  </a:lnTo>
                  <a:lnTo>
                    <a:pt x="42" y="2"/>
                  </a:lnTo>
                  <a:lnTo>
                    <a:pt x="38" y="2"/>
                  </a:lnTo>
                  <a:lnTo>
                    <a:pt x="31" y="3"/>
                  </a:lnTo>
                  <a:lnTo>
                    <a:pt x="23" y="6"/>
                  </a:lnTo>
                  <a:lnTo>
                    <a:pt x="16" y="7"/>
                  </a:lnTo>
                  <a:lnTo>
                    <a:pt x="10" y="8"/>
                  </a:lnTo>
                  <a:lnTo>
                    <a:pt x="6" y="11"/>
                  </a:lnTo>
                  <a:lnTo>
                    <a:pt x="3" y="14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1" y="21"/>
                  </a:lnTo>
                  <a:lnTo>
                    <a:pt x="6" y="24"/>
                  </a:lnTo>
                  <a:lnTo>
                    <a:pt x="10" y="27"/>
                  </a:lnTo>
                  <a:lnTo>
                    <a:pt x="14" y="28"/>
                  </a:lnTo>
                  <a:lnTo>
                    <a:pt x="19" y="29"/>
                  </a:lnTo>
                  <a:lnTo>
                    <a:pt x="25" y="32"/>
                  </a:lnTo>
                  <a:lnTo>
                    <a:pt x="31" y="32"/>
                  </a:lnTo>
                  <a:lnTo>
                    <a:pt x="36" y="33"/>
                  </a:lnTo>
                  <a:lnTo>
                    <a:pt x="41" y="35"/>
                  </a:lnTo>
                  <a:lnTo>
                    <a:pt x="47" y="36"/>
                  </a:lnTo>
                  <a:lnTo>
                    <a:pt x="52" y="35"/>
                  </a:lnTo>
                  <a:lnTo>
                    <a:pt x="57" y="35"/>
                  </a:lnTo>
                  <a:lnTo>
                    <a:pt x="61" y="33"/>
                  </a:lnTo>
                  <a:lnTo>
                    <a:pt x="67" y="33"/>
                  </a:lnTo>
                  <a:lnTo>
                    <a:pt x="70" y="31"/>
                  </a:lnTo>
                  <a:lnTo>
                    <a:pt x="74" y="29"/>
                  </a:lnTo>
                  <a:lnTo>
                    <a:pt x="77" y="27"/>
                  </a:lnTo>
                  <a:lnTo>
                    <a:pt x="80" y="24"/>
                  </a:lnTo>
                  <a:lnTo>
                    <a:pt x="83" y="18"/>
                  </a:lnTo>
                  <a:lnTo>
                    <a:pt x="86" y="14"/>
                  </a:lnTo>
                  <a:lnTo>
                    <a:pt x="86" y="10"/>
                  </a:lnTo>
                  <a:lnTo>
                    <a:pt x="88" y="8"/>
                  </a:lnTo>
                  <a:lnTo>
                    <a:pt x="85" y="4"/>
                  </a:lnTo>
                  <a:lnTo>
                    <a:pt x="80" y="3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3" name="Freeform 49"/>
            <p:cNvSpPr>
              <a:spLocks/>
            </p:cNvSpPr>
            <p:nvPr/>
          </p:nvSpPr>
          <p:spPr bwMode="auto">
            <a:xfrm>
              <a:off x="894" y="1820"/>
              <a:ext cx="36" cy="24"/>
            </a:xfrm>
            <a:custGeom>
              <a:avLst/>
              <a:gdLst>
                <a:gd name="T0" fmla="*/ 53 w 74"/>
                <a:gd name="T1" fmla="*/ 0 h 48"/>
                <a:gd name="T2" fmla="*/ 46 w 74"/>
                <a:gd name="T3" fmla="*/ 3 h 48"/>
                <a:gd name="T4" fmla="*/ 40 w 74"/>
                <a:gd name="T5" fmla="*/ 7 h 48"/>
                <a:gd name="T6" fmla="*/ 34 w 74"/>
                <a:gd name="T7" fmla="*/ 10 h 48"/>
                <a:gd name="T8" fmla="*/ 28 w 74"/>
                <a:gd name="T9" fmla="*/ 14 h 48"/>
                <a:gd name="T10" fmla="*/ 22 w 74"/>
                <a:gd name="T11" fmla="*/ 17 h 48"/>
                <a:gd name="T12" fmla="*/ 18 w 74"/>
                <a:gd name="T13" fmla="*/ 21 h 48"/>
                <a:gd name="T14" fmla="*/ 12 w 74"/>
                <a:gd name="T15" fmla="*/ 25 h 48"/>
                <a:gd name="T16" fmla="*/ 9 w 74"/>
                <a:gd name="T17" fmla="*/ 29 h 48"/>
                <a:gd name="T18" fmla="*/ 2 w 74"/>
                <a:gd name="T19" fmla="*/ 36 h 48"/>
                <a:gd name="T20" fmla="*/ 0 w 74"/>
                <a:gd name="T21" fmla="*/ 41 h 48"/>
                <a:gd name="T22" fmla="*/ 0 w 74"/>
                <a:gd name="T23" fmla="*/ 44 h 48"/>
                <a:gd name="T24" fmla="*/ 3 w 74"/>
                <a:gd name="T25" fmla="*/ 45 h 48"/>
                <a:gd name="T26" fmla="*/ 6 w 74"/>
                <a:gd name="T27" fmla="*/ 46 h 48"/>
                <a:gd name="T28" fmla="*/ 12 w 74"/>
                <a:gd name="T29" fmla="*/ 48 h 48"/>
                <a:gd name="T30" fmla="*/ 16 w 74"/>
                <a:gd name="T31" fmla="*/ 48 h 48"/>
                <a:gd name="T32" fmla="*/ 22 w 74"/>
                <a:gd name="T33" fmla="*/ 48 h 48"/>
                <a:gd name="T34" fmla="*/ 27 w 74"/>
                <a:gd name="T35" fmla="*/ 48 h 48"/>
                <a:gd name="T36" fmla="*/ 33 w 74"/>
                <a:gd name="T37" fmla="*/ 46 h 48"/>
                <a:gd name="T38" fmla="*/ 38 w 74"/>
                <a:gd name="T39" fmla="*/ 45 h 48"/>
                <a:gd name="T40" fmla="*/ 43 w 74"/>
                <a:gd name="T41" fmla="*/ 45 h 48"/>
                <a:gd name="T42" fmla="*/ 47 w 74"/>
                <a:gd name="T43" fmla="*/ 42 h 48"/>
                <a:gd name="T44" fmla="*/ 53 w 74"/>
                <a:gd name="T45" fmla="*/ 41 h 48"/>
                <a:gd name="T46" fmla="*/ 60 w 74"/>
                <a:gd name="T47" fmla="*/ 37 h 48"/>
                <a:gd name="T48" fmla="*/ 66 w 74"/>
                <a:gd name="T49" fmla="*/ 32 h 48"/>
                <a:gd name="T50" fmla="*/ 71 w 74"/>
                <a:gd name="T51" fmla="*/ 27 h 48"/>
                <a:gd name="T52" fmla="*/ 74 w 74"/>
                <a:gd name="T53" fmla="*/ 21 h 48"/>
                <a:gd name="T54" fmla="*/ 72 w 74"/>
                <a:gd name="T55" fmla="*/ 16 h 48"/>
                <a:gd name="T56" fmla="*/ 71 w 74"/>
                <a:gd name="T57" fmla="*/ 11 h 48"/>
                <a:gd name="T58" fmla="*/ 68 w 74"/>
                <a:gd name="T59" fmla="*/ 7 h 48"/>
                <a:gd name="T60" fmla="*/ 63 w 74"/>
                <a:gd name="T61" fmla="*/ 6 h 48"/>
                <a:gd name="T62" fmla="*/ 59 w 74"/>
                <a:gd name="T63" fmla="*/ 3 h 48"/>
                <a:gd name="T64" fmla="*/ 56 w 74"/>
                <a:gd name="T65" fmla="*/ 2 h 48"/>
                <a:gd name="T66" fmla="*/ 53 w 74"/>
                <a:gd name="T67" fmla="*/ 0 h 48"/>
                <a:gd name="T68" fmla="*/ 53 w 74"/>
                <a:gd name="T69" fmla="*/ 0 h 48"/>
                <a:gd name="T70" fmla="*/ 53 w 74"/>
                <a:gd name="T71" fmla="*/ 0 h 4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74"/>
                <a:gd name="T109" fmla="*/ 0 h 48"/>
                <a:gd name="T110" fmla="*/ 74 w 74"/>
                <a:gd name="T111" fmla="*/ 48 h 4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74" h="48">
                  <a:moveTo>
                    <a:pt x="53" y="0"/>
                  </a:moveTo>
                  <a:lnTo>
                    <a:pt x="46" y="3"/>
                  </a:lnTo>
                  <a:lnTo>
                    <a:pt x="40" y="7"/>
                  </a:lnTo>
                  <a:lnTo>
                    <a:pt x="34" y="10"/>
                  </a:lnTo>
                  <a:lnTo>
                    <a:pt x="28" y="14"/>
                  </a:lnTo>
                  <a:lnTo>
                    <a:pt x="22" y="17"/>
                  </a:lnTo>
                  <a:lnTo>
                    <a:pt x="18" y="21"/>
                  </a:lnTo>
                  <a:lnTo>
                    <a:pt x="12" y="25"/>
                  </a:lnTo>
                  <a:lnTo>
                    <a:pt x="9" y="29"/>
                  </a:lnTo>
                  <a:lnTo>
                    <a:pt x="2" y="36"/>
                  </a:lnTo>
                  <a:lnTo>
                    <a:pt x="0" y="41"/>
                  </a:lnTo>
                  <a:lnTo>
                    <a:pt x="0" y="44"/>
                  </a:lnTo>
                  <a:lnTo>
                    <a:pt x="3" y="45"/>
                  </a:lnTo>
                  <a:lnTo>
                    <a:pt x="6" y="46"/>
                  </a:lnTo>
                  <a:lnTo>
                    <a:pt x="12" y="48"/>
                  </a:lnTo>
                  <a:lnTo>
                    <a:pt x="16" y="48"/>
                  </a:lnTo>
                  <a:lnTo>
                    <a:pt x="22" y="48"/>
                  </a:lnTo>
                  <a:lnTo>
                    <a:pt x="27" y="48"/>
                  </a:lnTo>
                  <a:lnTo>
                    <a:pt x="33" y="46"/>
                  </a:lnTo>
                  <a:lnTo>
                    <a:pt x="38" y="45"/>
                  </a:lnTo>
                  <a:lnTo>
                    <a:pt x="43" y="45"/>
                  </a:lnTo>
                  <a:lnTo>
                    <a:pt x="47" y="42"/>
                  </a:lnTo>
                  <a:lnTo>
                    <a:pt x="53" y="41"/>
                  </a:lnTo>
                  <a:lnTo>
                    <a:pt x="60" y="37"/>
                  </a:lnTo>
                  <a:lnTo>
                    <a:pt x="66" y="32"/>
                  </a:lnTo>
                  <a:lnTo>
                    <a:pt x="71" y="27"/>
                  </a:lnTo>
                  <a:lnTo>
                    <a:pt x="74" y="21"/>
                  </a:lnTo>
                  <a:lnTo>
                    <a:pt x="72" y="16"/>
                  </a:lnTo>
                  <a:lnTo>
                    <a:pt x="71" y="11"/>
                  </a:lnTo>
                  <a:lnTo>
                    <a:pt x="68" y="7"/>
                  </a:lnTo>
                  <a:lnTo>
                    <a:pt x="63" y="6"/>
                  </a:lnTo>
                  <a:lnTo>
                    <a:pt x="59" y="3"/>
                  </a:lnTo>
                  <a:lnTo>
                    <a:pt x="56" y="2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4" name="Freeform 50"/>
            <p:cNvSpPr>
              <a:spLocks/>
            </p:cNvSpPr>
            <p:nvPr/>
          </p:nvSpPr>
          <p:spPr bwMode="auto">
            <a:xfrm>
              <a:off x="982" y="1697"/>
              <a:ext cx="30" cy="35"/>
            </a:xfrm>
            <a:custGeom>
              <a:avLst/>
              <a:gdLst>
                <a:gd name="T0" fmla="*/ 31 w 60"/>
                <a:gd name="T1" fmla="*/ 0 h 71"/>
                <a:gd name="T2" fmla="*/ 30 w 60"/>
                <a:gd name="T3" fmla="*/ 0 h 71"/>
                <a:gd name="T4" fmla="*/ 28 w 60"/>
                <a:gd name="T5" fmla="*/ 3 h 71"/>
                <a:gd name="T6" fmla="*/ 25 w 60"/>
                <a:gd name="T7" fmla="*/ 7 h 71"/>
                <a:gd name="T8" fmla="*/ 22 w 60"/>
                <a:gd name="T9" fmla="*/ 13 h 71"/>
                <a:gd name="T10" fmla="*/ 19 w 60"/>
                <a:gd name="T11" fmla="*/ 19 h 71"/>
                <a:gd name="T12" fmla="*/ 15 w 60"/>
                <a:gd name="T13" fmla="*/ 25 h 71"/>
                <a:gd name="T14" fmla="*/ 14 w 60"/>
                <a:gd name="T15" fmla="*/ 29 h 71"/>
                <a:gd name="T16" fmla="*/ 11 w 60"/>
                <a:gd name="T17" fmla="*/ 33 h 71"/>
                <a:gd name="T18" fmla="*/ 9 w 60"/>
                <a:gd name="T19" fmla="*/ 37 h 71"/>
                <a:gd name="T20" fmla="*/ 8 w 60"/>
                <a:gd name="T21" fmla="*/ 41 h 71"/>
                <a:gd name="T22" fmla="*/ 5 w 60"/>
                <a:gd name="T23" fmla="*/ 47 h 71"/>
                <a:gd name="T24" fmla="*/ 2 w 60"/>
                <a:gd name="T25" fmla="*/ 54 h 71"/>
                <a:gd name="T26" fmla="*/ 0 w 60"/>
                <a:gd name="T27" fmla="*/ 59 h 71"/>
                <a:gd name="T28" fmla="*/ 0 w 60"/>
                <a:gd name="T29" fmla="*/ 66 h 71"/>
                <a:gd name="T30" fmla="*/ 2 w 60"/>
                <a:gd name="T31" fmla="*/ 68 h 71"/>
                <a:gd name="T32" fmla="*/ 5 w 60"/>
                <a:gd name="T33" fmla="*/ 71 h 71"/>
                <a:gd name="T34" fmla="*/ 6 w 60"/>
                <a:gd name="T35" fmla="*/ 71 h 71"/>
                <a:gd name="T36" fmla="*/ 9 w 60"/>
                <a:gd name="T37" fmla="*/ 71 h 71"/>
                <a:gd name="T38" fmla="*/ 12 w 60"/>
                <a:gd name="T39" fmla="*/ 71 h 71"/>
                <a:gd name="T40" fmla="*/ 16 w 60"/>
                <a:gd name="T41" fmla="*/ 70 h 71"/>
                <a:gd name="T42" fmla="*/ 24 w 60"/>
                <a:gd name="T43" fmla="*/ 66 h 71"/>
                <a:gd name="T44" fmla="*/ 30 w 60"/>
                <a:gd name="T45" fmla="*/ 63 h 71"/>
                <a:gd name="T46" fmla="*/ 36 w 60"/>
                <a:gd name="T47" fmla="*/ 58 h 71"/>
                <a:gd name="T48" fmla="*/ 41 w 60"/>
                <a:gd name="T49" fmla="*/ 54 h 71"/>
                <a:gd name="T50" fmla="*/ 44 w 60"/>
                <a:gd name="T51" fmla="*/ 47 h 71"/>
                <a:gd name="T52" fmla="*/ 49 w 60"/>
                <a:gd name="T53" fmla="*/ 42 h 71"/>
                <a:gd name="T54" fmla="*/ 52 w 60"/>
                <a:gd name="T55" fmla="*/ 37 h 71"/>
                <a:gd name="T56" fmla="*/ 55 w 60"/>
                <a:gd name="T57" fmla="*/ 32 h 71"/>
                <a:gd name="T58" fmla="*/ 56 w 60"/>
                <a:gd name="T59" fmla="*/ 25 h 71"/>
                <a:gd name="T60" fmla="*/ 57 w 60"/>
                <a:gd name="T61" fmla="*/ 21 h 71"/>
                <a:gd name="T62" fmla="*/ 57 w 60"/>
                <a:gd name="T63" fmla="*/ 16 h 71"/>
                <a:gd name="T64" fmla="*/ 59 w 60"/>
                <a:gd name="T65" fmla="*/ 12 h 71"/>
                <a:gd name="T66" fmla="*/ 59 w 60"/>
                <a:gd name="T67" fmla="*/ 8 h 71"/>
                <a:gd name="T68" fmla="*/ 60 w 60"/>
                <a:gd name="T69" fmla="*/ 7 h 71"/>
                <a:gd name="T70" fmla="*/ 60 w 60"/>
                <a:gd name="T71" fmla="*/ 4 h 71"/>
                <a:gd name="T72" fmla="*/ 60 w 60"/>
                <a:gd name="T73" fmla="*/ 4 h 71"/>
                <a:gd name="T74" fmla="*/ 31 w 60"/>
                <a:gd name="T75" fmla="*/ 0 h 71"/>
                <a:gd name="T76" fmla="*/ 31 w 60"/>
                <a:gd name="T77" fmla="*/ 0 h 7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0"/>
                <a:gd name="T118" fmla="*/ 0 h 71"/>
                <a:gd name="T119" fmla="*/ 60 w 60"/>
                <a:gd name="T120" fmla="*/ 71 h 7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0" h="71">
                  <a:moveTo>
                    <a:pt x="31" y="0"/>
                  </a:moveTo>
                  <a:lnTo>
                    <a:pt x="30" y="0"/>
                  </a:lnTo>
                  <a:lnTo>
                    <a:pt x="28" y="3"/>
                  </a:lnTo>
                  <a:lnTo>
                    <a:pt x="25" y="7"/>
                  </a:lnTo>
                  <a:lnTo>
                    <a:pt x="22" y="13"/>
                  </a:lnTo>
                  <a:lnTo>
                    <a:pt x="19" y="19"/>
                  </a:lnTo>
                  <a:lnTo>
                    <a:pt x="15" y="25"/>
                  </a:lnTo>
                  <a:lnTo>
                    <a:pt x="14" y="29"/>
                  </a:lnTo>
                  <a:lnTo>
                    <a:pt x="11" y="33"/>
                  </a:lnTo>
                  <a:lnTo>
                    <a:pt x="9" y="37"/>
                  </a:lnTo>
                  <a:lnTo>
                    <a:pt x="8" y="41"/>
                  </a:lnTo>
                  <a:lnTo>
                    <a:pt x="5" y="47"/>
                  </a:lnTo>
                  <a:lnTo>
                    <a:pt x="2" y="54"/>
                  </a:lnTo>
                  <a:lnTo>
                    <a:pt x="0" y="59"/>
                  </a:lnTo>
                  <a:lnTo>
                    <a:pt x="0" y="66"/>
                  </a:lnTo>
                  <a:lnTo>
                    <a:pt x="2" y="68"/>
                  </a:lnTo>
                  <a:lnTo>
                    <a:pt x="5" y="71"/>
                  </a:lnTo>
                  <a:lnTo>
                    <a:pt x="6" y="71"/>
                  </a:lnTo>
                  <a:lnTo>
                    <a:pt x="9" y="71"/>
                  </a:lnTo>
                  <a:lnTo>
                    <a:pt x="12" y="71"/>
                  </a:lnTo>
                  <a:lnTo>
                    <a:pt x="16" y="70"/>
                  </a:lnTo>
                  <a:lnTo>
                    <a:pt x="24" y="66"/>
                  </a:lnTo>
                  <a:lnTo>
                    <a:pt x="30" y="63"/>
                  </a:lnTo>
                  <a:lnTo>
                    <a:pt x="36" y="58"/>
                  </a:lnTo>
                  <a:lnTo>
                    <a:pt x="41" y="54"/>
                  </a:lnTo>
                  <a:lnTo>
                    <a:pt x="44" y="47"/>
                  </a:lnTo>
                  <a:lnTo>
                    <a:pt x="49" y="42"/>
                  </a:lnTo>
                  <a:lnTo>
                    <a:pt x="52" y="37"/>
                  </a:lnTo>
                  <a:lnTo>
                    <a:pt x="55" y="32"/>
                  </a:lnTo>
                  <a:lnTo>
                    <a:pt x="56" y="25"/>
                  </a:lnTo>
                  <a:lnTo>
                    <a:pt x="57" y="21"/>
                  </a:lnTo>
                  <a:lnTo>
                    <a:pt x="57" y="16"/>
                  </a:lnTo>
                  <a:lnTo>
                    <a:pt x="59" y="12"/>
                  </a:lnTo>
                  <a:lnTo>
                    <a:pt x="59" y="8"/>
                  </a:lnTo>
                  <a:lnTo>
                    <a:pt x="60" y="7"/>
                  </a:lnTo>
                  <a:lnTo>
                    <a:pt x="60" y="4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5" name="Freeform 51"/>
            <p:cNvSpPr>
              <a:spLocks/>
            </p:cNvSpPr>
            <p:nvPr/>
          </p:nvSpPr>
          <p:spPr bwMode="auto">
            <a:xfrm>
              <a:off x="1041" y="1721"/>
              <a:ext cx="28" cy="37"/>
            </a:xfrm>
            <a:custGeom>
              <a:avLst/>
              <a:gdLst>
                <a:gd name="T0" fmla="*/ 35 w 55"/>
                <a:gd name="T1" fmla="*/ 0 h 73"/>
                <a:gd name="T2" fmla="*/ 34 w 55"/>
                <a:gd name="T3" fmla="*/ 0 h 73"/>
                <a:gd name="T4" fmla="*/ 32 w 55"/>
                <a:gd name="T5" fmla="*/ 2 h 73"/>
                <a:gd name="T6" fmla="*/ 29 w 55"/>
                <a:gd name="T7" fmla="*/ 5 h 73"/>
                <a:gd name="T8" fmla="*/ 26 w 55"/>
                <a:gd name="T9" fmla="*/ 9 h 73"/>
                <a:gd name="T10" fmla="*/ 23 w 55"/>
                <a:gd name="T11" fmla="*/ 13 h 73"/>
                <a:gd name="T12" fmla="*/ 19 w 55"/>
                <a:gd name="T13" fmla="*/ 19 h 73"/>
                <a:gd name="T14" fmla="*/ 16 w 55"/>
                <a:gd name="T15" fmla="*/ 25 h 73"/>
                <a:gd name="T16" fmla="*/ 12 w 55"/>
                <a:gd name="T17" fmla="*/ 31 h 73"/>
                <a:gd name="T18" fmla="*/ 9 w 55"/>
                <a:gd name="T19" fmla="*/ 38 h 73"/>
                <a:gd name="T20" fmla="*/ 4 w 55"/>
                <a:gd name="T21" fmla="*/ 44 h 73"/>
                <a:gd name="T22" fmla="*/ 3 w 55"/>
                <a:gd name="T23" fmla="*/ 49 h 73"/>
                <a:gd name="T24" fmla="*/ 1 w 55"/>
                <a:gd name="T25" fmla="*/ 56 h 73"/>
                <a:gd name="T26" fmla="*/ 0 w 55"/>
                <a:gd name="T27" fmla="*/ 60 h 73"/>
                <a:gd name="T28" fmla="*/ 1 w 55"/>
                <a:gd name="T29" fmla="*/ 65 h 73"/>
                <a:gd name="T30" fmla="*/ 3 w 55"/>
                <a:gd name="T31" fmla="*/ 69 h 73"/>
                <a:gd name="T32" fmla="*/ 6 w 55"/>
                <a:gd name="T33" fmla="*/ 72 h 73"/>
                <a:gd name="T34" fmla="*/ 10 w 55"/>
                <a:gd name="T35" fmla="*/ 73 h 73"/>
                <a:gd name="T36" fmla="*/ 13 w 55"/>
                <a:gd name="T37" fmla="*/ 73 h 73"/>
                <a:gd name="T38" fmla="*/ 17 w 55"/>
                <a:gd name="T39" fmla="*/ 72 h 73"/>
                <a:gd name="T40" fmla="*/ 23 w 55"/>
                <a:gd name="T41" fmla="*/ 70 h 73"/>
                <a:gd name="T42" fmla="*/ 26 w 55"/>
                <a:gd name="T43" fmla="*/ 66 h 73"/>
                <a:gd name="T44" fmla="*/ 31 w 55"/>
                <a:gd name="T45" fmla="*/ 64 h 73"/>
                <a:gd name="T46" fmla="*/ 34 w 55"/>
                <a:gd name="T47" fmla="*/ 60 h 73"/>
                <a:gd name="T48" fmla="*/ 38 w 55"/>
                <a:gd name="T49" fmla="*/ 56 h 73"/>
                <a:gd name="T50" fmla="*/ 41 w 55"/>
                <a:gd name="T51" fmla="*/ 51 h 73"/>
                <a:gd name="T52" fmla="*/ 45 w 55"/>
                <a:gd name="T53" fmla="*/ 46 h 73"/>
                <a:gd name="T54" fmla="*/ 48 w 55"/>
                <a:gd name="T55" fmla="*/ 40 h 73"/>
                <a:gd name="T56" fmla="*/ 51 w 55"/>
                <a:gd name="T57" fmla="*/ 35 h 73"/>
                <a:gd name="T58" fmla="*/ 53 w 55"/>
                <a:gd name="T59" fmla="*/ 30 h 73"/>
                <a:gd name="T60" fmla="*/ 54 w 55"/>
                <a:gd name="T61" fmla="*/ 25 h 73"/>
                <a:gd name="T62" fmla="*/ 55 w 55"/>
                <a:gd name="T63" fmla="*/ 21 h 73"/>
                <a:gd name="T64" fmla="*/ 55 w 55"/>
                <a:gd name="T65" fmla="*/ 17 h 73"/>
                <a:gd name="T66" fmla="*/ 55 w 55"/>
                <a:gd name="T67" fmla="*/ 13 h 73"/>
                <a:gd name="T68" fmla="*/ 54 w 55"/>
                <a:gd name="T69" fmla="*/ 9 h 73"/>
                <a:gd name="T70" fmla="*/ 53 w 55"/>
                <a:gd name="T71" fmla="*/ 6 h 73"/>
                <a:gd name="T72" fmla="*/ 53 w 55"/>
                <a:gd name="T73" fmla="*/ 5 h 73"/>
                <a:gd name="T74" fmla="*/ 48 w 55"/>
                <a:gd name="T75" fmla="*/ 1 h 73"/>
                <a:gd name="T76" fmla="*/ 45 w 55"/>
                <a:gd name="T77" fmla="*/ 0 h 73"/>
                <a:gd name="T78" fmla="*/ 38 w 55"/>
                <a:gd name="T79" fmla="*/ 0 h 73"/>
                <a:gd name="T80" fmla="*/ 35 w 55"/>
                <a:gd name="T81" fmla="*/ 0 h 73"/>
                <a:gd name="T82" fmla="*/ 35 w 55"/>
                <a:gd name="T83" fmla="*/ 0 h 7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5"/>
                <a:gd name="T127" fmla="*/ 0 h 73"/>
                <a:gd name="T128" fmla="*/ 55 w 55"/>
                <a:gd name="T129" fmla="*/ 73 h 7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5" h="73">
                  <a:moveTo>
                    <a:pt x="35" y="0"/>
                  </a:moveTo>
                  <a:lnTo>
                    <a:pt x="34" y="0"/>
                  </a:lnTo>
                  <a:lnTo>
                    <a:pt x="32" y="2"/>
                  </a:lnTo>
                  <a:lnTo>
                    <a:pt x="29" y="5"/>
                  </a:lnTo>
                  <a:lnTo>
                    <a:pt x="26" y="9"/>
                  </a:lnTo>
                  <a:lnTo>
                    <a:pt x="23" y="13"/>
                  </a:lnTo>
                  <a:lnTo>
                    <a:pt x="19" y="19"/>
                  </a:lnTo>
                  <a:lnTo>
                    <a:pt x="16" y="25"/>
                  </a:lnTo>
                  <a:lnTo>
                    <a:pt x="12" y="31"/>
                  </a:lnTo>
                  <a:lnTo>
                    <a:pt x="9" y="38"/>
                  </a:lnTo>
                  <a:lnTo>
                    <a:pt x="4" y="44"/>
                  </a:lnTo>
                  <a:lnTo>
                    <a:pt x="3" y="49"/>
                  </a:lnTo>
                  <a:lnTo>
                    <a:pt x="1" y="56"/>
                  </a:lnTo>
                  <a:lnTo>
                    <a:pt x="0" y="60"/>
                  </a:lnTo>
                  <a:lnTo>
                    <a:pt x="1" y="65"/>
                  </a:lnTo>
                  <a:lnTo>
                    <a:pt x="3" y="69"/>
                  </a:lnTo>
                  <a:lnTo>
                    <a:pt x="6" y="72"/>
                  </a:lnTo>
                  <a:lnTo>
                    <a:pt x="10" y="73"/>
                  </a:lnTo>
                  <a:lnTo>
                    <a:pt x="13" y="73"/>
                  </a:lnTo>
                  <a:lnTo>
                    <a:pt x="17" y="72"/>
                  </a:lnTo>
                  <a:lnTo>
                    <a:pt x="23" y="70"/>
                  </a:lnTo>
                  <a:lnTo>
                    <a:pt x="26" y="66"/>
                  </a:lnTo>
                  <a:lnTo>
                    <a:pt x="31" y="64"/>
                  </a:lnTo>
                  <a:lnTo>
                    <a:pt x="34" y="60"/>
                  </a:lnTo>
                  <a:lnTo>
                    <a:pt x="38" y="56"/>
                  </a:lnTo>
                  <a:lnTo>
                    <a:pt x="41" y="51"/>
                  </a:lnTo>
                  <a:lnTo>
                    <a:pt x="45" y="46"/>
                  </a:lnTo>
                  <a:lnTo>
                    <a:pt x="48" y="40"/>
                  </a:lnTo>
                  <a:lnTo>
                    <a:pt x="51" y="35"/>
                  </a:lnTo>
                  <a:lnTo>
                    <a:pt x="53" y="30"/>
                  </a:lnTo>
                  <a:lnTo>
                    <a:pt x="54" y="25"/>
                  </a:lnTo>
                  <a:lnTo>
                    <a:pt x="55" y="21"/>
                  </a:lnTo>
                  <a:lnTo>
                    <a:pt x="55" y="17"/>
                  </a:lnTo>
                  <a:lnTo>
                    <a:pt x="55" y="13"/>
                  </a:lnTo>
                  <a:lnTo>
                    <a:pt x="54" y="9"/>
                  </a:lnTo>
                  <a:lnTo>
                    <a:pt x="53" y="6"/>
                  </a:lnTo>
                  <a:lnTo>
                    <a:pt x="53" y="5"/>
                  </a:lnTo>
                  <a:lnTo>
                    <a:pt x="48" y="1"/>
                  </a:lnTo>
                  <a:lnTo>
                    <a:pt x="45" y="0"/>
                  </a:lnTo>
                  <a:lnTo>
                    <a:pt x="38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6" name="Freeform 52"/>
            <p:cNvSpPr>
              <a:spLocks/>
            </p:cNvSpPr>
            <p:nvPr/>
          </p:nvSpPr>
          <p:spPr bwMode="auto">
            <a:xfrm>
              <a:off x="1090" y="1761"/>
              <a:ext cx="39" cy="34"/>
            </a:xfrm>
            <a:custGeom>
              <a:avLst/>
              <a:gdLst>
                <a:gd name="T0" fmla="*/ 59 w 79"/>
                <a:gd name="T1" fmla="*/ 0 h 66"/>
                <a:gd name="T2" fmla="*/ 57 w 79"/>
                <a:gd name="T3" fmla="*/ 0 h 66"/>
                <a:gd name="T4" fmla="*/ 55 w 79"/>
                <a:gd name="T5" fmla="*/ 1 h 66"/>
                <a:gd name="T6" fmla="*/ 50 w 79"/>
                <a:gd name="T7" fmla="*/ 3 h 66"/>
                <a:gd name="T8" fmla="*/ 47 w 79"/>
                <a:gd name="T9" fmla="*/ 7 h 66"/>
                <a:gd name="T10" fmla="*/ 41 w 79"/>
                <a:gd name="T11" fmla="*/ 11 h 66"/>
                <a:gd name="T12" fmla="*/ 36 w 79"/>
                <a:gd name="T13" fmla="*/ 17 h 66"/>
                <a:gd name="T14" fmla="*/ 30 w 79"/>
                <a:gd name="T15" fmla="*/ 22 h 66"/>
                <a:gd name="T16" fmla="*/ 24 w 79"/>
                <a:gd name="T17" fmla="*/ 28 h 66"/>
                <a:gd name="T18" fmla="*/ 17 w 79"/>
                <a:gd name="T19" fmla="*/ 34 h 66"/>
                <a:gd name="T20" fmla="*/ 11 w 79"/>
                <a:gd name="T21" fmla="*/ 39 h 66"/>
                <a:gd name="T22" fmla="*/ 6 w 79"/>
                <a:gd name="T23" fmla="*/ 44 h 66"/>
                <a:gd name="T24" fmla="*/ 3 w 79"/>
                <a:gd name="T25" fmla="*/ 49 h 66"/>
                <a:gd name="T26" fmla="*/ 0 w 79"/>
                <a:gd name="T27" fmla="*/ 53 h 66"/>
                <a:gd name="T28" fmla="*/ 0 w 79"/>
                <a:gd name="T29" fmla="*/ 58 h 66"/>
                <a:gd name="T30" fmla="*/ 0 w 79"/>
                <a:gd name="T31" fmla="*/ 61 h 66"/>
                <a:gd name="T32" fmla="*/ 3 w 79"/>
                <a:gd name="T33" fmla="*/ 65 h 66"/>
                <a:gd name="T34" fmla="*/ 8 w 79"/>
                <a:gd name="T35" fmla="*/ 65 h 66"/>
                <a:gd name="T36" fmla="*/ 12 w 79"/>
                <a:gd name="T37" fmla="*/ 66 h 66"/>
                <a:gd name="T38" fmla="*/ 18 w 79"/>
                <a:gd name="T39" fmla="*/ 65 h 66"/>
                <a:gd name="T40" fmla="*/ 24 w 79"/>
                <a:gd name="T41" fmla="*/ 64 h 66"/>
                <a:gd name="T42" fmla="*/ 31 w 79"/>
                <a:gd name="T43" fmla="*/ 61 h 66"/>
                <a:gd name="T44" fmla="*/ 37 w 79"/>
                <a:gd name="T45" fmla="*/ 58 h 66"/>
                <a:gd name="T46" fmla="*/ 44 w 79"/>
                <a:gd name="T47" fmla="*/ 56 h 66"/>
                <a:gd name="T48" fmla="*/ 52 w 79"/>
                <a:gd name="T49" fmla="*/ 52 h 66"/>
                <a:gd name="T50" fmla="*/ 57 w 79"/>
                <a:gd name="T51" fmla="*/ 47 h 66"/>
                <a:gd name="T52" fmla="*/ 63 w 79"/>
                <a:gd name="T53" fmla="*/ 43 h 66"/>
                <a:gd name="T54" fmla="*/ 68 w 79"/>
                <a:gd name="T55" fmla="*/ 38 h 66"/>
                <a:gd name="T56" fmla="*/ 72 w 79"/>
                <a:gd name="T57" fmla="*/ 34 h 66"/>
                <a:gd name="T58" fmla="*/ 75 w 79"/>
                <a:gd name="T59" fmla="*/ 30 h 66"/>
                <a:gd name="T60" fmla="*/ 78 w 79"/>
                <a:gd name="T61" fmla="*/ 24 h 66"/>
                <a:gd name="T62" fmla="*/ 79 w 79"/>
                <a:gd name="T63" fmla="*/ 21 h 66"/>
                <a:gd name="T64" fmla="*/ 79 w 79"/>
                <a:gd name="T65" fmla="*/ 18 h 66"/>
                <a:gd name="T66" fmla="*/ 77 w 79"/>
                <a:gd name="T67" fmla="*/ 11 h 66"/>
                <a:gd name="T68" fmla="*/ 74 w 79"/>
                <a:gd name="T69" fmla="*/ 6 h 66"/>
                <a:gd name="T70" fmla="*/ 69 w 79"/>
                <a:gd name="T71" fmla="*/ 3 h 66"/>
                <a:gd name="T72" fmla="*/ 66 w 79"/>
                <a:gd name="T73" fmla="*/ 1 h 66"/>
                <a:gd name="T74" fmla="*/ 60 w 79"/>
                <a:gd name="T75" fmla="*/ 0 h 66"/>
                <a:gd name="T76" fmla="*/ 59 w 79"/>
                <a:gd name="T77" fmla="*/ 0 h 66"/>
                <a:gd name="T78" fmla="*/ 59 w 79"/>
                <a:gd name="T79" fmla="*/ 0 h 6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9"/>
                <a:gd name="T121" fmla="*/ 0 h 66"/>
                <a:gd name="T122" fmla="*/ 79 w 79"/>
                <a:gd name="T123" fmla="*/ 66 h 6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9" h="66">
                  <a:moveTo>
                    <a:pt x="59" y="0"/>
                  </a:moveTo>
                  <a:lnTo>
                    <a:pt x="57" y="0"/>
                  </a:lnTo>
                  <a:lnTo>
                    <a:pt x="55" y="1"/>
                  </a:lnTo>
                  <a:lnTo>
                    <a:pt x="50" y="3"/>
                  </a:lnTo>
                  <a:lnTo>
                    <a:pt x="47" y="7"/>
                  </a:lnTo>
                  <a:lnTo>
                    <a:pt x="41" y="11"/>
                  </a:lnTo>
                  <a:lnTo>
                    <a:pt x="36" y="17"/>
                  </a:lnTo>
                  <a:lnTo>
                    <a:pt x="30" y="22"/>
                  </a:lnTo>
                  <a:lnTo>
                    <a:pt x="24" y="28"/>
                  </a:lnTo>
                  <a:lnTo>
                    <a:pt x="17" y="34"/>
                  </a:lnTo>
                  <a:lnTo>
                    <a:pt x="11" y="39"/>
                  </a:lnTo>
                  <a:lnTo>
                    <a:pt x="6" y="44"/>
                  </a:lnTo>
                  <a:lnTo>
                    <a:pt x="3" y="49"/>
                  </a:lnTo>
                  <a:lnTo>
                    <a:pt x="0" y="53"/>
                  </a:lnTo>
                  <a:lnTo>
                    <a:pt x="0" y="58"/>
                  </a:lnTo>
                  <a:lnTo>
                    <a:pt x="0" y="61"/>
                  </a:lnTo>
                  <a:lnTo>
                    <a:pt x="3" y="65"/>
                  </a:lnTo>
                  <a:lnTo>
                    <a:pt x="8" y="65"/>
                  </a:lnTo>
                  <a:lnTo>
                    <a:pt x="12" y="66"/>
                  </a:lnTo>
                  <a:lnTo>
                    <a:pt x="18" y="65"/>
                  </a:lnTo>
                  <a:lnTo>
                    <a:pt x="24" y="64"/>
                  </a:lnTo>
                  <a:lnTo>
                    <a:pt x="31" y="61"/>
                  </a:lnTo>
                  <a:lnTo>
                    <a:pt x="37" y="58"/>
                  </a:lnTo>
                  <a:lnTo>
                    <a:pt x="44" y="56"/>
                  </a:lnTo>
                  <a:lnTo>
                    <a:pt x="52" y="52"/>
                  </a:lnTo>
                  <a:lnTo>
                    <a:pt x="57" y="47"/>
                  </a:lnTo>
                  <a:lnTo>
                    <a:pt x="63" y="43"/>
                  </a:lnTo>
                  <a:lnTo>
                    <a:pt x="68" y="38"/>
                  </a:lnTo>
                  <a:lnTo>
                    <a:pt x="72" y="34"/>
                  </a:lnTo>
                  <a:lnTo>
                    <a:pt x="75" y="30"/>
                  </a:lnTo>
                  <a:lnTo>
                    <a:pt x="78" y="24"/>
                  </a:lnTo>
                  <a:lnTo>
                    <a:pt x="79" y="21"/>
                  </a:lnTo>
                  <a:lnTo>
                    <a:pt x="79" y="18"/>
                  </a:lnTo>
                  <a:lnTo>
                    <a:pt x="77" y="11"/>
                  </a:lnTo>
                  <a:lnTo>
                    <a:pt x="74" y="6"/>
                  </a:lnTo>
                  <a:lnTo>
                    <a:pt x="69" y="3"/>
                  </a:lnTo>
                  <a:lnTo>
                    <a:pt x="66" y="1"/>
                  </a:lnTo>
                  <a:lnTo>
                    <a:pt x="60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7" name="Freeform 53"/>
            <p:cNvSpPr>
              <a:spLocks/>
            </p:cNvSpPr>
            <p:nvPr/>
          </p:nvSpPr>
          <p:spPr bwMode="auto">
            <a:xfrm>
              <a:off x="1132" y="1831"/>
              <a:ext cx="43" cy="21"/>
            </a:xfrm>
            <a:custGeom>
              <a:avLst/>
              <a:gdLst>
                <a:gd name="T0" fmla="*/ 62 w 85"/>
                <a:gd name="T1" fmla="*/ 0 h 44"/>
                <a:gd name="T2" fmla="*/ 60 w 85"/>
                <a:gd name="T3" fmla="*/ 0 h 44"/>
                <a:gd name="T4" fmla="*/ 59 w 85"/>
                <a:gd name="T5" fmla="*/ 2 h 44"/>
                <a:gd name="T6" fmla="*/ 54 w 85"/>
                <a:gd name="T7" fmla="*/ 3 h 44"/>
                <a:gd name="T8" fmla="*/ 50 w 85"/>
                <a:gd name="T9" fmla="*/ 6 h 44"/>
                <a:gd name="T10" fmla="*/ 44 w 85"/>
                <a:gd name="T11" fmla="*/ 7 h 44"/>
                <a:gd name="T12" fmla="*/ 38 w 85"/>
                <a:gd name="T13" fmla="*/ 10 h 44"/>
                <a:gd name="T14" fmla="*/ 31 w 85"/>
                <a:gd name="T15" fmla="*/ 12 h 44"/>
                <a:gd name="T16" fmla="*/ 25 w 85"/>
                <a:gd name="T17" fmla="*/ 16 h 44"/>
                <a:gd name="T18" fmla="*/ 19 w 85"/>
                <a:gd name="T19" fmla="*/ 19 h 44"/>
                <a:gd name="T20" fmla="*/ 13 w 85"/>
                <a:gd name="T21" fmla="*/ 23 h 44"/>
                <a:gd name="T22" fmla="*/ 8 w 85"/>
                <a:gd name="T23" fmla="*/ 25 h 44"/>
                <a:gd name="T24" fmla="*/ 5 w 85"/>
                <a:gd name="T25" fmla="*/ 29 h 44"/>
                <a:gd name="T26" fmla="*/ 0 w 85"/>
                <a:gd name="T27" fmla="*/ 34 h 44"/>
                <a:gd name="T28" fmla="*/ 5 w 85"/>
                <a:gd name="T29" fmla="*/ 41 h 44"/>
                <a:gd name="T30" fmla="*/ 8 w 85"/>
                <a:gd name="T31" fmla="*/ 41 h 44"/>
                <a:gd name="T32" fmla="*/ 12 w 85"/>
                <a:gd name="T33" fmla="*/ 42 h 44"/>
                <a:gd name="T34" fmla="*/ 18 w 85"/>
                <a:gd name="T35" fmla="*/ 42 h 44"/>
                <a:gd name="T36" fmla="*/ 25 w 85"/>
                <a:gd name="T37" fmla="*/ 44 h 44"/>
                <a:gd name="T38" fmla="*/ 31 w 85"/>
                <a:gd name="T39" fmla="*/ 42 h 44"/>
                <a:gd name="T40" fmla="*/ 37 w 85"/>
                <a:gd name="T41" fmla="*/ 42 h 44"/>
                <a:gd name="T42" fmla="*/ 44 w 85"/>
                <a:gd name="T43" fmla="*/ 41 h 44"/>
                <a:gd name="T44" fmla="*/ 51 w 85"/>
                <a:gd name="T45" fmla="*/ 40 h 44"/>
                <a:gd name="T46" fmla="*/ 57 w 85"/>
                <a:gd name="T47" fmla="*/ 37 h 44"/>
                <a:gd name="T48" fmla="*/ 65 w 85"/>
                <a:gd name="T49" fmla="*/ 36 h 44"/>
                <a:gd name="T50" fmla="*/ 69 w 85"/>
                <a:gd name="T51" fmla="*/ 33 h 44"/>
                <a:gd name="T52" fmla="*/ 75 w 85"/>
                <a:gd name="T53" fmla="*/ 31 h 44"/>
                <a:gd name="T54" fmla="*/ 79 w 85"/>
                <a:gd name="T55" fmla="*/ 27 h 44"/>
                <a:gd name="T56" fmla="*/ 82 w 85"/>
                <a:gd name="T57" fmla="*/ 24 h 44"/>
                <a:gd name="T58" fmla="*/ 84 w 85"/>
                <a:gd name="T59" fmla="*/ 20 h 44"/>
                <a:gd name="T60" fmla="*/ 85 w 85"/>
                <a:gd name="T61" fmla="*/ 17 h 44"/>
                <a:gd name="T62" fmla="*/ 85 w 85"/>
                <a:gd name="T63" fmla="*/ 13 h 44"/>
                <a:gd name="T64" fmla="*/ 84 w 85"/>
                <a:gd name="T65" fmla="*/ 10 h 44"/>
                <a:gd name="T66" fmla="*/ 82 w 85"/>
                <a:gd name="T67" fmla="*/ 7 h 44"/>
                <a:gd name="T68" fmla="*/ 82 w 85"/>
                <a:gd name="T69" fmla="*/ 6 h 44"/>
                <a:gd name="T70" fmla="*/ 78 w 85"/>
                <a:gd name="T71" fmla="*/ 2 h 44"/>
                <a:gd name="T72" fmla="*/ 73 w 85"/>
                <a:gd name="T73" fmla="*/ 0 h 44"/>
                <a:gd name="T74" fmla="*/ 69 w 85"/>
                <a:gd name="T75" fmla="*/ 0 h 44"/>
                <a:gd name="T76" fmla="*/ 66 w 85"/>
                <a:gd name="T77" fmla="*/ 0 h 44"/>
                <a:gd name="T78" fmla="*/ 63 w 85"/>
                <a:gd name="T79" fmla="*/ 0 h 44"/>
                <a:gd name="T80" fmla="*/ 62 w 85"/>
                <a:gd name="T81" fmla="*/ 0 h 44"/>
                <a:gd name="T82" fmla="*/ 62 w 85"/>
                <a:gd name="T83" fmla="*/ 0 h 4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5"/>
                <a:gd name="T127" fmla="*/ 0 h 44"/>
                <a:gd name="T128" fmla="*/ 85 w 85"/>
                <a:gd name="T129" fmla="*/ 44 h 4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5" h="44">
                  <a:moveTo>
                    <a:pt x="62" y="0"/>
                  </a:moveTo>
                  <a:lnTo>
                    <a:pt x="60" y="0"/>
                  </a:lnTo>
                  <a:lnTo>
                    <a:pt x="59" y="2"/>
                  </a:lnTo>
                  <a:lnTo>
                    <a:pt x="54" y="3"/>
                  </a:lnTo>
                  <a:lnTo>
                    <a:pt x="50" y="6"/>
                  </a:lnTo>
                  <a:lnTo>
                    <a:pt x="44" y="7"/>
                  </a:lnTo>
                  <a:lnTo>
                    <a:pt x="38" y="10"/>
                  </a:lnTo>
                  <a:lnTo>
                    <a:pt x="31" y="12"/>
                  </a:lnTo>
                  <a:lnTo>
                    <a:pt x="25" y="16"/>
                  </a:lnTo>
                  <a:lnTo>
                    <a:pt x="19" y="19"/>
                  </a:lnTo>
                  <a:lnTo>
                    <a:pt x="13" y="23"/>
                  </a:lnTo>
                  <a:lnTo>
                    <a:pt x="8" y="25"/>
                  </a:lnTo>
                  <a:lnTo>
                    <a:pt x="5" y="29"/>
                  </a:lnTo>
                  <a:lnTo>
                    <a:pt x="0" y="34"/>
                  </a:lnTo>
                  <a:lnTo>
                    <a:pt x="5" y="41"/>
                  </a:lnTo>
                  <a:lnTo>
                    <a:pt x="8" y="41"/>
                  </a:lnTo>
                  <a:lnTo>
                    <a:pt x="12" y="42"/>
                  </a:lnTo>
                  <a:lnTo>
                    <a:pt x="18" y="42"/>
                  </a:lnTo>
                  <a:lnTo>
                    <a:pt x="25" y="44"/>
                  </a:lnTo>
                  <a:lnTo>
                    <a:pt x="31" y="42"/>
                  </a:lnTo>
                  <a:lnTo>
                    <a:pt x="37" y="42"/>
                  </a:lnTo>
                  <a:lnTo>
                    <a:pt x="44" y="41"/>
                  </a:lnTo>
                  <a:lnTo>
                    <a:pt x="51" y="40"/>
                  </a:lnTo>
                  <a:lnTo>
                    <a:pt x="57" y="37"/>
                  </a:lnTo>
                  <a:lnTo>
                    <a:pt x="65" y="36"/>
                  </a:lnTo>
                  <a:lnTo>
                    <a:pt x="69" y="33"/>
                  </a:lnTo>
                  <a:lnTo>
                    <a:pt x="75" y="31"/>
                  </a:lnTo>
                  <a:lnTo>
                    <a:pt x="79" y="27"/>
                  </a:lnTo>
                  <a:lnTo>
                    <a:pt x="82" y="24"/>
                  </a:lnTo>
                  <a:lnTo>
                    <a:pt x="84" y="20"/>
                  </a:lnTo>
                  <a:lnTo>
                    <a:pt x="85" y="17"/>
                  </a:lnTo>
                  <a:lnTo>
                    <a:pt x="85" y="13"/>
                  </a:lnTo>
                  <a:lnTo>
                    <a:pt x="84" y="10"/>
                  </a:lnTo>
                  <a:lnTo>
                    <a:pt x="82" y="7"/>
                  </a:lnTo>
                  <a:lnTo>
                    <a:pt x="82" y="6"/>
                  </a:lnTo>
                  <a:lnTo>
                    <a:pt x="78" y="2"/>
                  </a:lnTo>
                  <a:lnTo>
                    <a:pt x="73" y="0"/>
                  </a:lnTo>
                  <a:lnTo>
                    <a:pt x="69" y="0"/>
                  </a:lnTo>
                  <a:lnTo>
                    <a:pt x="66" y="0"/>
                  </a:lnTo>
                  <a:lnTo>
                    <a:pt x="63" y="0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8" name="Freeform 54"/>
            <p:cNvSpPr>
              <a:spLocks/>
            </p:cNvSpPr>
            <p:nvPr/>
          </p:nvSpPr>
          <p:spPr bwMode="auto">
            <a:xfrm>
              <a:off x="744" y="1685"/>
              <a:ext cx="24" cy="61"/>
            </a:xfrm>
            <a:custGeom>
              <a:avLst/>
              <a:gdLst>
                <a:gd name="T0" fmla="*/ 0 w 47"/>
                <a:gd name="T1" fmla="*/ 0 h 121"/>
                <a:gd name="T2" fmla="*/ 0 w 47"/>
                <a:gd name="T3" fmla="*/ 1 h 121"/>
                <a:gd name="T4" fmla="*/ 0 w 47"/>
                <a:gd name="T5" fmla="*/ 5 h 121"/>
                <a:gd name="T6" fmla="*/ 0 w 47"/>
                <a:gd name="T7" fmla="*/ 7 h 121"/>
                <a:gd name="T8" fmla="*/ 0 w 47"/>
                <a:gd name="T9" fmla="*/ 13 h 121"/>
                <a:gd name="T10" fmla="*/ 1 w 47"/>
                <a:gd name="T11" fmla="*/ 17 h 121"/>
                <a:gd name="T12" fmla="*/ 1 w 47"/>
                <a:gd name="T13" fmla="*/ 22 h 121"/>
                <a:gd name="T14" fmla="*/ 1 w 47"/>
                <a:gd name="T15" fmla="*/ 27 h 121"/>
                <a:gd name="T16" fmla="*/ 3 w 47"/>
                <a:gd name="T17" fmla="*/ 34 h 121"/>
                <a:gd name="T18" fmla="*/ 3 w 47"/>
                <a:gd name="T19" fmla="*/ 39 h 121"/>
                <a:gd name="T20" fmla="*/ 4 w 47"/>
                <a:gd name="T21" fmla="*/ 45 h 121"/>
                <a:gd name="T22" fmla="*/ 6 w 47"/>
                <a:gd name="T23" fmla="*/ 52 h 121"/>
                <a:gd name="T24" fmla="*/ 7 w 47"/>
                <a:gd name="T25" fmla="*/ 59 h 121"/>
                <a:gd name="T26" fmla="*/ 7 w 47"/>
                <a:gd name="T27" fmla="*/ 64 h 121"/>
                <a:gd name="T28" fmla="*/ 10 w 47"/>
                <a:gd name="T29" fmla="*/ 72 h 121"/>
                <a:gd name="T30" fmla="*/ 10 w 47"/>
                <a:gd name="T31" fmla="*/ 77 h 121"/>
                <a:gd name="T32" fmla="*/ 12 w 47"/>
                <a:gd name="T33" fmla="*/ 83 h 121"/>
                <a:gd name="T34" fmla="*/ 13 w 47"/>
                <a:gd name="T35" fmla="*/ 89 h 121"/>
                <a:gd name="T36" fmla="*/ 15 w 47"/>
                <a:gd name="T37" fmla="*/ 95 h 121"/>
                <a:gd name="T38" fmla="*/ 16 w 47"/>
                <a:gd name="T39" fmla="*/ 99 h 121"/>
                <a:gd name="T40" fmla="*/ 18 w 47"/>
                <a:gd name="T41" fmla="*/ 104 h 121"/>
                <a:gd name="T42" fmla="*/ 19 w 47"/>
                <a:gd name="T43" fmla="*/ 108 h 121"/>
                <a:gd name="T44" fmla="*/ 22 w 47"/>
                <a:gd name="T45" fmla="*/ 114 h 121"/>
                <a:gd name="T46" fmla="*/ 25 w 47"/>
                <a:gd name="T47" fmla="*/ 119 h 121"/>
                <a:gd name="T48" fmla="*/ 29 w 47"/>
                <a:gd name="T49" fmla="*/ 121 h 121"/>
                <a:gd name="T50" fmla="*/ 34 w 47"/>
                <a:gd name="T51" fmla="*/ 121 h 121"/>
                <a:gd name="T52" fmla="*/ 38 w 47"/>
                <a:gd name="T53" fmla="*/ 116 h 121"/>
                <a:gd name="T54" fmla="*/ 39 w 47"/>
                <a:gd name="T55" fmla="*/ 112 h 121"/>
                <a:gd name="T56" fmla="*/ 41 w 47"/>
                <a:gd name="T57" fmla="*/ 108 h 121"/>
                <a:gd name="T58" fmla="*/ 42 w 47"/>
                <a:gd name="T59" fmla="*/ 104 h 121"/>
                <a:gd name="T60" fmla="*/ 44 w 47"/>
                <a:gd name="T61" fmla="*/ 102 h 121"/>
                <a:gd name="T62" fmla="*/ 45 w 47"/>
                <a:gd name="T63" fmla="*/ 97 h 121"/>
                <a:gd name="T64" fmla="*/ 45 w 47"/>
                <a:gd name="T65" fmla="*/ 93 h 121"/>
                <a:gd name="T66" fmla="*/ 45 w 47"/>
                <a:gd name="T67" fmla="*/ 89 h 121"/>
                <a:gd name="T68" fmla="*/ 47 w 47"/>
                <a:gd name="T69" fmla="*/ 85 h 121"/>
                <a:gd name="T70" fmla="*/ 45 w 47"/>
                <a:gd name="T71" fmla="*/ 80 h 121"/>
                <a:gd name="T72" fmla="*/ 45 w 47"/>
                <a:gd name="T73" fmla="*/ 76 h 121"/>
                <a:gd name="T74" fmla="*/ 45 w 47"/>
                <a:gd name="T75" fmla="*/ 70 h 121"/>
                <a:gd name="T76" fmla="*/ 45 w 47"/>
                <a:gd name="T77" fmla="*/ 66 h 121"/>
                <a:gd name="T78" fmla="*/ 45 w 47"/>
                <a:gd name="T79" fmla="*/ 61 h 121"/>
                <a:gd name="T80" fmla="*/ 44 w 47"/>
                <a:gd name="T81" fmla="*/ 57 h 121"/>
                <a:gd name="T82" fmla="*/ 44 w 47"/>
                <a:gd name="T83" fmla="*/ 53 h 121"/>
                <a:gd name="T84" fmla="*/ 44 w 47"/>
                <a:gd name="T85" fmla="*/ 49 h 121"/>
                <a:gd name="T86" fmla="*/ 42 w 47"/>
                <a:gd name="T87" fmla="*/ 44 h 121"/>
                <a:gd name="T88" fmla="*/ 41 w 47"/>
                <a:gd name="T89" fmla="*/ 40 h 121"/>
                <a:gd name="T90" fmla="*/ 39 w 47"/>
                <a:gd name="T91" fmla="*/ 36 h 121"/>
                <a:gd name="T92" fmla="*/ 39 w 47"/>
                <a:gd name="T93" fmla="*/ 32 h 121"/>
                <a:gd name="T94" fmla="*/ 37 w 47"/>
                <a:gd name="T95" fmla="*/ 26 h 121"/>
                <a:gd name="T96" fmla="*/ 35 w 47"/>
                <a:gd name="T97" fmla="*/ 21 h 121"/>
                <a:gd name="T98" fmla="*/ 32 w 47"/>
                <a:gd name="T99" fmla="*/ 15 h 121"/>
                <a:gd name="T100" fmla="*/ 32 w 47"/>
                <a:gd name="T101" fmla="*/ 11 h 121"/>
                <a:gd name="T102" fmla="*/ 31 w 47"/>
                <a:gd name="T103" fmla="*/ 9 h 121"/>
                <a:gd name="T104" fmla="*/ 0 w 47"/>
                <a:gd name="T105" fmla="*/ 0 h 121"/>
                <a:gd name="T106" fmla="*/ 0 w 47"/>
                <a:gd name="T107" fmla="*/ 0 h 12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7"/>
                <a:gd name="T163" fmla="*/ 0 h 121"/>
                <a:gd name="T164" fmla="*/ 47 w 47"/>
                <a:gd name="T165" fmla="*/ 121 h 12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7" h="121">
                  <a:moveTo>
                    <a:pt x="0" y="0"/>
                  </a:moveTo>
                  <a:lnTo>
                    <a:pt x="0" y="1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13"/>
                  </a:lnTo>
                  <a:lnTo>
                    <a:pt x="1" y="17"/>
                  </a:lnTo>
                  <a:lnTo>
                    <a:pt x="1" y="22"/>
                  </a:lnTo>
                  <a:lnTo>
                    <a:pt x="1" y="27"/>
                  </a:lnTo>
                  <a:lnTo>
                    <a:pt x="3" y="34"/>
                  </a:lnTo>
                  <a:lnTo>
                    <a:pt x="3" y="39"/>
                  </a:lnTo>
                  <a:lnTo>
                    <a:pt x="4" y="45"/>
                  </a:lnTo>
                  <a:lnTo>
                    <a:pt x="6" y="52"/>
                  </a:lnTo>
                  <a:lnTo>
                    <a:pt x="7" y="59"/>
                  </a:lnTo>
                  <a:lnTo>
                    <a:pt x="7" y="64"/>
                  </a:lnTo>
                  <a:lnTo>
                    <a:pt x="10" y="72"/>
                  </a:lnTo>
                  <a:lnTo>
                    <a:pt x="10" y="77"/>
                  </a:lnTo>
                  <a:lnTo>
                    <a:pt x="12" y="83"/>
                  </a:lnTo>
                  <a:lnTo>
                    <a:pt x="13" y="89"/>
                  </a:lnTo>
                  <a:lnTo>
                    <a:pt x="15" y="95"/>
                  </a:lnTo>
                  <a:lnTo>
                    <a:pt x="16" y="99"/>
                  </a:lnTo>
                  <a:lnTo>
                    <a:pt x="18" y="104"/>
                  </a:lnTo>
                  <a:lnTo>
                    <a:pt x="19" y="108"/>
                  </a:lnTo>
                  <a:lnTo>
                    <a:pt x="22" y="114"/>
                  </a:lnTo>
                  <a:lnTo>
                    <a:pt x="25" y="119"/>
                  </a:lnTo>
                  <a:lnTo>
                    <a:pt x="29" y="121"/>
                  </a:lnTo>
                  <a:lnTo>
                    <a:pt x="34" y="121"/>
                  </a:lnTo>
                  <a:lnTo>
                    <a:pt x="38" y="116"/>
                  </a:lnTo>
                  <a:lnTo>
                    <a:pt x="39" y="112"/>
                  </a:lnTo>
                  <a:lnTo>
                    <a:pt x="41" y="108"/>
                  </a:lnTo>
                  <a:lnTo>
                    <a:pt x="42" y="104"/>
                  </a:lnTo>
                  <a:lnTo>
                    <a:pt x="44" y="102"/>
                  </a:lnTo>
                  <a:lnTo>
                    <a:pt x="45" y="97"/>
                  </a:lnTo>
                  <a:lnTo>
                    <a:pt x="45" y="93"/>
                  </a:lnTo>
                  <a:lnTo>
                    <a:pt x="45" y="89"/>
                  </a:lnTo>
                  <a:lnTo>
                    <a:pt x="47" y="85"/>
                  </a:lnTo>
                  <a:lnTo>
                    <a:pt x="45" y="80"/>
                  </a:lnTo>
                  <a:lnTo>
                    <a:pt x="45" y="76"/>
                  </a:lnTo>
                  <a:lnTo>
                    <a:pt x="45" y="70"/>
                  </a:lnTo>
                  <a:lnTo>
                    <a:pt x="45" y="66"/>
                  </a:lnTo>
                  <a:lnTo>
                    <a:pt x="45" y="61"/>
                  </a:lnTo>
                  <a:lnTo>
                    <a:pt x="44" y="57"/>
                  </a:lnTo>
                  <a:lnTo>
                    <a:pt x="44" y="53"/>
                  </a:lnTo>
                  <a:lnTo>
                    <a:pt x="44" y="49"/>
                  </a:lnTo>
                  <a:lnTo>
                    <a:pt x="42" y="44"/>
                  </a:lnTo>
                  <a:lnTo>
                    <a:pt x="41" y="40"/>
                  </a:lnTo>
                  <a:lnTo>
                    <a:pt x="39" y="36"/>
                  </a:lnTo>
                  <a:lnTo>
                    <a:pt x="39" y="32"/>
                  </a:lnTo>
                  <a:lnTo>
                    <a:pt x="37" y="26"/>
                  </a:lnTo>
                  <a:lnTo>
                    <a:pt x="35" y="21"/>
                  </a:lnTo>
                  <a:lnTo>
                    <a:pt x="32" y="15"/>
                  </a:lnTo>
                  <a:lnTo>
                    <a:pt x="32" y="11"/>
                  </a:lnTo>
                  <a:lnTo>
                    <a:pt x="31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2B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rington" pitchFamily="82" charset="0"/>
              </a:rPr>
              <a:t>Theocracy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arringto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6764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“Theo” means “god” in Greek… so if a government is THEO-</a:t>
            </a:r>
            <a:r>
              <a:rPr lang="en-US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cratic</a:t>
            </a:r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that means it is ruled by… That’s right! A god or higher power!</a:t>
            </a:r>
          </a:p>
        </p:txBody>
      </p:sp>
      <p:grpSp>
        <p:nvGrpSpPr>
          <p:cNvPr id="4" name="Group 16"/>
          <p:cNvGrpSpPr/>
          <p:nvPr/>
        </p:nvGrpSpPr>
        <p:grpSpPr>
          <a:xfrm>
            <a:off x="1295400" y="152400"/>
            <a:ext cx="1557824" cy="1411851"/>
            <a:chOff x="1295400" y="152400"/>
            <a:chExt cx="1557824" cy="1411851"/>
          </a:xfrm>
          <a:solidFill>
            <a:schemeClr val="accent2"/>
          </a:solidFill>
        </p:grpSpPr>
        <p:grpSp>
          <p:nvGrpSpPr>
            <p:cNvPr id="5" name="Group 10"/>
            <p:cNvGrpSpPr/>
            <p:nvPr/>
          </p:nvGrpSpPr>
          <p:grpSpPr>
            <a:xfrm>
              <a:off x="1295400" y="533400"/>
              <a:ext cx="533399" cy="609600"/>
              <a:chOff x="914401" y="381000"/>
              <a:chExt cx="914400" cy="990600"/>
            </a:xfrm>
            <a:grpFill/>
          </p:grpSpPr>
          <p:sp>
            <p:nvSpPr>
              <p:cNvPr id="7" name="Isosceles Triangle 6"/>
              <p:cNvSpPr/>
              <p:nvPr/>
            </p:nvSpPr>
            <p:spPr>
              <a:xfrm>
                <a:off x="914401" y="381000"/>
                <a:ext cx="914400" cy="762000"/>
              </a:xfrm>
              <a:prstGeom prst="triangle">
                <a:avLst/>
              </a:prstGeom>
              <a:noFill/>
              <a:ln w="381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n>
                    <a:solidFill>
                      <a:schemeClr val="accent1">
                        <a:lumMod val="20000"/>
                        <a:lumOff val="80000"/>
                      </a:schemeClr>
                    </a:solidFill>
                  </a:ln>
                  <a:noFill/>
                </a:endParaRPr>
              </a:p>
            </p:txBody>
          </p:sp>
          <p:sp>
            <p:nvSpPr>
              <p:cNvPr id="10" name="Isosceles Triangle 9"/>
              <p:cNvSpPr/>
              <p:nvPr/>
            </p:nvSpPr>
            <p:spPr>
              <a:xfrm rot="10800000">
                <a:off x="914401" y="609600"/>
                <a:ext cx="914400" cy="762000"/>
              </a:xfrm>
              <a:prstGeom prst="triangle">
                <a:avLst/>
              </a:prstGeom>
              <a:noFill/>
              <a:ln w="381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n>
                    <a:solidFill>
                      <a:schemeClr val="accent1">
                        <a:lumMod val="20000"/>
                        <a:lumOff val="80000"/>
                      </a:schemeClr>
                    </a:solidFill>
                  </a:ln>
                  <a:noFill/>
                </a:endParaRPr>
              </a:p>
            </p:txBody>
          </p:sp>
        </p:grpSp>
        <p:grpSp>
          <p:nvGrpSpPr>
            <p:cNvPr id="6" name="Group 13"/>
            <p:cNvGrpSpPr/>
            <p:nvPr/>
          </p:nvGrpSpPr>
          <p:grpSpPr>
            <a:xfrm>
              <a:off x="2362200" y="914400"/>
              <a:ext cx="491024" cy="649851"/>
              <a:chOff x="2110828" y="757388"/>
              <a:chExt cx="818596" cy="959263"/>
            </a:xfrm>
            <a:grpFill/>
          </p:grpSpPr>
          <p:sp>
            <p:nvSpPr>
              <p:cNvPr id="12" name="Moon 11"/>
              <p:cNvSpPr/>
              <p:nvPr/>
            </p:nvSpPr>
            <p:spPr>
              <a:xfrm rot="13331685">
                <a:off x="2297693" y="757388"/>
                <a:ext cx="631731" cy="959263"/>
              </a:xfrm>
              <a:prstGeom prst="moon">
                <a:avLst>
                  <a:gd name="adj" fmla="val 26342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3" name="5-Point Star 12"/>
              <p:cNvSpPr/>
              <p:nvPr/>
            </p:nvSpPr>
            <p:spPr>
              <a:xfrm rot="19335766">
                <a:off x="2110828" y="770515"/>
                <a:ext cx="381000" cy="304800"/>
              </a:xfrm>
              <a:prstGeom prst="star5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2133600" y="152400"/>
              <a:ext cx="228600" cy="6858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 rot="5400000">
              <a:off x="2133600" y="152400"/>
              <a:ext cx="228600" cy="5334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8" name="Content Placeholder 2"/>
          <p:cNvSpPr txBox="1">
            <a:spLocks/>
          </p:cNvSpPr>
          <p:nvPr/>
        </p:nvSpPr>
        <p:spPr>
          <a:xfrm>
            <a:off x="457200" y="3200400"/>
            <a:ext cx="8229600" cy="1676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Leaders (</a:t>
            </a:r>
            <a:r>
              <a:rPr lang="en-US" sz="3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rington" pitchFamily="82" charset="0"/>
                <a:cs typeface="+mn-cs"/>
              </a:rPr>
              <a:t>autocratic</a:t>
            </a:r>
            <a:r>
              <a:rPr lang="en-US" sz="3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or </a:t>
            </a:r>
            <a:r>
              <a:rPr lang="en-US" sz="3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rington" pitchFamily="82" charset="0"/>
                <a:cs typeface="+mn-cs"/>
              </a:rPr>
              <a:t>oligarchic</a:t>
            </a: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) are usually religious leaders and society uses religious law to settle its disputes</a:t>
            </a: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457200" y="4876800"/>
            <a:ext cx="8229600" cy="1676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Example: The Islamic Republic of Iran is a modern theocracy that uses the holy Islamic book, The Qur’an, as its guide.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8" grpId="0"/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rington" pitchFamily="82" charset="0"/>
              </a:rPr>
              <a:t>Anarchy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arringto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government at all…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kathy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94606" flipH="1">
            <a:off x="6821488" y="3771900"/>
            <a:ext cx="2133600" cy="334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 rot="21050462">
            <a:off x="1295400" y="2667000"/>
            <a:ext cx="5257800" cy="2514600"/>
          </a:xfrm>
          <a:prstGeom prst="wedgeRoundRectCallout">
            <a:avLst>
              <a:gd name="adj1" fmla="val 50979"/>
              <a:gd name="adj2" fmla="val 8959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/>
              <a:t>WAIT</a:t>
            </a:r>
            <a:r>
              <a:rPr lang="en-US" sz="3600" dirty="0"/>
              <a:t>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Then who makes and enforces laws?</a:t>
            </a:r>
            <a:endParaRPr lang="en-US" sz="3600" dirty="0"/>
          </a:p>
        </p:txBody>
      </p:sp>
      <p:cxnSp>
        <p:nvCxnSpPr>
          <p:cNvPr id="9" name="Straight Connector 8"/>
          <p:cNvCxnSpPr>
            <a:stCxn id="7" idx="3"/>
            <a:endCxn id="7" idx="3"/>
          </p:cNvCxnSpPr>
          <p:nvPr/>
        </p:nvCxnSpPr>
        <p:spPr>
          <a:xfrm rot="5400000">
            <a:off x="6207125" y="1119188"/>
            <a:ext cx="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22535" name="Group 17"/>
          <p:cNvGrpSpPr>
            <a:grpSpLocks/>
          </p:cNvGrpSpPr>
          <p:nvPr/>
        </p:nvGrpSpPr>
        <p:grpSpPr bwMode="auto">
          <a:xfrm>
            <a:off x="6096000" y="533400"/>
            <a:ext cx="762000" cy="685800"/>
            <a:chOff x="5943600" y="381000"/>
            <a:chExt cx="1295400" cy="1219200"/>
          </a:xfrm>
        </p:grpSpPr>
        <p:sp>
          <p:nvSpPr>
            <p:cNvPr id="7" name="Oval 6"/>
            <p:cNvSpPr/>
            <p:nvPr/>
          </p:nvSpPr>
          <p:spPr>
            <a:xfrm>
              <a:off x="5943600" y="381000"/>
              <a:ext cx="1295400" cy="1219200"/>
            </a:xfrm>
            <a:prstGeom prst="ellipse">
              <a:avLst/>
            </a:prstGeom>
            <a:noFill/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1" name="Straight Connector 10"/>
            <p:cNvCxnSpPr>
              <a:stCxn id="7" idx="3"/>
              <a:endCxn id="7" idx="0"/>
            </p:cNvCxnSpPr>
            <p:nvPr/>
          </p:nvCxnSpPr>
          <p:spPr>
            <a:xfrm rot="5400000" flipH="1" flipV="1">
              <a:off x="5841207" y="672306"/>
              <a:ext cx="1041401" cy="458788"/>
            </a:xfrm>
            <a:prstGeom prst="line">
              <a:avLst/>
            </a:prstGeom>
            <a:ln w="571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stCxn id="7" idx="5"/>
              <a:endCxn id="7" idx="0"/>
            </p:cNvCxnSpPr>
            <p:nvPr/>
          </p:nvCxnSpPr>
          <p:spPr>
            <a:xfrm rot="5400000" flipH="1">
              <a:off x="6299994" y="672306"/>
              <a:ext cx="1041401" cy="458788"/>
            </a:xfrm>
            <a:prstGeom prst="line">
              <a:avLst/>
            </a:prstGeom>
            <a:ln w="571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324125" y="990600"/>
              <a:ext cx="534353" cy="0"/>
            </a:xfrm>
            <a:prstGeom prst="line">
              <a:avLst/>
            </a:prstGeom>
            <a:ln w="571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2536" name="Group 18"/>
          <p:cNvGrpSpPr>
            <a:grpSpLocks/>
          </p:cNvGrpSpPr>
          <p:nvPr/>
        </p:nvGrpSpPr>
        <p:grpSpPr bwMode="auto">
          <a:xfrm>
            <a:off x="2286000" y="533400"/>
            <a:ext cx="762000" cy="685800"/>
            <a:chOff x="5943600" y="381000"/>
            <a:chExt cx="1295400" cy="1219200"/>
          </a:xfrm>
        </p:grpSpPr>
        <p:sp>
          <p:nvSpPr>
            <p:cNvPr id="20" name="Oval 19"/>
            <p:cNvSpPr/>
            <p:nvPr/>
          </p:nvSpPr>
          <p:spPr>
            <a:xfrm>
              <a:off x="5943600" y="381000"/>
              <a:ext cx="1295400" cy="1219200"/>
            </a:xfrm>
            <a:prstGeom prst="ellipse">
              <a:avLst/>
            </a:prstGeom>
            <a:noFill/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21" name="Straight Connector 20"/>
            <p:cNvCxnSpPr>
              <a:stCxn id="20" idx="3"/>
              <a:endCxn id="20" idx="0"/>
            </p:cNvCxnSpPr>
            <p:nvPr/>
          </p:nvCxnSpPr>
          <p:spPr>
            <a:xfrm rot="5400000" flipH="1" flipV="1">
              <a:off x="5841207" y="672306"/>
              <a:ext cx="1041401" cy="458788"/>
            </a:xfrm>
            <a:prstGeom prst="line">
              <a:avLst/>
            </a:prstGeom>
            <a:ln w="571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20" idx="5"/>
              <a:endCxn id="20" idx="0"/>
            </p:cNvCxnSpPr>
            <p:nvPr/>
          </p:nvCxnSpPr>
          <p:spPr>
            <a:xfrm rot="5400000" flipH="1">
              <a:off x="6299994" y="672306"/>
              <a:ext cx="1041401" cy="458788"/>
            </a:xfrm>
            <a:prstGeom prst="line">
              <a:avLst/>
            </a:prstGeom>
            <a:ln w="571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6324125" y="990600"/>
              <a:ext cx="534353" cy="0"/>
            </a:xfrm>
            <a:prstGeom prst="line">
              <a:avLst/>
            </a:prstGeom>
            <a:ln w="571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" presetClass="entr" presetSubtype="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rington" pitchFamily="82" charset="0"/>
              </a:rPr>
              <a:t>Anarchy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arrington" pitchFamily="82" charset="0"/>
            </a:endParaRPr>
          </a:p>
        </p:txBody>
      </p:sp>
      <p:cxnSp>
        <p:nvCxnSpPr>
          <p:cNvPr id="5" name="Straight Connector 4"/>
          <p:cNvCxnSpPr>
            <a:stCxn id="7" idx="3"/>
            <a:endCxn id="7" idx="3"/>
          </p:cNvCxnSpPr>
          <p:nvPr/>
        </p:nvCxnSpPr>
        <p:spPr>
          <a:xfrm rot="5400000">
            <a:off x="6207125" y="1119188"/>
            <a:ext cx="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23556" name="Group 5"/>
          <p:cNvGrpSpPr>
            <a:grpSpLocks/>
          </p:cNvGrpSpPr>
          <p:nvPr/>
        </p:nvGrpSpPr>
        <p:grpSpPr bwMode="auto">
          <a:xfrm>
            <a:off x="6096000" y="533400"/>
            <a:ext cx="762000" cy="685800"/>
            <a:chOff x="5943600" y="381000"/>
            <a:chExt cx="1295400" cy="1219200"/>
          </a:xfrm>
        </p:grpSpPr>
        <p:sp>
          <p:nvSpPr>
            <p:cNvPr id="7" name="Oval 6"/>
            <p:cNvSpPr/>
            <p:nvPr/>
          </p:nvSpPr>
          <p:spPr>
            <a:xfrm>
              <a:off x="5943600" y="381000"/>
              <a:ext cx="1295400" cy="1219200"/>
            </a:xfrm>
            <a:prstGeom prst="ellipse">
              <a:avLst/>
            </a:prstGeom>
            <a:noFill/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8" name="Straight Connector 7"/>
            <p:cNvCxnSpPr>
              <a:stCxn id="7" idx="3"/>
              <a:endCxn id="7" idx="0"/>
            </p:cNvCxnSpPr>
            <p:nvPr/>
          </p:nvCxnSpPr>
          <p:spPr>
            <a:xfrm rot="5400000" flipH="1" flipV="1">
              <a:off x="5841207" y="672306"/>
              <a:ext cx="1041401" cy="458788"/>
            </a:xfrm>
            <a:prstGeom prst="line">
              <a:avLst/>
            </a:prstGeom>
            <a:ln w="571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stCxn id="7" idx="5"/>
              <a:endCxn id="7" idx="0"/>
            </p:cNvCxnSpPr>
            <p:nvPr/>
          </p:nvCxnSpPr>
          <p:spPr>
            <a:xfrm rot="5400000" flipH="1">
              <a:off x="6299994" y="672306"/>
              <a:ext cx="1041401" cy="458788"/>
            </a:xfrm>
            <a:prstGeom prst="line">
              <a:avLst/>
            </a:prstGeom>
            <a:ln w="571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324125" y="990600"/>
              <a:ext cx="534353" cy="0"/>
            </a:xfrm>
            <a:prstGeom prst="line">
              <a:avLst/>
            </a:prstGeom>
            <a:ln w="571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3557" name="Group 10"/>
          <p:cNvGrpSpPr>
            <a:grpSpLocks/>
          </p:cNvGrpSpPr>
          <p:nvPr/>
        </p:nvGrpSpPr>
        <p:grpSpPr bwMode="auto">
          <a:xfrm>
            <a:off x="2286000" y="533400"/>
            <a:ext cx="762000" cy="685800"/>
            <a:chOff x="5943600" y="381000"/>
            <a:chExt cx="1295400" cy="1219200"/>
          </a:xfrm>
        </p:grpSpPr>
        <p:sp>
          <p:nvSpPr>
            <p:cNvPr id="12" name="Oval 11"/>
            <p:cNvSpPr/>
            <p:nvPr/>
          </p:nvSpPr>
          <p:spPr>
            <a:xfrm>
              <a:off x="5943600" y="381000"/>
              <a:ext cx="1295400" cy="1219200"/>
            </a:xfrm>
            <a:prstGeom prst="ellipse">
              <a:avLst/>
            </a:prstGeom>
            <a:noFill/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3" name="Straight Connector 12"/>
            <p:cNvCxnSpPr>
              <a:stCxn id="12" idx="3"/>
              <a:endCxn id="12" idx="0"/>
            </p:cNvCxnSpPr>
            <p:nvPr/>
          </p:nvCxnSpPr>
          <p:spPr>
            <a:xfrm rot="5400000" flipH="1" flipV="1">
              <a:off x="5841207" y="672306"/>
              <a:ext cx="1041401" cy="458788"/>
            </a:xfrm>
            <a:prstGeom prst="line">
              <a:avLst/>
            </a:prstGeom>
            <a:ln w="571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12" idx="5"/>
              <a:endCxn id="12" idx="0"/>
            </p:cNvCxnSpPr>
            <p:nvPr/>
          </p:nvCxnSpPr>
          <p:spPr>
            <a:xfrm rot="5400000" flipH="1">
              <a:off x="6299994" y="672306"/>
              <a:ext cx="1041401" cy="458788"/>
            </a:xfrm>
            <a:prstGeom prst="line">
              <a:avLst/>
            </a:prstGeom>
            <a:ln w="571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6324125" y="990600"/>
              <a:ext cx="534353" cy="0"/>
            </a:xfrm>
            <a:prstGeom prst="line">
              <a:avLst/>
            </a:prstGeom>
            <a:ln w="571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6858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government at all…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457200" y="2438400"/>
            <a:ext cx="8229600" cy="1219200"/>
          </a:xfrm>
          <a:prstGeom prst="rect">
            <a:avLst/>
          </a:prstGeom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In an anarchy there is no government to make or enforce laws. </a:t>
            </a:r>
            <a:endParaRPr lang="en-US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23560" name="Picture 17" descr="kathy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94606" flipH="1">
            <a:off x="6821488" y="3771900"/>
            <a:ext cx="2133600" cy="334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ounded Rectangular Callout 18"/>
          <p:cNvSpPr/>
          <p:nvPr/>
        </p:nvSpPr>
        <p:spPr>
          <a:xfrm rot="20886086">
            <a:off x="2971800" y="3581400"/>
            <a:ext cx="3581400" cy="1600200"/>
          </a:xfrm>
          <a:prstGeom prst="wedgeRoundRectCallout">
            <a:avLst>
              <a:gd name="adj1" fmla="val 49723"/>
              <a:gd name="adj2" fmla="val 8049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What do you think that would be like?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ggie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75934">
            <a:off x="-234950" y="3684588"/>
            <a:ext cx="200342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>
            <a:off x="1752600" y="609600"/>
            <a:ext cx="4343400" cy="1828800"/>
          </a:xfrm>
          <a:prstGeom prst="wedgeRoundRectCallout">
            <a:avLst>
              <a:gd name="adj1" fmla="val -47149"/>
              <a:gd name="adj2" fmla="val 13325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Wow!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There are so many forms of government! </a:t>
            </a:r>
            <a:endParaRPr lang="en-US" sz="3200" dirty="0"/>
          </a:p>
        </p:txBody>
      </p:sp>
      <p:pic>
        <p:nvPicPr>
          <p:cNvPr id="6" name="Picture 5" descr="lindsey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05655" flipH="1">
            <a:off x="7359650" y="2895600"/>
            <a:ext cx="1784350" cy="425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ular Callout 6"/>
          <p:cNvSpPr/>
          <p:nvPr/>
        </p:nvSpPr>
        <p:spPr>
          <a:xfrm>
            <a:off x="2438400" y="2819400"/>
            <a:ext cx="4572000" cy="3200400"/>
          </a:xfrm>
          <a:prstGeom prst="wedgeRoundRectCallout">
            <a:avLst>
              <a:gd name="adj1" fmla="val 61268"/>
              <a:gd name="adj2" fmla="val 4002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And remember there are also combinations…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What is government ruled by GOD and a FEW people called?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3" descr="maggie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75934">
            <a:off x="-234950" y="3684588"/>
            <a:ext cx="200342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>
            <a:off x="2590800" y="304800"/>
            <a:ext cx="4343400" cy="2438400"/>
          </a:xfrm>
          <a:prstGeom prst="wedgeRoundRectCallout">
            <a:avLst>
              <a:gd name="adj1" fmla="val -65083"/>
              <a:gd name="adj2" fmla="val 12444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/>
              <a:t>WHEW!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/>
              <a:t>We had better review…</a:t>
            </a:r>
            <a:endParaRPr lang="en-US" sz="4000" dirty="0"/>
          </a:p>
        </p:txBody>
      </p:sp>
      <p:pic>
        <p:nvPicPr>
          <p:cNvPr id="25604" name="Picture 5" descr="lindsey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05655" flipH="1">
            <a:off x="7359650" y="2895600"/>
            <a:ext cx="1784350" cy="425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ular Callout 6"/>
          <p:cNvSpPr/>
          <p:nvPr/>
        </p:nvSpPr>
        <p:spPr>
          <a:xfrm>
            <a:off x="2286000" y="2971800"/>
            <a:ext cx="4343400" cy="2819400"/>
          </a:xfrm>
          <a:prstGeom prst="wedgeRoundRectCallout">
            <a:avLst>
              <a:gd name="adj1" fmla="val 64872"/>
              <a:gd name="adj2" fmla="val 4155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>
                <a:solidFill>
                  <a:schemeClr val="tx1"/>
                </a:solidFill>
              </a:rPr>
              <a:t>Time for some “A or B!”</a:t>
            </a:r>
            <a:endParaRPr lang="en-US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6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rington" pitchFamily="82" charset="0"/>
              </a:rPr>
              <a:t>Democracy 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arrington" pitchFamily="82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85800" y="2286000"/>
            <a:ext cx="746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2514600" y="3505200"/>
            <a:ext cx="365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29" name="TextBox 9"/>
          <p:cNvSpPr txBox="1">
            <a:spLocks noChangeArrowheads="1"/>
          </p:cNvSpPr>
          <p:nvPr/>
        </p:nvSpPr>
        <p:spPr bwMode="auto">
          <a:xfrm>
            <a:off x="2057400" y="1371600"/>
            <a:ext cx="1143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Harrington" pitchFamily="82" charset="0"/>
              </a:rPr>
              <a:t>A</a:t>
            </a:r>
          </a:p>
        </p:txBody>
      </p:sp>
      <p:sp>
        <p:nvSpPr>
          <p:cNvPr id="26630" name="TextBox 10"/>
          <p:cNvSpPr txBox="1">
            <a:spLocks noChangeArrowheads="1"/>
          </p:cNvSpPr>
          <p:nvPr/>
        </p:nvSpPr>
        <p:spPr bwMode="auto">
          <a:xfrm>
            <a:off x="5715000" y="1371600"/>
            <a:ext cx="1143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Harrington" pitchFamily="82" charset="0"/>
              </a:rPr>
              <a:t>B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838200" y="2667000"/>
            <a:ext cx="32766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>
                <a:latin typeface="Calibri" pitchFamily="34" charset="0"/>
              </a:rPr>
              <a:t>Rule by everyone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724400" y="2667000"/>
            <a:ext cx="32766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>
                <a:latin typeface="Calibri" pitchFamily="34" charset="0"/>
              </a:rPr>
              <a:t>Rule by no one</a:t>
            </a:r>
          </a:p>
        </p:txBody>
      </p:sp>
      <p:sp>
        <p:nvSpPr>
          <p:cNvPr id="16" name="Oval 15"/>
          <p:cNvSpPr/>
          <p:nvPr/>
        </p:nvSpPr>
        <p:spPr>
          <a:xfrm>
            <a:off x="609600" y="2362200"/>
            <a:ext cx="3733800" cy="2438400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6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rington" pitchFamily="82" charset="0"/>
              </a:rPr>
              <a:t>Direct Democracy</a:t>
            </a:r>
            <a:endParaRPr lang="en-US" sz="6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arrington" pitchFamily="8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85800" y="2286000"/>
            <a:ext cx="746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5400000">
            <a:off x="2514600" y="3505200"/>
            <a:ext cx="365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3" name="TextBox 6"/>
          <p:cNvSpPr txBox="1">
            <a:spLocks noChangeArrowheads="1"/>
          </p:cNvSpPr>
          <p:nvPr/>
        </p:nvSpPr>
        <p:spPr bwMode="auto">
          <a:xfrm>
            <a:off x="2057400" y="1371600"/>
            <a:ext cx="1143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Harrington" pitchFamily="82" charset="0"/>
              </a:rPr>
              <a:t>A</a:t>
            </a:r>
          </a:p>
        </p:txBody>
      </p:sp>
      <p:sp>
        <p:nvSpPr>
          <p:cNvPr id="27654" name="TextBox 7"/>
          <p:cNvSpPr txBox="1">
            <a:spLocks noChangeArrowheads="1"/>
          </p:cNvSpPr>
          <p:nvPr/>
        </p:nvSpPr>
        <p:spPr bwMode="auto">
          <a:xfrm>
            <a:off x="5715000" y="1371600"/>
            <a:ext cx="1143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Harrington" pitchFamily="82" charset="0"/>
              </a:rPr>
              <a:t>B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04800" y="2438400"/>
            <a:ext cx="40386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>
                <a:latin typeface="Calibri" pitchFamily="34" charset="0"/>
              </a:rPr>
              <a:t>Citizens elect people to vote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343400" y="2438400"/>
            <a:ext cx="42672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>
                <a:latin typeface="Calibri" pitchFamily="34" charset="0"/>
              </a:rPr>
              <a:t>All citizens vote on everything</a:t>
            </a:r>
          </a:p>
        </p:txBody>
      </p:sp>
      <p:sp>
        <p:nvSpPr>
          <p:cNvPr id="12" name="Oval 11"/>
          <p:cNvSpPr/>
          <p:nvPr/>
        </p:nvSpPr>
        <p:spPr>
          <a:xfrm>
            <a:off x="4343400" y="2286000"/>
            <a:ext cx="4419600" cy="3200400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6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rington" pitchFamily="82" charset="0"/>
              </a:rPr>
              <a:t>Representative Democracy</a:t>
            </a:r>
            <a:endParaRPr lang="en-US" sz="6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arrington" pitchFamily="8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85800" y="2286000"/>
            <a:ext cx="746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5400000">
            <a:off x="2514600" y="3505200"/>
            <a:ext cx="365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77" name="TextBox 6"/>
          <p:cNvSpPr txBox="1">
            <a:spLocks noChangeArrowheads="1"/>
          </p:cNvSpPr>
          <p:nvPr/>
        </p:nvSpPr>
        <p:spPr bwMode="auto">
          <a:xfrm>
            <a:off x="2057400" y="1371600"/>
            <a:ext cx="1143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Harrington" pitchFamily="82" charset="0"/>
              </a:rPr>
              <a:t>A</a:t>
            </a:r>
          </a:p>
        </p:txBody>
      </p:sp>
      <p:sp>
        <p:nvSpPr>
          <p:cNvPr id="28678" name="TextBox 7"/>
          <p:cNvSpPr txBox="1">
            <a:spLocks noChangeArrowheads="1"/>
          </p:cNvSpPr>
          <p:nvPr/>
        </p:nvSpPr>
        <p:spPr bwMode="auto">
          <a:xfrm>
            <a:off x="5715000" y="1371600"/>
            <a:ext cx="1143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Harrington" pitchFamily="82" charset="0"/>
              </a:rPr>
              <a:t>B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0" y="2286000"/>
            <a:ext cx="43434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>
                <a:latin typeface="Calibri" pitchFamily="34" charset="0"/>
              </a:rPr>
              <a:t>Representatives</a:t>
            </a:r>
            <a:r>
              <a:rPr lang="en-US" sz="6000">
                <a:latin typeface="Calibri" pitchFamily="34" charset="0"/>
              </a:rPr>
              <a:t> are appointed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343400" y="2438400"/>
            <a:ext cx="46482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>
                <a:latin typeface="Calibri" pitchFamily="34" charset="0"/>
              </a:rPr>
              <a:t>Representatives</a:t>
            </a:r>
            <a:r>
              <a:rPr lang="en-US" sz="5400">
                <a:latin typeface="Calibri" pitchFamily="34" charset="0"/>
              </a:rPr>
              <a:t> </a:t>
            </a:r>
            <a:r>
              <a:rPr lang="en-US" sz="6000">
                <a:latin typeface="Calibri" pitchFamily="34" charset="0"/>
              </a:rPr>
              <a:t>are elected </a:t>
            </a:r>
          </a:p>
        </p:txBody>
      </p:sp>
      <p:sp>
        <p:nvSpPr>
          <p:cNvPr id="12" name="Oval 11"/>
          <p:cNvSpPr/>
          <p:nvPr/>
        </p:nvSpPr>
        <p:spPr>
          <a:xfrm>
            <a:off x="4191000" y="2362200"/>
            <a:ext cx="4953000" cy="1905000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6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rington" pitchFamily="82" charset="0"/>
              </a:rPr>
              <a:t>Autocracy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arrington" pitchFamily="8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85800" y="2286000"/>
            <a:ext cx="746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5400000">
            <a:off x="2514600" y="3505200"/>
            <a:ext cx="365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1" name="TextBox 6"/>
          <p:cNvSpPr txBox="1">
            <a:spLocks noChangeArrowheads="1"/>
          </p:cNvSpPr>
          <p:nvPr/>
        </p:nvSpPr>
        <p:spPr bwMode="auto">
          <a:xfrm>
            <a:off x="2057400" y="1371600"/>
            <a:ext cx="1143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Harrington" pitchFamily="82" charset="0"/>
              </a:rPr>
              <a:t>A</a:t>
            </a:r>
          </a:p>
        </p:txBody>
      </p:sp>
      <p:sp>
        <p:nvSpPr>
          <p:cNvPr id="29702" name="TextBox 7"/>
          <p:cNvSpPr txBox="1">
            <a:spLocks noChangeArrowheads="1"/>
          </p:cNvSpPr>
          <p:nvPr/>
        </p:nvSpPr>
        <p:spPr bwMode="auto">
          <a:xfrm>
            <a:off x="5715000" y="1371600"/>
            <a:ext cx="1143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Harrington" pitchFamily="82" charset="0"/>
              </a:rPr>
              <a:t>B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838200" y="2667000"/>
            <a:ext cx="32766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>
                <a:latin typeface="Calibri" pitchFamily="34" charset="0"/>
              </a:rPr>
              <a:t>Rule by one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724400" y="2667000"/>
            <a:ext cx="32766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>
                <a:latin typeface="Calibri" pitchFamily="34" charset="0"/>
              </a:rPr>
              <a:t>Rule by few</a:t>
            </a:r>
          </a:p>
        </p:txBody>
      </p:sp>
      <p:sp>
        <p:nvSpPr>
          <p:cNvPr id="12" name="Oval 11"/>
          <p:cNvSpPr/>
          <p:nvPr/>
        </p:nvSpPr>
        <p:spPr>
          <a:xfrm>
            <a:off x="609600" y="2362200"/>
            <a:ext cx="3733800" cy="2438400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6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rington" pitchFamily="82" charset="0"/>
              </a:rPr>
              <a:t>Monarchy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arrington" pitchFamily="8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85800" y="2286000"/>
            <a:ext cx="746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5400000">
            <a:off x="2514600" y="3505200"/>
            <a:ext cx="365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25" name="TextBox 6"/>
          <p:cNvSpPr txBox="1">
            <a:spLocks noChangeArrowheads="1"/>
          </p:cNvSpPr>
          <p:nvPr/>
        </p:nvSpPr>
        <p:spPr bwMode="auto">
          <a:xfrm>
            <a:off x="2057400" y="1371600"/>
            <a:ext cx="1143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Harrington" pitchFamily="82" charset="0"/>
              </a:rPr>
              <a:t>A</a:t>
            </a:r>
          </a:p>
        </p:txBody>
      </p:sp>
      <p:sp>
        <p:nvSpPr>
          <p:cNvPr id="30726" name="TextBox 7"/>
          <p:cNvSpPr txBox="1">
            <a:spLocks noChangeArrowheads="1"/>
          </p:cNvSpPr>
          <p:nvPr/>
        </p:nvSpPr>
        <p:spPr bwMode="auto">
          <a:xfrm>
            <a:off x="5715000" y="1371600"/>
            <a:ext cx="1143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Harrington" pitchFamily="82" charset="0"/>
              </a:rPr>
              <a:t>B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57200" y="2667000"/>
            <a:ext cx="38862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>
                <a:latin typeface="Calibri" pitchFamily="34" charset="0"/>
              </a:rPr>
              <a:t>Never have </a:t>
            </a:r>
            <a:r>
              <a:rPr lang="en-US" sz="5400">
                <a:latin typeface="Calibri" pitchFamily="34" charset="0"/>
              </a:rPr>
              <a:t>constitutions</a:t>
            </a:r>
            <a:endParaRPr lang="en-US" sz="6000">
              <a:latin typeface="Calibri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724400" y="2667000"/>
            <a:ext cx="32766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>
                <a:latin typeface="Calibri" pitchFamily="34" charset="0"/>
              </a:rPr>
              <a:t>Power is inherited</a:t>
            </a:r>
          </a:p>
        </p:txBody>
      </p:sp>
      <p:sp>
        <p:nvSpPr>
          <p:cNvPr id="12" name="Oval 11"/>
          <p:cNvSpPr/>
          <p:nvPr/>
        </p:nvSpPr>
        <p:spPr>
          <a:xfrm>
            <a:off x="4495800" y="2438400"/>
            <a:ext cx="3733800" cy="2438400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rington" pitchFamily="82" charset="0"/>
              </a:rPr>
              <a:t>Democracy 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arrington" pitchFamily="82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Any form of government in which political power is exercised by 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citizens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either directly or through their elected representatives. 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are two kinds of </a:t>
            </a:r>
            <a:r>
              <a:rPr lang="en-US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rington" pitchFamily="82" charset="0"/>
              </a:rPr>
              <a:t>Democracies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7" descr="jeffrey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53073">
            <a:off x="38100" y="4591050"/>
            <a:ext cx="1641475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58" descr="mabe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91607" flipH="1">
            <a:off x="7450138" y="4584700"/>
            <a:ext cx="17399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9" name="Rounded Rectangular Callout 108"/>
          <p:cNvSpPr/>
          <p:nvPr/>
        </p:nvSpPr>
        <p:spPr>
          <a:xfrm>
            <a:off x="1828800" y="4114800"/>
            <a:ext cx="2895600" cy="1143000"/>
          </a:xfrm>
          <a:prstGeom prst="wedgeRoundRectCallout">
            <a:avLst>
              <a:gd name="adj1" fmla="val -47779"/>
              <a:gd name="adj2" fmla="val 109817"/>
              <a:gd name="adj3" fmla="val 16667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/>
              <a:t>Direct! </a:t>
            </a:r>
            <a:endParaRPr lang="en-US" sz="4000" dirty="0"/>
          </a:p>
        </p:txBody>
      </p:sp>
      <p:sp>
        <p:nvSpPr>
          <p:cNvPr id="110" name="Rounded Rectangular Callout 109"/>
          <p:cNvSpPr/>
          <p:nvPr/>
        </p:nvSpPr>
        <p:spPr>
          <a:xfrm>
            <a:off x="4038600" y="4953000"/>
            <a:ext cx="3124200" cy="1143000"/>
          </a:xfrm>
          <a:prstGeom prst="wedgeRoundRectCallout">
            <a:avLst>
              <a:gd name="adj1" fmla="val 60052"/>
              <a:gd name="adj2" fmla="val 7079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Representative!</a:t>
            </a:r>
            <a:endParaRPr lang="en-US" sz="3200" dirty="0"/>
          </a:p>
        </p:txBody>
      </p:sp>
      <p:pic>
        <p:nvPicPr>
          <p:cNvPr id="4104" name="Picture 11" descr="lindsey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228600"/>
            <a:ext cx="381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12" descr="frank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81200" y="381000"/>
            <a:ext cx="533400" cy="78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3" descr="debbi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762000"/>
            <a:ext cx="5461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4" descr="harlan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4600" y="304800"/>
            <a:ext cx="4476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10" descr="officer-slater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72200" y="152400"/>
            <a:ext cx="381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9" descr="maggie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62200" y="685800"/>
            <a:ext cx="457200" cy="81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8" descr="gaby.pn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81200" y="838200"/>
            <a:ext cx="4572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 animBg="1"/>
      <p:bldP spid="11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6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rington" pitchFamily="82" charset="0"/>
              </a:rPr>
              <a:t>Dictatorship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arrington" pitchFamily="8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85800" y="2286000"/>
            <a:ext cx="746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5400000">
            <a:off x="2514600" y="3505200"/>
            <a:ext cx="365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49" name="TextBox 6"/>
          <p:cNvSpPr txBox="1">
            <a:spLocks noChangeArrowheads="1"/>
          </p:cNvSpPr>
          <p:nvPr/>
        </p:nvSpPr>
        <p:spPr bwMode="auto">
          <a:xfrm>
            <a:off x="2057400" y="1371600"/>
            <a:ext cx="1143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Harrington" pitchFamily="82" charset="0"/>
              </a:rPr>
              <a:t>A</a:t>
            </a:r>
          </a:p>
        </p:txBody>
      </p:sp>
      <p:sp>
        <p:nvSpPr>
          <p:cNvPr id="31750" name="TextBox 7"/>
          <p:cNvSpPr txBox="1">
            <a:spLocks noChangeArrowheads="1"/>
          </p:cNvSpPr>
          <p:nvPr/>
        </p:nvSpPr>
        <p:spPr bwMode="auto">
          <a:xfrm>
            <a:off x="5715000" y="1371600"/>
            <a:ext cx="1143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Harrington" pitchFamily="82" charset="0"/>
              </a:rPr>
              <a:t>B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648200" y="2286000"/>
            <a:ext cx="32766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>
                <a:latin typeface="Calibri" pitchFamily="34" charset="0"/>
              </a:rPr>
              <a:t>Always protect freedom of speech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62000" y="2590800"/>
            <a:ext cx="32766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>
                <a:latin typeface="Calibri" pitchFamily="34" charset="0"/>
              </a:rPr>
              <a:t>Have total control</a:t>
            </a:r>
          </a:p>
        </p:txBody>
      </p:sp>
      <p:sp>
        <p:nvSpPr>
          <p:cNvPr id="12" name="Oval 11"/>
          <p:cNvSpPr/>
          <p:nvPr/>
        </p:nvSpPr>
        <p:spPr>
          <a:xfrm>
            <a:off x="838200" y="2514600"/>
            <a:ext cx="3124200" cy="3276600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6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rington" pitchFamily="82" charset="0"/>
              </a:rPr>
              <a:t>Oligarchy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arrington" pitchFamily="8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85800" y="2286000"/>
            <a:ext cx="746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5400000">
            <a:off x="2476500" y="3543300"/>
            <a:ext cx="3733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73" name="TextBox 6"/>
          <p:cNvSpPr txBox="1">
            <a:spLocks noChangeArrowheads="1"/>
          </p:cNvSpPr>
          <p:nvPr/>
        </p:nvSpPr>
        <p:spPr bwMode="auto">
          <a:xfrm>
            <a:off x="2057400" y="1371600"/>
            <a:ext cx="1143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Harrington" pitchFamily="82" charset="0"/>
              </a:rPr>
              <a:t>A</a:t>
            </a:r>
          </a:p>
        </p:txBody>
      </p:sp>
      <p:sp>
        <p:nvSpPr>
          <p:cNvPr id="32774" name="TextBox 7"/>
          <p:cNvSpPr txBox="1">
            <a:spLocks noChangeArrowheads="1"/>
          </p:cNvSpPr>
          <p:nvPr/>
        </p:nvSpPr>
        <p:spPr bwMode="auto">
          <a:xfrm>
            <a:off x="5715000" y="1371600"/>
            <a:ext cx="1143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Harrington" pitchFamily="82" charset="0"/>
              </a:rPr>
              <a:t>B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648200" y="2514600"/>
            <a:ext cx="32766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>
                <a:latin typeface="Calibri" pitchFamily="34" charset="0"/>
              </a:rPr>
              <a:t>Power is always inherited 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62000" y="2590800"/>
            <a:ext cx="32766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>
                <a:latin typeface="Calibri" pitchFamily="34" charset="0"/>
              </a:rPr>
              <a:t>Come in many forms</a:t>
            </a:r>
          </a:p>
        </p:txBody>
      </p:sp>
      <p:sp>
        <p:nvSpPr>
          <p:cNvPr id="12" name="Oval 11"/>
          <p:cNvSpPr/>
          <p:nvPr/>
        </p:nvSpPr>
        <p:spPr>
          <a:xfrm>
            <a:off x="609600" y="2362200"/>
            <a:ext cx="3505200" cy="3276600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6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rington" pitchFamily="82" charset="0"/>
              </a:rPr>
              <a:t>Theocracy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arrington" pitchFamily="8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85800" y="2286000"/>
            <a:ext cx="746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5400000">
            <a:off x="2514600" y="3505200"/>
            <a:ext cx="365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97" name="TextBox 6"/>
          <p:cNvSpPr txBox="1">
            <a:spLocks noChangeArrowheads="1"/>
          </p:cNvSpPr>
          <p:nvPr/>
        </p:nvSpPr>
        <p:spPr bwMode="auto">
          <a:xfrm>
            <a:off x="2057400" y="1371600"/>
            <a:ext cx="1143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Harrington" pitchFamily="82" charset="0"/>
              </a:rPr>
              <a:t>A</a:t>
            </a:r>
          </a:p>
        </p:txBody>
      </p:sp>
      <p:sp>
        <p:nvSpPr>
          <p:cNvPr id="33798" name="TextBox 7"/>
          <p:cNvSpPr txBox="1">
            <a:spLocks noChangeArrowheads="1"/>
          </p:cNvSpPr>
          <p:nvPr/>
        </p:nvSpPr>
        <p:spPr bwMode="auto">
          <a:xfrm>
            <a:off x="5715000" y="1371600"/>
            <a:ext cx="1143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Harrington" pitchFamily="82" charset="0"/>
              </a:rPr>
              <a:t>B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648200" y="2514600"/>
            <a:ext cx="40386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>
                <a:latin typeface="Calibri" pitchFamily="34" charset="0"/>
              </a:rPr>
              <a:t>Power from a higher being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62000" y="2209800"/>
            <a:ext cx="32766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>
                <a:latin typeface="Calibri" pitchFamily="34" charset="0"/>
              </a:rPr>
              <a:t>Power taken through force</a:t>
            </a:r>
          </a:p>
        </p:txBody>
      </p:sp>
      <p:sp>
        <p:nvSpPr>
          <p:cNvPr id="12" name="Oval 11"/>
          <p:cNvSpPr/>
          <p:nvPr/>
        </p:nvSpPr>
        <p:spPr>
          <a:xfrm>
            <a:off x="4343400" y="2286000"/>
            <a:ext cx="4572000" cy="3124200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6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rington" pitchFamily="82" charset="0"/>
              </a:rPr>
              <a:t>Anarchy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arrington" pitchFamily="8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85800" y="2286000"/>
            <a:ext cx="746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5400000">
            <a:off x="2514600" y="3505200"/>
            <a:ext cx="365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21" name="TextBox 6"/>
          <p:cNvSpPr txBox="1">
            <a:spLocks noChangeArrowheads="1"/>
          </p:cNvSpPr>
          <p:nvPr/>
        </p:nvSpPr>
        <p:spPr bwMode="auto">
          <a:xfrm>
            <a:off x="2057400" y="1371600"/>
            <a:ext cx="1143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Harrington" pitchFamily="82" charset="0"/>
              </a:rPr>
              <a:t>A</a:t>
            </a:r>
          </a:p>
        </p:txBody>
      </p:sp>
      <p:sp>
        <p:nvSpPr>
          <p:cNvPr id="34822" name="TextBox 7"/>
          <p:cNvSpPr txBox="1">
            <a:spLocks noChangeArrowheads="1"/>
          </p:cNvSpPr>
          <p:nvPr/>
        </p:nvSpPr>
        <p:spPr bwMode="auto">
          <a:xfrm>
            <a:off x="5715000" y="1371600"/>
            <a:ext cx="1143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Harrington" pitchFamily="82" charset="0"/>
              </a:rPr>
              <a:t>B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343400" y="2286000"/>
            <a:ext cx="40386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>
                <a:latin typeface="Calibri" pitchFamily="34" charset="0"/>
              </a:rPr>
              <a:t>Everyone follows the laws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62000" y="2209800"/>
            <a:ext cx="35814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>
                <a:latin typeface="Calibri" pitchFamily="34" charset="0"/>
              </a:rPr>
              <a:t>Everyone does what they want</a:t>
            </a:r>
          </a:p>
        </p:txBody>
      </p:sp>
      <p:sp>
        <p:nvSpPr>
          <p:cNvPr id="12" name="Oval 11"/>
          <p:cNvSpPr/>
          <p:nvPr/>
        </p:nvSpPr>
        <p:spPr>
          <a:xfrm>
            <a:off x="152400" y="2209800"/>
            <a:ext cx="4572000" cy="3124200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indsey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05655" flipH="1">
            <a:off x="7359650" y="2895600"/>
            <a:ext cx="1784350" cy="425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>
            <a:off x="1600200" y="990600"/>
            <a:ext cx="4800600" cy="3581400"/>
          </a:xfrm>
          <a:prstGeom prst="wedgeRoundRectCallout">
            <a:avLst>
              <a:gd name="adj1" fmla="val 60691"/>
              <a:gd name="adj2" fmla="val 6397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/>
              <a:t>Now, review your chart along with your teacher!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6"/>
          <p:cNvGrpSpPr/>
          <p:nvPr/>
        </p:nvGrpSpPr>
        <p:grpSpPr>
          <a:xfrm>
            <a:off x="685800" y="609600"/>
            <a:ext cx="7696200" cy="5791200"/>
            <a:chOff x="609600" y="152400"/>
            <a:chExt cx="7696200" cy="5791200"/>
          </a:xfrm>
          <a:solidFill>
            <a:schemeClr val="tx1"/>
          </a:solidFill>
        </p:grpSpPr>
        <p:grpSp>
          <p:nvGrpSpPr>
            <p:cNvPr id="3" name="Group 67"/>
            <p:cNvGrpSpPr/>
            <p:nvPr/>
          </p:nvGrpSpPr>
          <p:grpSpPr>
            <a:xfrm>
              <a:off x="2819400" y="1676400"/>
              <a:ext cx="5486400" cy="4267200"/>
              <a:chOff x="1905000" y="990600"/>
              <a:chExt cx="5486400" cy="4267200"/>
            </a:xfrm>
            <a:grpFill/>
          </p:grpSpPr>
          <p:sp>
            <p:nvSpPr>
              <p:cNvPr id="4" name="Rectangle 3"/>
              <p:cNvSpPr/>
              <p:nvPr/>
            </p:nvSpPr>
            <p:spPr>
              <a:xfrm>
                <a:off x="1905000" y="9906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2514600" y="9906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1905000" y="46482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1905000" y="40386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1905000" y="34290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1905000" y="28194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1905000" y="22098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905000" y="16002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6172200" y="9906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5562600" y="9906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953000" y="9906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343400" y="9906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733800" y="9906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3124200" y="9906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6781800" y="9906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2514600" y="16002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2514600" y="22098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2514600" y="28194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2514600" y="34290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2514600" y="40386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2514600" y="46482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3124200" y="46482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3124200" y="40386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3124200" y="34290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3124200" y="28194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3124200" y="22098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3124200" y="16002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3733800" y="16002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3733800" y="22098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3733800" y="28194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3733800" y="34290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3733800" y="40386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3733800" y="46482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4343400" y="46482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4343400" y="40386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4343400" y="16002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4343400" y="22098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4343400" y="28194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4343400" y="34290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4953000" y="16002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4953000" y="22098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4953000" y="28194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4953000" y="34290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4953000" y="40386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4953000" y="46482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5562600" y="46482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5562600" y="40386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5562600" y="34290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5562600" y="28194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5562600" y="22098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5562600" y="16002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6172200" y="16002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6172200" y="22098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6172200" y="28194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6172200" y="34290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6172200" y="40386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6172200" y="46482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6781800" y="46482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6781800" y="40386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6781800" y="16002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6781800" y="22098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6781800" y="28194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6781800" y="3429000"/>
                <a:ext cx="609600" cy="6096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69" name="Rectangle 68"/>
            <p:cNvSpPr/>
            <p:nvPr/>
          </p:nvSpPr>
          <p:spPr>
            <a:xfrm>
              <a:off x="1219200" y="1676400"/>
              <a:ext cx="1600200" cy="6096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1219200" y="2895600"/>
              <a:ext cx="1600200" cy="6096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1219200" y="3505200"/>
              <a:ext cx="1600200" cy="6096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1219200" y="4114800"/>
              <a:ext cx="1600200" cy="6096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219200" y="4724400"/>
              <a:ext cx="1600200" cy="6096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1219200" y="5334000"/>
              <a:ext cx="1600200" cy="6096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1219200" y="2286000"/>
              <a:ext cx="1600200" cy="6096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 rot="16200000">
              <a:off x="2362200" y="609600"/>
              <a:ext cx="1524000" cy="6096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bg2"/>
                  </a:solidFill>
                </a:rPr>
                <a:t>Rule by few or one</a:t>
              </a:r>
              <a:endParaRPr lang="en-US" dirty="0">
                <a:solidFill>
                  <a:schemeClr val="bg2"/>
                </a:solidFill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 rot="16200000">
              <a:off x="2971800" y="609600"/>
              <a:ext cx="1524000" cy="6096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bg2"/>
                  </a:solidFill>
                </a:rPr>
                <a:t>Rule by </a:t>
              </a:r>
              <a:r>
                <a:rPr lang="en-US" sz="1600" dirty="0">
                  <a:solidFill>
                    <a:schemeClr val="bg2"/>
                  </a:solidFill>
                </a:rPr>
                <a:t>representatives</a:t>
              </a:r>
              <a:endParaRPr lang="en-US" dirty="0">
                <a:solidFill>
                  <a:schemeClr val="bg2"/>
                </a:solidFill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 rot="16200000">
              <a:off x="3581400" y="609600"/>
              <a:ext cx="1524000" cy="6096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bg2"/>
                  </a:solidFill>
                </a:rPr>
                <a:t>Rule by none</a:t>
              </a:r>
              <a:endParaRPr lang="en-US" dirty="0">
                <a:solidFill>
                  <a:schemeClr val="bg2"/>
                </a:solidFill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 rot="16200000">
              <a:off x="4191000" y="609600"/>
              <a:ext cx="1524000" cy="6096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bg2"/>
                  </a:solidFill>
                </a:rPr>
                <a:t>Controlled by citizens</a:t>
              </a:r>
              <a:endParaRPr lang="en-US" dirty="0">
                <a:solidFill>
                  <a:schemeClr val="bg2"/>
                </a:solidFill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 rot="16200000">
              <a:off x="4800600" y="609600"/>
              <a:ext cx="1524000" cy="6096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bg2"/>
                  </a:solidFill>
                </a:rPr>
                <a:t>Rule by god or higher power</a:t>
              </a:r>
              <a:endParaRPr lang="en-US" dirty="0">
                <a:solidFill>
                  <a:schemeClr val="bg2"/>
                </a:solidFill>
              </a:endParaRPr>
            </a:p>
          </p:txBody>
        </p:sp>
        <p:sp>
          <p:nvSpPr>
            <p:cNvPr id="81" name="Rectangle 80"/>
            <p:cNvSpPr/>
            <p:nvPr/>
          </p:nvSpPr>
          <p:spPr>
            <a:xfrm rot="16200000">
              <a:off x="5410200" y="609600"/>
              <a:ext cx="1524000" cy="6096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bg2"/>
                  </a:solidFill>
                </a:rPr>
                <a:t>Power usually inherited</a:t>
              </a:r>
              <a:endParaRPr lang="en-US" dirty="0">
                <a:solidFill>
                  <a:schemeClr val="bg2"/>
                </a:solidFill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 rot="16200000">
              <a:off x="6019800" y="609600"/>
              <a:ext cx="1524000" cy="6096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bg2"/>
                  </a:solidFill>
                </a:rPr>
                <a:t>Holds elections</a:t>
              </a:r>
              <a:endParaRPr lang="en-US" dirty="0">
                <a:solidFill>
                  <a:schemeClr val="bg2"/>
                </a:solidFill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 rot="16200000">
              <a:off x="6629400" y="609600"/>
              <a:ext cx="1524000" cy="6096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bg2"/>
                  </a:solidFill>
                </a:rPr>
                <a:t>Constitutional Government</a:t>
              </a:r>
              <a:endParaRPr lang="en-US" dirty="0">
                <a:solidFill>
                  <a:schemeClr val="bg2"/>
                </a:solidFill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 rot="16200000">
              <a:off x="7239000" y="609600"/>
              <a:ext cx="1524000" cy="6096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bg2"/>
                  </a:solidFill>
                </a:rPr>
                <a:t>People have a say</a:t>
              </a:r>
              <a:endParaRPr lang="en-US" dirty="0">
                <a:solidFill>
                  <a:schemeClr val="bg2"/>
                </a:solidFill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 rot="16200000">
              <a:off x="304800" y="1981200"/>
              <a:ext cx="1219200" cy="6096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chemeClr val="bg2"/>
                  </a:solidFill>
                </a:rPr>
                <a:t>Democracy</a:t>
              </a:r>
              <a:endParaRPr lang="en-US" sz="1600" dirty="0">
                <a:solidFill>
                  <a:schemeClr val="bg2"/>
                </a:solidFill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 rot="16200000">
              <a:off x="304800" y="4419600"/>
              <a:ext cx="1219200" cy="6096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bg2"/>
                  </a:solidFill>
                </a:rPr>
                <a:t>Autocracy</a:t>
              </a:r>
              <a:endParaRPr lang="en-US" dirty="0">
                <a:solidFill>
                  <a:schemeClr val="bg2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rington" pitchFamily="82" charset="0"/>
              </a:rPr>
              <a:t>Direct Democracy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arringto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609600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citizens participate in government. </a:t>
            </a:r>
          </a:p>
        </p:txBody>
      </p:sp>
      <p:pic>
        <p:nvPicPr>
          <p:cNvPr id="5124" name="Picture 3" descr="lindsey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28600"/>
            <a:ext cx="381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4" descr="frank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81000"/>
            <a:ext cx="533400" cy="78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5" descr="debbi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914400"/>
            <a:ext cx="4508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6" descr="harlan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8800" y="304800"/>
            <a:ext cx="4476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7" descr="officer-slater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" y="304800"/>
            <a:ext cx="381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8" descr="maggie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76400" y="685800"/>
            <a:ext cx="457200" cy="81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9" descr="gaby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95400" y="838200"/>
            <a:ext cx="4572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Picture 2" descr="C:\Users\sf6\AppData\Local\Microsoft\Windows\Temporary Internet Files\Content.IE5\LZ0PEN55\MC900280925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81800" y="304800"/>
            <a:ext cx="1235075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457200" y="3429000"/>
            <a:ext cx="8382000" cy="685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1313" indent="-341313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All citizens can create public policy if they want to.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57200" y="4191000"/>
            <a:ext cx="8229600" cy="1600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1313" indent="-341313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Example: In ancient Athens, Greece, they held assemblies where citizens voted to pass laws. </a:t>
            </a:r>
            <a:endParaRPr lang="en-US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57200" y="2362200"/>
            <a:ext cx="8229600" cy="9906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1313" indent="-341313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There are no representatives in government: The citizens vote on everything!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2" grpId="0"/>
      <p:bldP spid="13" grpId="0"/>
      <p:bldP spid="1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rington" pitchFamily="82" charset="0"/>
              </a:rPr>
              <a:t>Representative Democracy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arringto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0668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Like direct democracy, all citizens participate in government</a:t>
            </a:r>
          </a:p>
        </p:txBody>
      </p:sp>
      <p:pic>
        <p:nvPicPr>
          <p:cNvPr id="6148" name="Picture 3" descr="george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666750" cy="128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2" descr="C:\Users\sf6\AppData\Local\Microsoft\Windows\Temporary Internet Files\Content.IE5\LZ0PEN55\MC90028092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33400"/>
            <a:ext cx="7620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2819400"/>
            <a:ext cx="822960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People elect representatives who vote on laws for the citizens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3810000"/>
            <a:ext cx="8229600" cy="1066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Representatives answer to the people through regular elections</a:t>
            </a:r>
            <a:endParaRPr lang="en-US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33400" y="4876800"/>
            <a:ext cx="8229600" cy="1066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Representatives are also usually held accountable by a constitution</a:t>
            </a:r>
            <a:endParaRPr lang="en-US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kathy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07008">
            <a:off x="-144463" y="3873500"/>
            <a:ext cx="2146301" cy="336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ular Callout 6"/>
          <p:cNvSpPr/>
          <p:nvPr/>
        </p:nvSpPr>
        <p:spPr>
          <a:xfrm>
            <a:off x="1676400" y="1676400"/>
            <a:ext cx="6629400" cy="1752600"/>
          </a:xfrm>
          <a:prstGeom prst="wedgeRoundRectCallout">
            <a:avLst>
              <a:gd name="adj1" fmla="val -37254"/>
              <a:gd name="adj2" fmla="val 10535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/>
              <a:t>Fill in the blanks to review </a:t>
            </a:r>
            <a:r>
              <a:rPr lang="en-US" sz="4400" dirty="0">
                <a:solidFill>
                  <a:srgbClr val="FFC000"/>
                </a:solidFill>
                <a:latin typeface="Harrington" pitchFamily="82" charset="0"/>
              </a:rPr>
              <a:t>DEMOCRACY</a:t>
            </a:r>
            <a:r>
              <a:rPr lang="en-US" sz="4400" dirty="0"/>
              <a:t>! 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1143000"/>
            <a:ext cx="8077200" cy="2586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The two forms of democracy are __________ and ___________________.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5400" y="1828800"/>
            <a:ext cx="3276600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direct</a:t>
            </a:r>
            <a:endParaRPr lang="en-US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8196" name="Picture 3" descr="kathy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07008">
            <a:off x="-144463" y="3873500"/>
            <a:ext cx="2146301" cy="336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209800" y="2590800"/>
            <a:ext cx="5638800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representative</a:t>
            </a:r>
            <a:endParaRPr lang="en-US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 descr="kathy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07008">
            <a:off x="-144463" y="3873500"/>
            <a:ext cx="2146301" cy="336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09600" y="1143000"/>
            <a:ext cx="8077200" cy="2586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In a democracy, all __________ participate in government. 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1828800"/>
            <a:ext cx="4114800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citizens</a:t>
            </a:r>
            <a:endParaRPr lang="en-US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kathy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07008">
            <a:off x="-144463" y="3873500"/>
            <a:ext cx="2146301" cy="336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09600" y="1143000"/>
            <a:ext cx="8077200" cy="2586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All citizens vote on everything in a ______________________. 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2625725"/>
            <a:ext cx="7391400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direct democracy</a:t>
            </a:r>
            <a:endParaRPr lang="en-US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829</Words>
  <Application>Microsoft Office PowerPoint</Application>
  <PresentationFormat>On-screen Show (4:3)</PresentationFormat>
  <Paragraphs>151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Calibri</vt:lpstr>
      <vt:lpstr>Arial</vt:lpstr>
      <vt:lpstr>Harrington</vt:lpstr>
      <vt:lpstr>Wingdings</vt:lpstr>
      <vt:lpstr>Office Theme</vt:lpstr>
      <vt:lpstr>Who Rules?</vt:lpstr>
      <vt:lpstr>Forms of Government</vt:lpstr>
      <vt:lpstr>Democracy </vt:lpstr>
      <vt:lpstr>Direct Democracy</vt:lpstr>
      <vt:lpstr>Representative Democracy</vt:lpstr>
      <vt:lpstr>Slide 6</vt:lpstr>
      <vt:lpstr>Slide 7</vt:lpstr>
      <vt:lpstr>Slide 8</vt:lpstr>
      <vt:lpstr>Slide 9</vt:lpstr>
      <vt:lpstr>Slide 10</vt:lpstr>
      <vt:lpstr>Slide 11</vt:lpstr>
      <vt:lpstr>Slide 12</vt:lpstr>
      <vt:lpstr>Autocracy</vt:lpstr>
      <vt:lpstr>Monarchy</vt:lpstr>
      <vt:lpstr>Dictatorship</vt:lpstr>
      <vt:lpstr>What else? </vt:lpstr>
      <vt:lpstr>What else? </vt:lpstr>
      <vt:lpstr>What else? </vt:lpstr>
      <vt:lpstr>Oligarchy</vt:lpstr>
      <vt:lpstr>Theocracy</vt:lpstr>
      <vt:lpstr>Anarchy</vt:lpstr>
      <vt:lpstr>Anarchy</vt:lpstr>
      <vt:lpstr>Slide 23</vt:lpstr>
      <vt:lpstr>Slide 24</vt:lpstr>
      <vt:lpstr>Democracy </vt:lpstr>
      <vt:lpstr>Direct Democracy</vt:lpstr>
      <vt:lpstr>Representative Democracy</vt:lpstr>
      <vt:lpstr>Autocracy</vt:lpstr>
      <vt:lpstr>Monarchy</vt:lpstr>
      <vt:lpstr>Dictatorship</vt:lpstr>
      <vt:lpstr>Oligarchy</vt:lpstr>
      <vt:lpstr>Theocracy</vt:lpstr>
      <vt:lpstr>Anarchy</vt:lpstr>
      <vt:lpstr>Slide 34</vt:lpstr>
      <vt:lpstr>Slide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Rules?</dc:title>
  <dc:creator>sf6</dc:creator>
  <cp:lastModifiedBy>sdooley</cp:lastModifiedBy>
  <cp:revision>41</cp:revision>
  <dcterms:created xsi:type="dcterms:W3CDTF">2010-09-29T21:33:22Z</dcterms:created>
  <dcterms:modified xsi:type="dcterms:W3CDTF">2013-04-08T09:37:52Z</dcterms:modified>
</cp:coreProperties>
</file>